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654" y="96"/>
      </p:cViewPr>
      <p:guideLst>
        <p:guide orient="horz" pos="3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11CACF-4844-411B-9862-04693ABF00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75" r="67492">
                        <a14:foregroundMark x1="2601" y1="86800" x2="27657" y2="617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9" t="358" r="24991" b="-358"/>
          <a:stretch/>
        </p:blipFill>
        <p:spPr>
          <a:xfrm>
            <a:off x="0" y="0"/>
            <a:ext cx="78232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68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BFA4-AEEB-4389-8644-2A5E39FB992B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5C7D2-9FD7-41DF-B3FB-33A0F598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80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BFA4-AEEB-4389-8644-2A5E39FB992B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5C7D2-9FD7-41DF-B3FB-33A0F598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1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BFA4-AEEB-4389-8644-2A5E39FB992B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5C7D2-9FD7-41DF-B3FB-33A0F598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5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BFA4-AEEB-4389-8644-2A5E39FB992B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5C7D2-9FD7-41DF-B3FB-33A0F598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0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BFA4-AEEB-4389-8644-2A5E39FB992B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5C7D2-9FD7-41DF-B3FB-33A0F598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3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BFA4-AEEB-4389-8644-2A5E39FB992B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5C7D2-9FD7-41DF-B3FB-33A0F598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66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BFA4-AEEB-4389-8644-2A5E39FB992B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5C7D2-9FD7-41DF-B3FB-33A0F598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9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BFA4-AEEB-4389-8644-2A5E39FB992B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5C7D2-9FD7-41DF-B3FB-33A0F598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BFA4-AEEB-4389-8644-2A5E39FB992B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5C7D2-9FD7-41DF-B3FB-33A0F598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4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BFA4-AEEB-4389-8644-2A5E39FB992B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5C7D2-9FD7-41DF-B3FB-33A0F598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2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5BFA4-AEEB-4389-8644-2A5E39FB992B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5C7D2-9FD7-41DF-B3FB-33A0F598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6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6095999" y="614395"/>
            <a:ext cx="5464630" cy="570480"/>
          </a:xfrm>
          <a:prstGeom prst="rect">
            <a:avLst/>
          </a:prstGeom>
          <a:solidFill>
            <a:srgbClr val="000509"/>
          </a:solidFill>
          <a:ln w="0">
            <a:solidFill>
              <a:srgbClr val="000509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57277" y="614395"/>
            <a:ext cx="5076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BETTER THAN ICONS SET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0" y="4827287"/>
            <a:ext cx="573550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dirty="0">
                <a:latin typeface="Century Gothic" panose="020B0502020202020204" pitchFamily="34" charset="0"/>
              </a:rPr>
              <a:t>Licencia y Contenidos:</a:t>
            </a:r>
          </a:p>
          <a:p>
            <a:r>
              <a:rPr lang="es-ES" sz="1200" dirty="0">
                <a:latin typeface="Century Gothic" panose="020B0502020202020204" pitchFamily="34" charset="0"/>
              </a:rPr>
              <a:t>Puedes hacer uso de estos contenidos para proyectos personales y comerciales. Este material gráfico es diseñado por CAVI MEDIA, y puedes modificarlos de acuerdo a tus necesidades.</a:t>
            </a:r>
          </a:p>
          <a:p>
            <a:r>
              <a:rPr lang="es-ES" sz="1200" dirty="0">
                <a:latin typeface="Century Gothic" panose="020B0502020202020204" pitchFamily="34" charset="0"/>
              </a:rPr>
              <a:t>Está prohibido su venta. Si deseas vender los productos de CAVI MEDIA, por favor contactarnos. Tampoco se puede ofrecer de manera gratuita. Para preguntas o dudas contáctanos a contact@cavimedia.com.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83DAED-91A6-42F1-AC23-63E92AFE505A}"/>
              </a:ext>
            </a:extLst>
          </p:cNvPr>
          <p:cNvSpPr/>
          <p:nvPr/>
        </p:nvSpPr>
        <p:spPr>
          <a:xfrm>
            <a:off x="6096000" y="3172586"/>
            <a:ext cx="573550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entury Gothic" panose="020B0502020202020204" pitchFamily="34" charset="0"/>
              </a:rPr>
              <a:t>License and Contents:</a:t>
            </a:r>
          </a:p>
          <a:p>
            <a:r>
              <a:rPr lang="en-US" sz="1200" b="0" dirty="0">
                <a:latin typeface="Century Gothic" panose="020B0502020202020204" pitchFamily="34" charset="0"/>
              </a:rPr>
              <a:t>You can use these contents for personal and commercial projects. This graphic material was designed by CAVI MEDIA, and you can modify it according to your needs. </a:t>
            </a:r>
          </a:p>
          <a:p>
            <a:r>
              <a:rPr lang="en-US" sz="1200" b="0" dirty="0">
                <a:latin typeface="Century Gothic" panose="020B0502020202020204" pitchFamily="34" charset="0"/>
              </a:rPr>
              <a:t>Not for Sale. If you want to sell CAVI MEDIA products, please contact us. You cannot offer them for free either. For questions or doubts contact us at contact@cavimedia.com.</a:t>
            </a:r>
          </a:p>
        </p:txBody>
      </p:sp>
    </p:spTree>
    <p:extLst>
      <p:ext uri="{BB962C8B-B14F-4D97-AF65-F5344CB8AC3E}">
        <p14:creationId xmlns:p14="http://schemas.microsoft.com/office/powerpoint/2010/main" val="4124442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roup 172"/>
          <p:cNvGrpSpPr/>
          <p:nvPr/>
        </p:nvGrpSpPr>
        <p:grpSpPr>
          <a:xfrm>
            <a:off x="665830" y="865913"/>
            <a:ext cx="5751512" cy="638175"/>
            <a:chOff x="1714500" y="163513"/>
            <a:chExt cx="5751512" cy="638175"/>
          </a:xfrm>
        </p:grpSpPr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714500" y="163513"/>
              <a:ext cx="5751512" cy="638175"/>
            </a:xfrm>
            <a:prstGeom prst="rect">
              <a:avLst/>
            </a:pr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1827213" y="400051"/>
              <a:ext cx="203200" cy="263525"/>
            </a:xfrm>
            <a:custGeom>
              <a:avLst/>
              <a:gdLst>
                <a:gd name="T0" fmla="*/ 0 w 128"/>
                <a:gd name="T1" fmla="*/ 0 h 166"/>
                <a:gd name="T2" fmla="*/ 20 w 128"/>
                <a:gd name="T3" fmla="*/ 0 h 166"/>
                <a:gd name="T4" fmla="*/ 20 w 128"/>
                <a:gd name="T5" fmla="*/ 70 h 166"/>
                <a:gd name="T6" fmla="*/ 109 w 128"/>
                <a:gd name="T7" fmla="*/ 70 h 166"/>
                <a:gd name="T8" fmla="*/ 109 w 128"/>
                <a:gd name="T9" fmla="*/ 0 h 166"/>
                <a:gd name="T10" fmla="*/ 128 w 128"/>
                <a:gd name="T11" fmla="*/ 0 h 166"/>
                <a:gd name="T12" fmla="*/ 128 w 128"/>
                <a:gd name="T13" fmla="*/ 166 h 166"/>
                <a:gd name="T14" fmla="*/ 109 w 128"/>
                <a:gd name="T15" fmla="*/ 166 h 166"/>
                <a:gd name="T16" fmla="*/ 109 w 128"/>
                <a:gd name="T17" fmla="*/ 88 h 166"/>
                <a:gd name="T18" fmla="*/ 20 w 128"/>
                <a:gd name="T19" fmla="*/ 88 h 166"/>
                <a:gd name="T20" fmla="*/ 20 w 128"/>
                <a:gd name="T21" fmla="*/ 166 h 166"/>
                <a:gd name="T22" fmla="*/ 0 w 128"/>
                <a:gd name="T23" fmla="*/ 166 h 166"/>
                <a:gd name="T24" fmla="*/ 0 w 128"/>
                <a:gd name="T2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" h="166">
                  <a:moveTo>
                    <a:pt x="0" y="0"/>
                  </a:moveTo>
                  <a:lnTo>
                    <a:pt x="20" y="0"/>
                  </a:lnTo>
                  <a:lnTo>
                    <a:pt x="20" y="70"/>
                  </a:lnTo>
                  <a:lnTo>
                    <a:pt x="109" y="70"/>
                  </a:lnTo>
                  <a:lnTo>
                    <a:pt x="109" y="0"/>
                  </a:lnTo>
                  <a:lnTo>
                    <a:pt x="128" y="0"/>
                  </a:lnTo>
                  <a:lnTo>
                    <a:pt x="128" y="166"/>
                  </a:lnTo>
                  <a:lnTo>
                    <a:pt x="109" y="166"/>
                  </a:lnTo>
                  <a:lnTo>
                    <a:pt x="109" y="88"/>
                  </a:lnTo>
                  <a:lnTo>
                    <a:pt x="20" y="88"/>
                  </a:lnTo>
                  <a:lnTo>
                    <a:pt x="20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2093913" y="400051"/>
              <a:ext cx="176212" cy="263525"/>
            </a:xfrm>
            <a:custGeom>
              <a:avLst/>
              <a:gdLst>
                <a:gd name="T0" fmla="*/ 0 w 111"/>
                <a:gd name="T1" fmla="*/ 0 h 166"/>
                <a:gd name="T2" fmla="*/ 105 w 111"/>
                <a:gd name="T3" fmla="*/ 0 h 166"/>
                <a:gd name="T4" fmla="*/ 105 w 111"/>
                <a:gd name="T5" fmla="*/ 18 h 166"/>
                <a:gd name="T6" fmla="*/ 20 w 111"/>
                <a:gd name="T7" fmla="*/ 18 h 166"/>
                <a:gd name="T8" fmla="*/ 20 w 111"/>
                <a:gd name="T9" fmla="*/ 70 h 166"/>
                <a:gd name="T10" fmla="*/ 100 w 111"/>
                <a:gd name="T11" fmla="*/ 70 h 166"/>
                <a:gd name="T12" fmla="*/ 100 w 111"/>
                <a:gd name="T13" fmla="*/ 88 h 166"/>
                <a:gd name="T14" fmla="*/ 20 w 111"/>
                <a:gd name="T15" fmla="*/ 88 h 166"/>
                <a:gd name="T16" fmla="*/ 20 w 111"/>
                <a:gd name="T17" fmla="*/ 148 h 166"/>
                <a:gd name="T18" fmla="*/ 111 w 111"/>
                <a:gd name="T19" fmla="*/ 148 h 166"/>
                <a:gd name="T20" fmla="*/ 111 w 111"/>
                <a:gd name="T21" fmla="*/ 166 h 166"/>
                <a:gd name="T22" fmla="*/ 0 w 111"/>
                <a:gd name="T23" fmla="*/ 166 h 166"/>
                <a:gd name="T24" fmla="*/ 0 w 111"/>
                <a:gd name="T2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" h="166">
                  <a:moveTo>
                    <a:pt x="0" y="0"/>
                  </a:moveTo>
                  <a:lnTo>
                    <a:pt x="105" y="0"/>
                  </a:lnTo>
                  <a:lnTo>
                    <a:pt x="105" y="18"/>
                  </a:lnTo>
                  <a:lnTo>
                    <a:pt x="20" y="18"/>
                  </a:lnTo>
                  <a:lnTo>
                    <a:pt x="20" y="70"/>
                  </a:lnTo>
                  <a:lnTo>
                    <a:pt x="100" y="70"/>
                  </a:lnTo>
                  <a:lnTo>
                    <a:pt x="100" y="88"/>
                  </a:lnTo>
                  <a:lnTo>
                    <a:pt x="20" y="88"/>
                  </a:lnTo>
                  <a:lnTo>
                    <a:pt x="20" y="148"/>
                  </a:lnTo>
                  <a:lnTo>
                    <a:pt x="111" y="148"/>
                  </a:lnTo>
                  <a:lnTo>
                    <a:pt x="111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 noEditPoints="1"/>
            </p:cNvSpPr>
            <p:nvPr/>
          </p:nvSpPr>
          <p:spPr bwMode="auto">
            <a:xfrm>
              <a:off x="2286000" y="400051"/>
              <a:ext cx="258762" cy="263525"/>
            </a:xfrm>
            <a:custGeom>
              <a:avLst/>
              <a:gdLst>
                <a:gd name="T0" fmla="*/ 82 w 163"/>
                <a:gd name="T1" fmla="*/ 25 h 166"/>
                <a:gd name="T2" fmla="*/ 48 w 163"/>
                <a:gd name="T3" fmla="*/ 107 h 166"/>
                <a:gd name="T4" fmla="*/ 114 w 163"/>
                <a:gd name="T5" fmla="*/ 107 h 166"/>
                <a:gd name="T6" fmla="*/ 82 w 163"/>
                <a:gd name="T7" fmla="*/ 25 h 166"/>
                <a:gd name="T8" fmla="*/ 82 w 163"/>
                <a:gd name="T9" fmla="*/ 25 h 166"/>
                <a:gd name="T10" fmla="*/ 73 w 163"/>
                <a:gd name="T11" fmla="*/ 0 h 166"/>
                <a:gd name="T12" fmla="*/ 93 w 163"/>
                <a:gd name="T13" fmla="*/ 0 h 166"/>
                <a:gd name="T14" fmla="*/ 163 w 163"/>
                <a:gd name="T15" fmla="*/ 166 h 166"/>
                <a:gd name="T16" fmla="*/ 140 w 163"/>
                <a:gd name="T17" fmla="*/ 166 h 166"/>
                <a:gd name="T18" fmla="*/ 124 w 163"/>
                <a:gd name="T19" fmla="*/ 125 h 166"/>
                <a:gd name="T20" fmla="*/ 40 w 163"/>
                <a:gd name="T21" fmla="*/ 125 h 166"/>
                <a:gd name="T22" fmla="*/ 22 w 163"/>
                <a:gd name="T23" fmla="*/ 166 h 166"/>
                <a:gd name="T24" fmla="*/ 0 w 163"/>
                <a:gd name="T25" fmla="*/ 166 h 166"/>
                <a:gd name="T26" fmla="*/ 73 w 163"/>
                <a:gd name="T2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" h="166">
                  <a:moveTo>
                    <a:pt x="82" y="25"/>
                  </a:moveTo>
                  <a:lnTo>
                    <a:pt x="48" y="107"/>
                  </a:lnTo>
                  <a:lnTo>
                    <a:pt x="114" y="107"/>
                  </a:lnTo>
                  <a:lnTo>
                    <a:pt x="82" y="25"/>
                  </a:lnTo>
                  <a:lnTo>
                    <a:pt x="82" y="25"/>
                  </a:lnTo>
                  <a:close/>
                  <a:moveTo>
                    <a:pt x="73" y="0"/>
                  </a:moveTo>
                  <a:lnTo>
                    <a:pt x="93" y="0"/>
                  </a:lnTo>
                  <a:lnTo>
                    <a:pt x="163" y="166"/>
                  </a:lnTo>
                  <a:lnTo>
                    <a:pt x="140" y="166"/>
                  </a:lnTo>
                  <a:lnTo>
                    <a:pt x="124" y="125"/>
                  </a:lnTo>
                  <a:lnTo>
                    <a:pt x="40" y="125"/>
                  </a:lnTo>
                  <a:lnTo>
                    <a:pt x="22" y="166"/>
                  </a:lnTo>
                  <a:lnTo>
                    <a:pt x="0" y="16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2579688" y="400051"/>
              <a:ext cx="152400" cy="263525"/>
            </a:xfrm>
            <a:custGeom>
              <a:avLst/>
              <a:gdLst>
                <a:gd name="T0" fmla="*/ 0 w 96"/>
                <a:gd name="T1" fmla="*/ 0 h 166"/>
                <a:gd name="T2" fmla="*/ 20 w 96"/>
                <a:gd name="T3" fmla="*/ 0 h 166"/>
                <a:gd name="T4" fmla="*/ 20 w 96"/>
                <a:gd name="T5" fmla="*/ 148 h 166"/>
                <a:gd name="T6" fmla="*/ 96 w 96"/>
                <a:gd name="T7" fmla="*/ 148 h 166"/>
                <a:gd name="T8" fmla="*/ 96 w 96"/>
                <a:gd name="T9" fmla="*/ 166 h 166"/>
                <a:gd name="T10" fmla="*/ 0 w 96"/>
                <a:gd name="T11" fmla="*/ 166 h 166"/>
                <a:gd name="T12" fmla="*/ 0 w 96"/>
                <a:gd name="T13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166">
                  <a:moveTo>
                    <a:pt x="0" y="0"/>
                  </a:moveTo>
                  <a:lnTo>
                    <a:pt x="20" y="0"/>
                  </a:lnTo>
                  <a:lnTo>
                    <a:pt x="20" y="148"/>
                  </a:lnTo>
                  <a:lnTo>
                    <a:pt x="96" y="148"/>
                  </a:lnTo>
                  <a:lnTo>
                    <a:pt x="96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2703513" y="400051"/>
              <a:ext cx="203200" cy="263525"/>
            </a:xfrm>
            <a:custGeom>
              <a:avLst/>
              <a:gdLst>
                <a:gd name="T0" fmla="*/ 0 w 128"/>
                <a:gd name="T1" fmla="*/ 0 h 166"/>
                <a:gd name="T2" fmla="*/ 128 w 128"/>
                <a:gd name="T3" fmla="*/ 0 h 166"/>
                <a:gd name="T4" fmla="*/ 128 w 128"/>
                <a:gd name="T5" fmla="*/ 18 h 166"/>
                <a:gd name="T6" fmla="*/ 74 w 128"/>
                <a:gd name="T7" fmla="*/ 18 h 166"/>
                <a:gd name="T8" fmla="*/ 74 w 128"/>
                <a:gd name="T9" fmla="*/ 166 h 166"/>
                <a:gd name="T10" fmla="*/ 54 w 128"/>
                <a:gd name="T11" fmla="*/ 166 h 166"/>
                <a:gd name="T12" fmla="*/ 54 w 128"/>
                <a:gd name="T13" fmla="*/ 18 h 166"/>
                <a:gd name="T14" fmla="*/ 0 w 128"/>
                <a:gd name="T15" fmla="*/ 18 h 166"/>
                <a:gd name="T16" fmla="*/ 0 w 128"/>
                <a:gd name="T1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166">
                  <a:moveTo>
                    <a:pt x="0" y="0"/>
                  </a:moveTo>
                  <a:lnTo>
                    <a:pt x="128" y="0"/>
                  </a:lnTo>
                  <a:lnTo>
                    <a:pt x="128" y="18"/>
                  </a:lnTo>
                  <a:lnTo>
                    <a:pt x="74" y="18"/>
                  </a:lnTo>
                  <a:lnTo>
                    <a:pt x="74" y="166"/>
                  </a:lnTo>
                  <a:lnTo>
                    <a:pt x="54" y="166"/>
                  </a:lnTo>
                  <a:lnTo>
                    <a:pt x="54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2944813" y="400051"/>
              <a:ext cx="203200" cy="263525"/>
            </a:xfrm>
            <a:custGeom>
              <a:avLst/>
              <a:gdLst>
                <a:gd name="T0" fmla="*/ 0 w 128"/>
                <a:gd name="T1" fmla="*/ 0 h 166"/>
                <a:gd name="T2" fmla="*/ 20 w 128"/>
                <a:gd name="T3" fmla="*/ 0 h 166"/>
                <a:gd name="T4" fmla="*/ 20 w 128"/>
                <a:gd name="T5" fmla="*/ 70 h 166"/>
                <a:gd name="T6" fmla="*/ 108 w 128"/>
                <a:gd name="T7" fmla="*/ 70 h 166"/>
                <a:gd name="T8" fmla="*/ 108 w 128"/>
                <a:gd name="T9" fmla="*/ 0 h 166"/>
                <a:gd name="T10" fmla="*/ 128 w 128"/>
                <a:gd name="T11" fmla="*/ 0 h 166"/>
                <a:gd name="T12" fmla="*/ 128 w 128"/>
                <a:gd name="T13" fmla="*/ 166 h 166"/>
                <a:gd name="T14" fmla="*/ 108 w 128"/>
                <a:gd name="T15" fmla="*/ 166 h 166"/>
                <a:gd name="T16" fmla="*/ 108 w 128"/>
                <a:gd name="T17" fmla="*/ 88 h 166"/>
                <a:gd name="T18" fmla="*/ 20 w 128"/>
                <a:gd name="T19" fmla="*/ 88 h 166"/>
                <a:gd name="T20" fmla="*/ 20 w 128"/>
                <a:gd name="T21" fmla="*/ 166 h 166"/>
                <a:gd name="T22" fmla="*/ 0 w 128"/>
                <a:gd name="T23" fmla="*/ 166 h 166"/>
                <a:gd name="T24" fmla="*/ 0 w 128"/>
                <a:gd name="T2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" h="166">
                  <a:moveTo>
                    <a:pt x="0" y="0"/>
                  </a:moveTo>
                  <a:lnTo>
                    <a:pt x="20" y="0"/>
                  </a:lnTo>
                  <a:lnTo>
                    <a:pt x="20" y="70"/>
                  </a:lnTo>
                  <a:lnTo>
                    <a:pt x="108" y="70"/>
                  </a:lnTo>
                  <a:lnTo>
                    <a:pt x="108" y="0"/>
                  </a:lnTo>
                  <a:lnTo>
                    <a:pt x="128" y="0"/>
                  </a:lnTo>
                  <a:lnTo>
                    <a:pt x="128" y="166"/>
                  </a:lnTo>
                  <a:lnTo>
                    <a:pt x="108" y="166"/>
                  </a:lnTo>
                  <a:lnTo>
                    <a:pt x="108" y="88"/>
                  </a:lnTo>
                  <a:lnTo>
                    <a:pt x="20" y="88"/>
                  </a:lnTo>
                  <a:lnTo>
                    <a:pt x="20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 noEditPoints="1"/>
            </p:cNvSpPr>
            <p:nvPr/>
          </p:nvSpPr>
          <p:spPr bwMode="auto">
            <a:xfrm>
              <a:off x="3309938" y="393701"/>
              <a:ext cx="241300" cy="276225"/>
            </a:xfrm>
            <a:custGeom>
              <a:avLst/>
              <a:gdLst>
                <a:gd name="T0" fmla="*/ 38 w 152"/>
                <a:gd name="T1" fmla="*/ 96 h 174"/>
                <a:gd name="T2" fmla="*/ 21 w 152"/>
                <a:gd name="T3" fmla="*/ 112 h 174"/>
                <a:gd name="T4" fmla="*/ 23 w 152"/>
                <a:gd name="T5" fmla="*/ 141 h 174"/>
                <a:gd name="T6" fmla="*/ 50 w 152"/>
                <a:gd name="T7" fmla="*/ 156 h 174"/>
                <a:gd name="T8" fmla="*/ 79 w 152"/>
                <a:gd name="T9" fmla="*/ 145 h 174"/>
                <a:gd name="T10" fmla="*/ 48 w 152"/>
                <a:gd name="T11" fmla="*/ 89 h 174"/>
                <a:gd name="T12" fmla="*/ 52 w 152"/>
                <a:gd name="T13" fmla="*/ 18 h 174"/>
                <a:gd name="T14" fmla="*/ 43 w 152"/>
                <a:gd name="T15" fmla="*/ 24 h 174"/>
                <a:gd name="T16" fmla="*/ 36 w 152"/>
                <a:gd name="T17" fmla="*/ 34 h 174"/>
                <a:gd name="T18" fmla="*/ 36 w 152"/>
                <a:gd name="T19" fmla="*/ 47 h 174"/>
                <a:gd name="T20" fmla="*/ 43 w 152"/>
                <a:gd name="T21" fmla="*/ 58 h 174"/>
                <a:gd name="T22" fmla="*/ 52 w 152"/>
                <a:gd name="T23" fmla="*/ 69 h 174"/>
                <a:gd name="T24" fmla="*/ 72 w 152"/>
                <a:gd name="T25" fmla="*/ 56 h 174"/>
                <a:gd name="T26" fmla="*/ 81 w 152"/>
                <a:gd name="T27" fmla="*/ 38 h 174"/>
                <a:gd name="T28" fmla="*/ 76 w 152"/>
                <a:gd name="T29" fmla="*/ 25 h 174"/>
                <a:gd name="T30" fmla="*/ 67 w 152"/>
                <a:gd name="T31" fmla="*/ 18 h 174"/>
                <a:gd name="T32" fmla="*/ 59 w 152"/>
                <a:gd name="T33" fmla="*/ 0 h 174"/>
                <a:gd name="T34" fmla="*/ 88 w 152"/>
                <a:gd name="T35" fmla="*/ 11 h 174"/>
                <a:gd name="T36" fmla="*/ 101 w 152"/>
                <a:gd name="T37" fmla="*/ 38 h 174"/>
                <a:gd name="T38" fmla="*/ 88 w 152"/>
                <a:gd name="T39" fmla="*/ 63 h 174"/>
                <a:gd name="T40" fmla="*/ 65 w 152"/>
                <a:gd name="T41" fmla="*/ 80 h 174"/>
                <a:gd name="T42" fmla="*/ 123 w 152"/>
                <a:gd name="T43" fmla="*/ 80 h 174"/>
                <a:gd name="T44" fmla="*/ 114 w 152"/>
                <a:gd name="T45" fmla="*/ 130 h 174"/>
                <a:gd name="T46" fmla="*/ 124 w 152"/>
                <a:gd name="T47" fmla="*/ 170 h 174"/>
                <a:gd name="T48" fmla="*/ 88 w 152"/>
                <a:gd name="T49" fmla="*/ 161 h 174"/>
                <a:gd name="T50" fmla="*/ 52 w 152"/>
                <a:gd name="T51" fmla="*/ 174 h 174"/>
                <a:gd name="T52" fmla="*/ 14 w 152"/>
                <a:gd name="T53" fmla="*/ 161 h 174"/>
                <a:gd name="T54" fmla="*/ 0 w 152"/>
                <a:gd name="T55" fmla="*/ 125 h 174"/>
                <a:gd name="T56" fmla="*/ 10 w 152"/>
                <a:gd name="T57" fmla="*/ 96 h 174"/>
                <a:gd name="T58" fmla="*/ 36 w 152"/>
                <a:gd name="T59" fmla="*/ 78 h 174"/>
                <a:gd name="T60" fmla="*/ 18 w 152"/>
                <a:gd name="T61" fmla="*/ 54 h 174"/>
                <a:gd name="T62" fmla="*/ 20 w 152"/>
                <a:gd name="T63" fmla="*/ 22 h 174"/>
                <a:gd name="T64" fmla="*/ 43 w 152"/>
                <a:gd name="T65" fmla="*/ 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2" h="174">
                  <a:moveTo>
                    <a:pt x="48" y="89"/>
                  </a:moveTo>
                  <a:lnTo>
                    <a:pt x="38" y="96"/>
                  </a:lnTo>
                  <a:lnTo>
                    <a:pt x="29" y="103"/>
                  </a:lnTo>
                  <a:lnTo>
                    <a:pt x="21" y="112"/>
                  </a:lnTo>
                  <a:lnTo>
                    <a:pt x="18" y="125"/>
                  </a:lnTo>
                  <a:lnTo>
                    <a:pt x="23" y="141"/>
                  </a:lnTo>
                  <a:lnTo>
                    <a:pt x="34" y="152"/>
                  </a:lnTo>
                  <a:lnTo>
                    <a:pt x="50" y="156"/>
                  </a:lnTo>
                  <a:lnTo>
                    <a:pt x="67" y="152"/>
                  </a:lnTo>
                  <a:lnTo>
                    <a:pt x="79" y="145"/>
                  </a:lnTo>
                  <a:lnTo>
                    <a:pt x="90" y="132"/>
                  </a:lnTo>
                  <a:lnTo>
                    <a:pt x="48" y="89"/>
                  </a:lnTo>
                  <a:close/>
                  <a:moveTo>
                    <a:pt x="59" y="18"/>
                  </a:moveTo>
                  <a:lnTo>
                    <a:pt x="52" y="18"/>
                  </a:lnTo>
                  <a:lnTo>
                    <a:pt x="47" y="20"/>
                  </a:lnTo>
                  <a:lnTo>
                    <a:pt x="43" y="24"/>
                  </a:lnTo>
                  <a:lnTo>
                    <a:pt x="39" y="29"/>
                  </a:lnTo>
                  <a:lnTo>
                    <a:pt x="36" y="34"/>
                  </a:lnTo>
                  <a:lnTo>
                    <a:pt x="36" y="40"/>
                  </a:lnTo>
                  <a:lnTo>
                    <a:pt x="36" y="47"/>
                  </a:lnTo>
                  <a:lnTo>
                    <a:pt x="39" y="53"/>
                  </a:lnTo>
                  <a:lnTo>
                    <a:pt x="43" y="58"/>
                  </a:lnTo>
                  <a:lnTo>
                    <a:pt x="47" y="62"/>
                  </a:lnTo>
                  <a:lnTo>
                    <a:pt x="52" y="69"/>
                  </a:lnTo>
                  <a:lnTo>
                    <a:pt x="63" y="63"/>
                  </a:lnTo>
                  <a:lnTo>
                    <a:pt x="72" y="56"/>
                  </a:lnTo>
                  <a:lnTo>
                    <a:pt x="77" y="47"/>
                  </a:lnTo>
                  <a:lnTo>
                    <a:pt x="81" y="38"/>
                  </a:lnTo>
                  <a:lnTo>
                    <a:pt x="79" y="31"/>
                  </a:lnTo>
                  <a:lnTo>
                    <a:pt x="76" y="25"/>
                  </a:lnTo>
                  <a:lnTo>
                    <a:pt x="72" y="22"/>
                  </a:lnTo>
                  <a:lnTo>
                    <a:pt x="67" y="18"/>
                  </a:lnTo>
                  <a:lnTo>
                    <a:pt x="59" y="18"/>
                  </a:lnTo>
                  <a:close/>
                  <a:moveTo>
                    <a:pt x="59" y="0"/>
                  </a:moveTo>
                  <a:lnTo>
                    <a:pt x="74" y="4"/>
                  </a:lnTo>
                  <a:lnTo>
                    <a:pt x="88" y="11"/>
                  </a:lnTo>
                  <a:lnTo>
                    <a:pt x="97" y="22"/>
                  </a:lnTo>
                  <a:lnTo>
                    <a:pt x="101" y="38"/>
                  </a:lnTo>
                  <a:lnTo>
                    <a:pt x="97" y="53"/>
                  </a:lnTo>
                  <a:lnTo>
                    <a:pt x="88" y="63"/>
                  </a:lnTo>
                  <a:lnTo>
                    <a:pt x="77" y="72"/>
                  </a:lnTo>
                  <a:lnTo>
                    <a:pt x="65" y="80"/>
                  </a:lnTo>
                  <a:lnTo>
                    <a:pt x="101" y="118"/>
                  </a:lnTo>
                  <a:lnTo>
                    <a:pt x="123" y="80"/>
                  </a:lnTo>
                  <a:lnTo>
                    <a:pt x="144" y="80"/>
                  </a:lnTo>
                  <a:lnTo>
                    <a:pt x="114" y="130"/>
                  </a:lnTo>
                  <a:lnTo>
                    <a:pt x="152" y="170"/>
                  </a:lnTo>
                  <a:lnTo>
                    <a:pt x="124" y="170"/>
                  </a:lnTo>
                  <a:lnTo>
                    <a:pt x="101" y="147"/>
                  </a:lnTo>
                  <a:lnTo>
                    <a:pt x="88" y="161"/>
                  </a:lnTo>
                  <a:lnTo>
                    <a:pt x="72" y="170"/>
                  </a:lnTo>
                  <a:lnTo>
                    <a:pt x="52" y="174"/>
                  </a:lnTo>
                  <a:lnTo>
                    <a:pt x="32" y="170"/>
                  </a:lnTo>
                  <a:lnTo>
                    <a:pt x="14" y="161"/>
                  </a:lnTo>
                  <a:lnTo>
                    <a:pt x="3" y="145"/>
                  </a:lnTo>
                  <a:lnTo>
                    <a:pt x="0" y="125"/>
                  </a:lnTo>
                  <a:lnTo>
                    <a:pt x="1" y="109"/>
                  </a:lnTo>
                  <a:lnTo>
                    <a:pt x="10" y="96"/>
                  </a:lnTo>
                  <a:lnTo>
                    <a:pt x="21" y="85"/>
                  </a:lnTo>
                  <a:lnTo>
                    <a:pt x="36" y="78"/>
                  </a:lnTo>
                  <a:lnTo>
                    <a:pt x="25" y="65"/>
                  </a:lnTo>
                  <a:lnTo>
                    <a:pt x="18" y="54"/>
                  </a:lnTo>
                  <a:lnTo>
                    <a:pt x="16" y="38"/>
                  </a:lnTo>
                  <a:lnTo>
                    <a:pt x="20" y="22"/>
                  </a:lnTo>
                  <a:lnTo>
                    <a:pt x="29" y="11"/>
                  </a:lnTo>
                  <a:lnTo>
                    <a:pt x="43" y="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 noEditPoints="1"/>
            </p:cNvSpPr>
            <p:nvPr/>
          </p:nvSpPr>
          <p:spPr bwMode="auto">
            <a:xfrm>
              <a:off x="3690938" y="400051"/>
              <a:ext cx="180975" cy="263525"/>
            </a:xfrm>
            <a:custGeom>
              <a:avLst/>
              <a:gdLst>
                <a:gd name="T0" fmla="*/ 20 w 114"/>
                <a:gd name="T1" fmla="*/ 18 h 166"/>
                <a:gd name="T2" fmla="*/ 20 w 114"/>
                <a:gd name="T3" fmla="*/ 74 h 166"/>
                <a:gd name="T4" fmla="*/ 38 w 114"/>
                <a:gd name="T5" fmla="*/ 74 h 166"/>
                <a:gd name="T6" fmla="*/ 51 w 114"/>
                <a:gd name="T7" fmla="*/ 72 h 166"/>
                <a:gd name="T8" fmla="*/ 65 w 114"/>
                <a:gd name="T9" fmla="*/ 72 h 166"/>
                <a:gd name="T10" fmla="*/ 76 w 114"/>
                <a:gd name="T11" fmla="*/ 67 h 166"/>
                <a:gd name="T12" fmla="*/ 85 w 114"/>
                <a:gd name="T13" fmla="*/ 59 h 166"/>
                <a:gd name="T14" fmla="*/ 87 w 114"/>
                <a:gd name="T15" fmla="*/ 45 h 166"/>
                <a:gd name="T16" fmla="*/ 85 w 114"/>
                <a:gd name="T17" fmla="*/ 34 h 166"/>
                <a:gd name="T18" fmla="*/ 80 w 114"/>
                <a:gd name="T19" fmla="*/ 25 h 166"/>
                <a:gd name="T20" fmla="*/ 71 w 114"/>
                <a:gd name="T21" fmla="*/ 21 h 166"/>
                <a:gd name="T22" fmla="*/ 60 w 114"/>
                <a:gd name="T23" fmla="*/ 20 h 166"/>
                <a:gd name="T24" fmla="*/ 47 w 114"/>
                <a:gd name="T25" fmla="*/ 18 h 166"/>
                <a:gd name="T26" fmla="*/ 20 w 114"/>
                <a:gd name="T27" fmla="*/ 18 h 166"/>
                <a:gd name="T28" fmla="*/ 0 w 114"/>
                <a:gd name="T29" fmla="*/ 0 h 166"/>
                <a:gd name="T30" fmla="*/ 42 w 114"/>
                <a:gd name="T31" fmla="*/ 0 h 166"/>
                <a:gd name="T32" fmla="*/ 58 w 114"/>
                <a:gd name="T33" fmla="*/ 0 h 166"/>
                <a:gd name="T34" fmla="*/ 74 w 114"/>
                <a:gd name="T35" fmla="*/ 3 h 166"/>
                <a:gd name="T36" fmla="*/ 87 w 114"/>
                <a:gd name="T37" fmla="*/ 7 h 166"/>
                <a:gd name="T38" fmla="*/ 100 w 114"/>
                <a:gd name="T39" fmla="*/ 16 h 166"/>
                <a:gd name="T40" fmla="*/ 107 w 114"/>
                <a:gd name="T41" fmla="*/ 29 h 166"/>
                <a:gd name="T42" fmla="*/ 109 w 114"/>
                <a:gd name="T43" fmla="*/ 45 h 166"/>
                <a:gd name="T44" fmla="*/ 107 w 114"/>
                <a:gd name="T45" fmla="*/ 63 h 166"/>
                <a:gd name="T46" fmla="*/ 98 w 114"/>
                <a:gd name="T47" fmla="*/ 76 h 166"/>
                <a:gd name="T48" fmla="*/ 85 w 114"/>
                <a:gd name="T49" fmla="*/ 85 h 166"/>
                <a:gd name="T50" fmla="*/ 67 w 114"/>
                <a:gd name="T51" fmla="*/ 90 h 166"/>
                <a:gd name="T52" fmla="*/ 114 w 114"/>
                <a:gd name="T53" fmla="*/ 166 h 166"/>
                <a:gd name="T54" fmla="*/ 91 w 114"/>
                <a:gd name="T55" fmla="*/ 166 h 166"/>
                <a:gd name="T56" fmla="*/ 46 w 114"/>
                <a:gd name="T57" fmla="*/ 92 h 166"/>
                <a:gd name="T58" fmla="*/ 20 w 114"/>
                <a:gd name="T59" fmla="*/ 92 h 166"/>
                <a:gd name="T60" fmla="*/ 20 w 114"/>
                <a:gd name="T61" fmla="*/ 166 h 166"/>
                <a:gd name="T62" fmla="*/ 0 w 114"/>
                <a:gd name="T63" fmla="*/ 166 h 166"/>
                <a:gd name="T64" fmla="*/ 0 w 114"/>
                <a:gd name="T6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4" h="166">
                  <a:moveTo>
                    <a:pt x="20" y="18"/>
                  </a:moveTo>
                  <a:lnTo>
                    <a:pt x="20" y="74"/>
                  </a:lnTo>
                  <a:lnTo>
                    <a:pt x="38" y="74"/>
                  </a:lnTo>
                  <a:lnTo>
                    <a:pt x="51" y="72"/>
                  </a:lnTo>
                  <a:lnTo>
                    <a:pt x="65" y="72"/>
                  </a:lnTo>
                  <a:lnTo>
                    <a:pt x="76" y="67"/>
                  </a:lnTo>
                  <a:lnTo>
                    <a:pt x="85" y="59"/>
                  </a:lnTo>
                  <a:lnTo>
                    <a:pt x="87" y="45"/>
                  </a:lnTo>
                  <a:lnTo>
                    <a:pt x="85" y="34"/>
                  </a:lnTo>
                  <a:lnTo>
                    <a:pt x="80" y="25"/>
                  </a:lnTo>
                  <a:lnTo>
                    <a:pt x="71" y="21"/>
                  </a:lnTo>
                  <a:lnTo>
                    <a:pt x="60" y="20"/>
                  </a:lnTo>
                  <a:lnTo>
                    <a:pt x="47" y="18"/>
                  </a:lnTo>
                  <a:lnTo>
                    <a:pt x="20" y="18"/>
                  </a:lnTo>
                  <a:close/>
                  <a:moveTo>
                    <a:pt x="0" y="0"/>
                  </a:moveTo>
                  <a:lnTo>
                    <a:pt x="42" y="0"/>
                  </a:lnTo>
                  <a:lnTo>
                    <a:pt x="58" y="0"/>
                  </a:lnTo>
                  <a:lnTo>
                    <a:pt x="74" y="3"/>
                  </a:lnTo>
                  <a:lnTo>
                    <a:pt x="87" y="7"/>
                  </a:lnTo>
                  <a:lnTo>
                    <a:pt x="100" y="16"/>
                  </a:lnTo>
                  <a:lnTo>
                    <a:pt x="107" y="29"/>
                  </a:lnTo>
                  <a:lnTo>
                    <a:pt x="109" y="45"/>
                  </a:lnTo>
                  <a:lnTo>
                    <a:pt x="107" y="63"/>
                  </a:lnTo>
                  <a:lnTo>
                    <a:pt x="98" y="76"/>
                  </a:lnTo>
                  <a:lnTo>
                    <a:pt x="85" y="85"/>
                  </a:lnTo>
                  <a:lnTo>
                    <a:pt x="67" y="90"/>
                  </a:lnTo>
                  <a:lnTo>
                    <a:pt x="114" y="166"/>
                  </a:lnTo>
                  <a:lnTo>
                    <a:pt x="91" y="166"/>
                  </a:lnTo>
                  <a:lnTo>
                    <a:pt x="46" y="92"/>
                  </a:lnTo>
                  <a:lnTo>
                    <a:pt x="20" y="92"/>
                  </a:lnTo>
                  <a:lnTo>
                    <a:pt x="20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3917950" y="400051"/>
              <a:ext cx="173037" cy="263525"/>
            </a:xfrm>
            <a:custGeom>
              <a:avLst/>
              <a:gdLst>
                <a:gd name="T0" fmla="*/ 0 w 109"/>
                <a:gd name="T1" fmla="*/ 0 h 166"/>
                <a:gd name="T2" fmla="*/ 105 w 109"/>
                <a:gd name="T3" fmla="*/ 0 h 166"/>
                <a:gd name="T4" fmla="*/ 105 w 109"/>
                <a:gd name="T5" fmla="*/ 18 h 166"/>
                <a:gd name="T6" fmla="*/ 20 w 109"/>
                <a:gd name="T7" fmla="*/ 18 h 166"/>
                <a:gd name="T8" fmla="*/ 20 w 109"/>
                <a:gd name="T9" fmla="*/ 70 h 166"/>
                <a:gd name="T10" fmla="*/ 100 w 109"/>
                <a:gd name="T11" fmla="*/ 70 h 166"/>
                <a:gd name="T12" fmla="*/ 100 w 109"/>
                <a:gd name="T13" fmla="*/ 88 h 166"/>
                <a:gd name="T14" fmla="*/ 20 w 109"/>
                <a:gd name="T15" fmla="*/ 88 h 166"/>
                <a:gd name="T16" fmla="*/ 20 w 109"/>
                <a:gd name="T17" fmla="*/ 148 h 166"/>
                <a:gd name="T18" fmla="*/ 109 w 109"/>
                <a:gd name="T19" fmla="*/ 148 h 166"/>
                <a:gd name="T20" fmla="*/ 109 w 109"/>
                <a:gd name="T21" fmla="*/ 166 h 166"/>
                <a:gd name="T22" fmla="*/ 0 w 109"/>
                <a:gd name="T23" fmla="*/ 166 h 166"/>
                <a:gd name="T24" fmla="*/ 0 w 109"/>
                <a:gd name="T2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66">
                  <a:moveTo>
                    <a:pt x="0" y="0"/>
                  </a:moveTo>
                  <a:lnTo>
                    <a:pt x="105" y="0"/>
                  </a:lnTo>
                  <a:lnTo>
                    <a:pt x="105" y="18"/>
                  </a:lnTo>
                  <a:lnTo>
                    <a:pt x="20" y="18"/>
                  </a:lnTo>
                  <a:lnTo>
                    <a:pt x="20" y="70"/>
                  </a:lnTo>
                  <a:lnTo>
                    <a:pt x="100" y="70"/>
                  </a:lnTo>
                  <a:lnTo>
                    <a:pt x="100" y="88"/>
                  </a:lnTo>
                  <a:lnTo>
                    <a:pt x="20" y="88"/>
                  </a:lnTo>
                  <a:lnTo>
                    <a:pt x="20" y="148"/>
                  </a:lnTo>
                  <a:lnTo>
                    <a:pt x="109" y="148"/>
                  </a:lnTo>
                  <a:lnTo>
                    <a:pt x="109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4124325" y="393701"/>
              <a:ext cx="236537" cy="276225"/>
            </a:xfrm>
            <a:custGeom>
              <a:avLst/>
              <a:gdLst>
                <a:gd name="T0" fmla="*/ 86 w 149"/>
                <a:gd name="T1" fmla="*/ 0 h 174"/>
                <a:gd name="T2" fmla="*/ 107 w 149"/>
                <a:gd name="T3" fmla="*/ 2 h 174"/>
                <a:gd name="T4" fmla="*/ 127 w 149"/>
                <a:gd name="T5" fmla="*/ 11 h 174"/>
                <a:gd name="T6" fmla="*/ 143 w 149"/>
                <a:gd name="T7" fmla="*/ 25 h 174"/>
                <a:gd name="T8" fmla="*/ 127 w 149"/>
                <a:gd name="T9" fmla="*/ 38 h 174"/>
                <a:gd name="T10" fmla="*/ 114 w 149"/>
                <a:gd name="T11" fmla="*/ 27 h 174"/>
                <a:gd name="T12" fmla="*/ 100 w 149"/>
                <a:gd name="T13" fmla="*/ 20 h 174"/>
                <a:gd name="T14" fmla="*/ 86 w 149"/>
                <a:gd name="T15" fmla="*/ 18 h 174"/>
                <a:gd name="T16" fmla="*/ 64 w 149"/>
                <a:gd name="T17" fmla="*/ 22 h 174"/>
                <a:gd name="T18" fmla="*/ 48 w 149"/>
                <a:gd name="T19" fmla="*/ 33 h 174"/>
                <a:gd name="T20" fmla="*/ 33 w 149"/>
                <a:gd name="T21" fmla="*/ 47 h 174"/>
                <a:gd name="T22" fmla="*/ 24 w 149"/>
                <a:gd name="T23" fmla="*/ 65 h 174"/>
                <a:gd name="T24" fmla="*/ 22 w 149"/>
                <a:gd name="T25" fmla="*/ 87 h 174"/>
                <a:gd name="T26" fmla="*/ 24 w 149"/>
                <a:gd name="T27" fmla="*/ 109 h 174"/>
                <a:gd name="T28" fmla="*/ 33 w 149"/>
                <a:gd name="T29" fmla="*/ 129 h 174"/>
                <a:gd name="T30" fmla="*/ 46 w 149"/>
                <a:gd name="T31" fmla="*/ 143 h 174"/>
                <a:gd name="T32" fmla="*/ 64 w 149"/>
                <a:gd name="T33" fmla="*/ 152 h 174"/>
                <a:gd name="T34" fmla="*/ 86 w 149"/>
                <a:gd name="T35" fmla="*/ 156 h 174"/>
                <a:gd name="T36" fmla="*/ 104 w 149"/>
                <a:gd name="T37" fmla="*/ 154 h 174"/>
                <a:gd name="T38" fmla="*/ 120 w 149"/>
                <a:gd name="T39" fmla="*/ 145 h 174"/>
                <a:gd name="T40" fmla="*/ 133 w 149"/>
                <a:gd name="T41" fmla="*/ 132 h 174"/>
                <a:gd name="T42" fmla="*/ 149 w 149"/>
                <a:gd name="T43" fmla="*/ 145 h 174"/>
                <a:gd name="T44" fmla="*/ 131 w 149"/>
                <a:gd name="T45" fmla="*/ 161 h 174"/>
                <a:gd name="T46" fmla="*/ 109 w 149"/>
                <a:gd name="T47" fmla="*/ 172 h 174"/>
                <a:gd name="T48" fmla="*/ 86 w 149"/>
                <a:gd name="T49" fmla="*/ 174 h 174"/>
                <a:gd name="T50" fmla="*/ 58 w 149"/>
                <a:gd name="T51" fmla="*/ 170 h 174"/>
                <a:gd name="T52" fmla="*/ 35 w 149"/>
                <a:gd name="T53" fmla="*/ 158 h 174"/>
                <a:gd name="T54" fmla="*/ 17 w 149"/>
                <a:gd name="T55" fmla="*/ 139 h 174"/>
                <a:gd name="T56" fmla="*/ 4 w 149"/>
                <a:gd name="T57" fmla="*/ 116 h 174"/>
                <a:gd name="T58" fmla="*/ 0 w 149"/>
                <a:gd name="T59" fmla="*/ 87 h 174"/>
                <a:gd name="T60" fmla="*/ 4 w 149"/>
                <a:gd name="T61" fmla="*/ 60 h 174"/>
                <a:gd name="T62" fmla="*/ 17 w 149"/>
                <a:gd name="T63" fmla="*/ 34 h 174"/>
                <a:gd name="T64" fmla="*/ 33 w 149"/>
                <a:gd name="T65" fmla="*/ 16 h 174"/>
                <a:gd name="T66" fmla="*/ 57 w 149"/>
                <a:gd name="T67" fmla="*/ 4 h 174"/>
                <a:gd name="T68" fmla="*/ 86 w 149"/>
                <a:gd name="T69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9" h="174">
                  <a:moveTo>
                    <a:pt x="86" y="0"/>
                  </a:moveTo>
                  <a:lnTo>
                    <a:pt x="107" y="2"/>
                  </a:lnTo>
                  <a:lnTo>
                    <a:pt x="127" y="11"/>
                  </a:lnTo>
                  <a:lnTo>
                    <a:pt x="143" y="25"/>
                  </a:lnTo>
                  <a:lnTo>
                    <a:pt x="127" y="38"/>
                  </a:lnTo>
                  <a:lnTo>
                    <a:pt x="114" y="27"/>
                  </a:lnTo>
                  <a:lnTo>
                    <a:pt x="100" y="20"/>
                  </a:lnTo>
                  <a:lnTo>
                    <a:pt x="86" y="18"/>
                  </a:lnTo>
                  <a:lnTo>
                    <a:pt x="64" y="22"/>
                  </a:lnTo>
                  <a:lnTo>
                    <a:pt x="48" y="33"/>
                  </a:lnTo>
                  <a:lnTo>
                    <a:pt x="33" y="47"/>
                  </a:lnTo>
                  <a:lnTo>
                    <a:pt x="24" y="65"/>
                  </a:lnTo>
                  <a:lnTo>
                    <a:pt x="22" y="87"/>
                  </a:lnTo>
                  <a:lnTo>
                    <a:pt x="24" y="109"/>
                  </a:lnTo>
                  <a:lnTo>
                    <a:pt x="33" y="129"/>
                  </a:lnTo>
                  <a:lnTo>
                    <a:pt x="46" y="143"/>
                  </a:lnTo>
                  <a:lnTo>
                    <a:pt x="64" y="152"/>
                  </a:lnTo>
                  <a:lnTo>
                    <a:pt x="86" y="156"/>
                  </a:lnTo>
                  <a:lnTo>
                    <a:pt x="104" y="154"/>
                  </a:lnTo>
                  <a:lnTo>
                    <a:pt x="120" y="145"/>
                  </a:lnTo>
                  <a:lnTo>
                    <a:pt x="133" y="132"/>
                  </a:lnTo>
                  <a:lnTo>
                    <a:pt x="149" y="145"/>
                  </a:lnTo>
                  <a:lnTo>
                    <a:pt x="131" y="161"/>
                  </a:lnTo>
                  <a:lnTo>
                    <a:pt x="109" y="172"/>
                  </a:lnTo>
                  <a:lnTo>
                    <a:pt x="86" y="174"/>
                  </a:lnTo>
                  <a:lnTo>
                    <a:pt x="58" y="170"/>
                  </a:lnTo>
                  <a:lnTo>
                    <a:pt x="35" y="158"/>
                  </a:lnTo>
                  <a:lnTo>
                    <a:pt x="17" y="139"/>
                  </a:lnTo>
                  <a:lnTo>
                    <a:pt x="4" y="116"/>
                  </a:lnTo>
                  <a:lnTo>
                    <a:pt x="0" y="87"/>
                  </a:lnTo>
                  <a:lnTo>
                    <a:pt x="4" y="60"/>
                  </a:lnTo>
                  <a:lnTo>
                    <a:pt x="17" y="34"/>
                  </a:lnTo>
                  <a:lnTo>
                    <a:pt x="33" y="16"/>
                  </a:lnTo>
                  <a:lnTo>
                    <a:pt x="57" y="4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 noEditPoints="1"/>
            </p:cNvSpPr>
            <p:nvPr/>
          </p:nvSpPr>
          <p:spPr bwMode="auto">
            <a:xfrm>
              <a:off x="4403725" y="400051"/>
              <a:ext cx="180975" cy="263525"/>
            </a:xfrm>
            <a:custGeom>
              <a:avLst/>
              <a:gdLst>
                <a:gd name="T0" fmla="*/ 20 w 114"/>
                <a:gd name="T1" fmla="*/ 18 h 166"/>
                <a:gd name="T2" fmla="*/ 20 w 114"/>
                <a:gd name="T3" fmla="*/ 74 h 166"/>
                <a:gd name="T4" fmla="*/ 36 w 114"/>
                <a:gd name="T5" fmla="*/ 74 h 166"/>
                <a:gd name="T6" fmla="*/ 51 w 114"/>
                <a:gd name="T7" fmla="*/ 72 h 166"/>
                <a:gd name="T8" fmla="*/ 63 w 114"/>
                <a:gd name="T9" fmla="*/ 72 h 166"/>
                <a:gd name="T10" fmla="*/ 76 w 114"/>
                <a:gd name="T11" fmla="*/ 67 h 166"/>
                <a:gd name="T12" fmla="*/ 83 w 114"/>
                <a:gd name="T13" fmla="*/ 59 h 166"/>
                <a:gd name="T14" fmla="*/ 87 w 114"/>
                <a:gd name="T15" fmla="*/ 45 h 166"/>
                <a:gd name="T16" fmla="*/ 85 w 114"/>
                <a:gd name="T17" fmla="*/ 34 h 166"/>
                <a:gd name="T18" fmla="*/ 78 w 114"/>
                <a:gd name="T19" fmla="*/ 25 h 166"/>
                <a:gd name="T20" fmla="*/ 69 w 114"/>
                <a:gd name="T21" fmla="*/ 21 h 166"/>
                <a:gd name="T22" fmla="*/ 58 w 114"/>
                <a:gd name="T23" fmla="*/ 20 h 166"/>
                <a:gd name="T24" fmla="*/ 47 w 114"/>
                <a:gd name="T25" fmla="*/ 18 h 166"/>
                <a:gd name="T26" fmla="*/ 20 w 114"/>
                <a:gd name="T27" fmla="*/ 18 h 166"/>
                <a:gd name="T28" fmla="*/ 0 w 114"/>
                <a:gd name="T29" fmla="*/ 0 h 166"/>
                <a:gd name="T30" fmla="*/ 42 w 114"/>
                <a:gd name="T31" fmla="*/ 0 h 166"/>
                <a:gd name="T32" fmla="*/ 58 w 114"/>
                <a:gd name="T33" fmla="*/ 0 h 166"/>
                <a:gd name="T34" fmla="*/ 74 w 114"/>
                <a:gd name="T35" fmla="*/ 3 h 166"/>
                <a:gd name="T36" fmla="*/ 87 w 114"/>
                <a:gd name="T37" fmla="*/ 7 h 166"/>
                <a:gd name="T38" fmla="*/ 98 w 114"/>
                <a:gd name="T39" fmla="*/ 16 h 166"/>
                <a:gd name="T40" fmla="*/ 105 w 114"/>
                <a:gd name="T41" fmla="*/ 29 h 166"/>
                <a:gd name="T42" fmla="*/ 109 w 114"/>
                <a:gd name="T43" fmla="*/ 45 h 166"/>
                <a:gd name="T44" fmla="*/ 105 w 114"/>
                <a:gd name="T45" fmla="*/ 63 h 166"/>
                <a:gd name="T46" fmla="*/ 98 w 114"/>
                <a:gd name="T47" fmla="*/ 76 h 166"/>
                <a:gd name="T48" fmla="*/ 83 w 114"/>
                <a:gd name="T49" fmla="*/ 85 h 166"/>
                <a:gd name="T50" fmla="*/ 67 w 114"/>
                <a:gd name="T51" fmla="*/ 90 h 166"/>
                <a:gd name="T52" fmla="*/ 114 w 114"/>
                <a:gd name="T53" fmla="*/ 166 h 166"/>
                <a:gd name="T54" fmla="*/ 90 w 114"/>
                <a:gd name="T55" fmla="*/ 166 h 166"/>
                <a:gd name="T56" fmla="*/ 45 w 114"/>
                <a:gd name="T57" fmla="*/ 92 h 166"/>
                <a:gd name="T58" fmla="*/ 20 w 114"/>
                <a:gd name="T59" fmla="*/ 92 h 166"/>
                <a:gd name="T60" fmla="*/ 20 w 114"/>
                <a:gd name="T61" fmla="*/ 166 h 166"/>
                <a:gd name="T62" fmla="*/ 0 w 114"/>
                <a:gd name="T63" fmla="*/ 166 h 166"/>
                <a:gd name="T64" fmla="*/ 0 w 114"/>
                <a:gd name="T6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4" h="166">
                  <a:moveTo>
                    <a:pt x="20" y="18"/>
                  </a:moveTo>
                  <a:lnTo>
                    <a:pt x="20" y="74"/>
                  </a:lnTo>
                  <a:lnTo>
                    <a:pt x="36" y="74"/>
                  </a:lnTo>
                  <a:lnTo>
                    <a:pt x="51" y="72"/>
                  </a:lnTo>
                  <a:lnTo>
                    <a:pt x="63" y="72"/>
                  </a:lnTo>
                  <a:lnTo>
                    <a:pt x="76" y="67"/>
                  </a:lnTo>
                  <a:lnTo>
                    <a:pt x="83" y="59"/>
                  </a:lnTo>
                  <a:lnTo>
                    <a:pt x="87" y="45"/>
                  </a:lnTo>
                  <a:lnTo>
                    <a:pt x="85" y="34"/>
                  </a:lnTo>
                  <a:lnTo>
                    <a:pt x="78" y="25"/>
                  </a:lnTo>
                  <a:lnTo>
                    <a:pt x="69" y="21"/>
                  </a:lnTo>
                  <a:lnTo>
                    <a:pt x="58" y="20"/>
                  </a:lnTo>
                  <a:lnTo>
                    <a:pt x="47" y="18"/>
                  </a:lnTo>
                  <a:lnTo>
                    <a:pt x="20" y="18"/>
                  </a:lnTo>
                  <a:close/>
                  <a:moveTo>
                    <a:pt x="0" y="0"/>
                  </a:moveTo>
                  <a:lnTo>
                    <a:pt x="42" y="0"/>
                  </a:lnTo>
                  <a:lnTo>
                    <a:pt x="58" y="0"/>
                  </a:lnTo>
                  <a:lnTo>
                    <a:pt x="74" y="3"/>
                  </a:lnTo>
                  <a:lnTo>
                    <a:pt x="87" y="7"/>
                  </a:lnTo>
                  <a:lnTo>
                    <a:pt x="98" y="16"/>
                  </a:lnTo>
                  <a:lnTo>
                    <a:pt x="105" y="29"/>
                  </a:lnTo>
                  <a:lnTo>
                    <a:pt x="109" y="45"/>
                  </a:lnTo>
                  <a:lnTo>
                    <a:pt x="105" y="63"/>
                  </a:lnTo>
                  <a:lnTo>
                    <a:pt x="98" y="76"/>
                  </a:lnTo>
                  <a:lnTo>
                    <a:pt x="83" y="85"/>
                  </a:lnTo>
                  <a:lnTo>
                    <a:pt x="67" y="90"/>
                  </a:lnTo>
                  <a:lnTo>
                    <a:pt x="114" y="166"/>
                  </a:lnTo>
                  <a:lnTo>
                    <a:pt x="90" y="166"/>
                  </a:lnTo>
                  <a:lnTo>
                    <a:pt x="45" y="92"/>
                  </a:lnTo>
                  <a:lnTo>
                    <a:pt x="20" y="92"/>
                  </a:lnTo>
                  <a:lnTo>
                    <a:pt x="20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4630738" y="400051"/>
              <a:ext cx="173037" cy="263525"/>
            </a:xfrm>
            <a:custGeom>
              <a:avLst/>
              <a:gdLst>
                <a:gd name="T0" fmla="*/ 0 w 109"/>
                <a:gd name="T1" fmla="*/ 0 h 166"/>
                <a:gd name="T2" fmla="*/ 105 w 109"/>
                <a:gd name="T3" fmla="*/ 0 h 166"/>
                <a:gd name="T4" fmla="*/ 105 w 109"/>
                <a:gd name="T5" fmla="*/ 18 h 166"/>
                <a:gd name="T6" fmla="*/ 20 w 109"/>
                <a:gd name="T7" fmla="*/ 18 h 166"/>
                <a:gd name="T8" fmla="*/ 20 w 109"/>
                <a:gd name="T9" fmla="*/ 70 h 166"/>
                <a:gd name="T10" fmla="*/ 99 w 109"/>
                <a:gd name="T11" fmla="*/ 70 h 166"/>
                <a:gd name="T12" fmla="*/ 99 w 109"/>
                <a:gd name="T13" fmla="*/ 88 h 166"/>
                <a:gd name="T14" fmla="*/ 20 w 109"/>
                <a:gd name="T15" fmla="*/ 88 h 166"/>
                <a:gd name="T16" fmla="*/ 20 w 109"/>
                <a:gd name="T17" fmla="*/ 148 h 166"/>
                <a:gd name="T18" fmla="*/ 109 w 109"/>
                <a:gd name="T19" fmla="*/ 148 h 166"/>
                <a:gd name="T20" fmla="*/ 109 w 109"/>
                <a:gd name="T21" fmla="*/ 166 h 166"/>
                <a:gd name="T22" fmla="*/ 0 w 109"/>
                <a:gd name="T23" fmla="*/ 166 h 166"/>
                <a:gd name="T24" fmla="*/ 0 w 109"/>
                <a:gd name="T2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66">
                  <a:moveTo>
                    <a:pt x="0" y="0"/>
                  </a:moveTo>
                  <a:lnTo>
                    <a:pt x="105" y="0"/>
                  </a:lnTo>
                  <a:lnTo>
                    <a:pt x="105" y="18"/>
                  </a:lnTo>
                  <a:lnTo>
                    <a:pt x="20" y="18"/>
                  </a:lnTo>
                  <a:lnTo>
                    <a:pt x="20" y="70"/>
                  </a:lnTo>
                  <a:lnTo>
                    <a:pt x="99" y="70"/>
                  </a:lnTo>
                  <a:lnTo>
                    <a:pt x="99" y="88"/>
                  </a:lnTo>
                  <a:lnTo>
                    <a:pt x="20" y="88"/>
                  </a:lnTo>
                  <a:lnTo>
                    <a:pt x="20" y="148"/>
                  </a:lnTo>
                  <a:lnTo>
                    <a:pt x="109" y="148"/>
                  </a:lnTo>
                  <a:lnTo>
                    <a:pt x="109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 noEditPoints="1"/>
            </p:cNvSpPr>
            <p:nvPr/>
          </p:nvSpPr>
          <p:spPr bwMode="auto">
            <a:xfrm>
              <a:off x="4819650" y="400051"/>
              <a:ext cx="258762" cy="263525"/>
            </a:xfrm>
            <a:custGeom>
              <a:avLst/>
              <a:gdLst>
                <a:gd name="T0" fmla="*/ 84 w 163"/>
                <a:gd name="T1" fmla="*/ 25 h 166"/>
                <a:gd name="T2" fmla="*/ 47 w 163"/>
                <a:gd name="T3" fmla="*/ 107 h 166"/>
                <a:gd name="T4" fmla="*/ 116 w 163"/>
                <a:gd name="T5" fmla="*/ 107 h 166"/>
                <a:gd name="T6" fmla="*/ 84 w 163"/>
                <a:gd name="T7" fmla="*/ 25 h 166"/>
                <a:gd name="T8" fmla="*/ 84 w 163"/>
                <a:gd name="T9" fmla="*/ 25 h 166"/>
                <a:gd name="T10" fmla="*/ 75 w 163"/>
                <a:gd name="T11" fmla="*/ 0 h 166"/>
                <a:gd name="T12" fmla="*/ 93 w 163"/>
                <a:gd name="T13" fmla="*/ 0 h 166"/>
                <a:gd name="T14" fmla="*/ 163 w 163"/>
                <a:gd name="T15" fmla="*/ 166 h 166"/>
                <a:gd name="T16" fmla="*/ 142 w 163"/>
                <a:gd name="T17" fmla="*/ 166 h 166"/>
                <a:gd name="T18" fmla="*/ 123 w 163"/>
                <a:gd name="T19" fmla="*/ 125 h 166"/>
                <a:gd name="T20" fmla="*/ 40 w 163"/>
                <a:gd name="T21" fmla="*/ 125 h 166"/>
                <a:gd name="T22" fmla="*/ 24 w 163"/>
                <a:gd name="T23" fmla="*/ 166 h 166"/>
                <a:gd name="T24" fmla="*/ 0 w 163"/>
                <a:gd name="T25" fmla="*/ 166 h 166"/>
                <a:gd name="T26" fmla="*/ 75 w 163"/>
                <a:gd name="T2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" h="166">
                  <a:moveTo>
                    <a:pt x="84" y="25"/>
                  </a:moveTo>
                  <a:lnTo>
                    <a:pt x="47" y="107"/>
                  </a:lnTo>
                  <a:lnTo>
                    <a:pt x="116" y="107"/>
                  </a:lnTo>
                  <a:lnTo>
                    <a:pt x="84" y="25"/>
                  </a:lnTo>
                  <a:lnTo>
                    <a:pt x="84" y="25"/>
                  </a:lnTo>
                  <a:close/>
                  <a:moveTo>
                    <a:pt x="75" y="0"/>
                  </a:moveTo>
                  <a:lnTo>
                    <a:pt x="93" y="0"/>
                  </a:lnTo>
                  <a:lnTo>
                    <a:pt x="163" y="166"/>
                  </a:lnTo>
                  <a:lnTo>
                    <a:pt x="142" y="166"/>
                  </a:lnTo>
                  <a:lnTo>
                    <a:pt x="123" y="125"/>
                  </a:lnTo>
                  <a:lnTo>
                    <a:pt x="40" y="125"/>
                  </a:lnTo>
                  <a:lnTo>
                    <a:pt x="24" y="166"/>
                  </a:lnTo>
                  <a:lnTo>
                    <a:pt x="0" y="166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5049838" y="400051"/>
              <a:ext cx="206375" cy="263525"/>
            </a:xfrm>
            <a:custGeom>
              <a:avLst/>
              <a:gdLst>
                <a:gd name="T0" fmla="*/ 0 w 130"/>
                <a:gd name="T1" fmla="*/ 0 h 166"/>
                <a:gd name="T2" fmla="*/ 130 w 130"/>
                <a:gd name="T3" fmla="*/ 0 h 166"/>
                <a:gd name="T4" fmla="*/ 130 w 130"/>
                <a:gd name="T5" fmla="*/ 18 h 166"/>
                <a:gd name="T6" fmla="*/ 76 w 130"/>
                <a:gd name="T7" fmla="*/ 18 h 166"/>
                <a:gd name="T8" fmla="*/ 76 w 130"/>
                <a:gd name="T9" fmla="*/ 166 h 166"/>
                <a:gd name="T10" fmla="*/ 56 w 130"/>
                <a:gd name="T11" fmla="*/ 166 h 166"/>
                <a:gd name="T12" fmla="*/ 56 w 130"/>
                <a:gd name="T13" fmla="*/ 18 h 166"/>
                <a:gd name="T14" fmla="*/ 0 w 130"/>
                <a:gd name="T15" fmla="*/ 18 h 166"/>
                <a:gd name="T16" fmla="*/ 0 w 130"/>
                <a:gd name="T1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66">
                  <a:moveTo>
                    <a:pt x="0" y="0"/>
                  </a:moveTo>
                  <a:lnTo>
                    <a:pt x="130" y="0"/>
                  </a:lnTo>
                  <a:lnTo>
                    <a:pt x="130" y="18"/>
                  </a:lnTo>
                  <a:lnTo>
                    <a:pt x="76" y="18"/>
                  </a:lnTo>
                  <a:lnTo>
                    <a:pt x="76" y="166"/>
                  </a:lnTo>
                  <a:lnTo>
                    <a:pt x="56" y="166"/>
                  </a:lnTo>
                  <a:lnTo>
                    <a:pt x="56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5294313" y="400051"/>
              <a:ext cx="31750" cy="26352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7"/>
            <p:cNvSpPr>
              <a:spLocks noEditPoints="1"/>
            </p:cNvSpPr>
            <p:nvPr/>
          </p:nvSpPr>
          <p:spPr bwMode="auto">
            <a:xfrm>
              <a:off x="5375275" y="393701"/>
              <a:ext cx="277812" cy="276225"/>
            </a:xfrm>
            <a:custGeom>
              <a:avLst/>
              <a:gdLst>
                <a:gd name="T0" fmla="*/ 86 w 175"/>
                <a:gd name="T1" fmla="*/ 18 h 174"/>
                <a:gd name="T2" fmla="*/ 65 w 175"/>
                <a:gd name="T3" fmla="*/ 22 h 174"/>
                <a:gd name="T4" fmla="*/ 47 w 175"/>
                <a:gd name="T5" fmla="*/ 31 h 174"/>
                <a:gd name="T6" fmla="*/ 34 w 175"/>
                <a:gd name="T7" fmla="*/ 45 h 174"/>
                <a:gd name="T8" fmla="*/ 25 w 175"/>
                <a:gd name="T9" fmla="*/ 65 h 174"/>
                <a:gd name="T10" fmla="*/ 21 w 175"/>
                <a:gd name="T11" fmla="*/ 87 h 174"/>
                <a:gd name="T12" fmla="*/ 25 w 175"/>
                <a:gd name="T13" fmla="*/ 109 h 174"/>
                <a:gd name="T14" fmla="*/ 34 w 175"/>
                <a:gd name="T15" fmla="*/ 129 h 174"/>
                <a:gd name="T16" fmla="*/ 47 w 175"/>
                <a:gd name="T17" fmla="*/ 143 h 174"/>
                <a:gd name="T18" fmla="*/ 65 w 175"/>
                <a:gd name="T19" fmla="*/ 152 h 174"/>
                <a:gd name="T20" fmla="*/ 86 w 175"/>
                <a:gd name="T21" fmla="*/ 156 h 174"/>
                <a:gd name="T22" fmla="*/ 110 w 175"/>
                <a:gd name="T23" fmla="*/ 152 h 174"/>
                <a:gd name="T24" fmla="*/ 128 w 175"/>
                <a:gd name="T25" fmla="*/ 143 h 174"/>
                <a:gd name="T26" fmla="*/ 141 w 175"/>
                <a:gd name="T27" fmla="*/ 129 h 174"/>
                <a:gd name="T28" fmla="*/ 150 w 175"/>
                <a:gd name="T29" fmla="*/ 109 h 174"/>
                <a:gd name="T30" fmla="*/ 153 w 175"/>
                <a:gd name="T31" fmla="*/ 87 h 174"/>
                <a:gd name="T32" fmla="*/ 150 w 175"/>
                <a:gd name="T33" fmla="*/ 65 h 174"/>
                <a:gd name="T34" fmla="*/ 141 w 175"/>
                <a:gd name="T35" fmla="*/ 45 h 174"/>
                <a:gd name="T36" fmla="*/ 128 w 175"/>
                <a:gd name="T37" fmla="*/ 31 h 174"/>
                <a:gd name="T38" fmla="*/ 110 w 175"/>
                <a:gd name="T39" fmla="*/ 22 h 174"/>
                <a:gd name="T40" fmla="*/ 86 w 175"/>
                <a:gd name="T41" fmla="*/ 18 h 174"/>
                <a:gd name="T42" fmla="*/ 86 w 175"/>
                <a:gd name="T43" fmla="*/ 0 h 174"/>
                <a:gd name="T44" fmla="*/ 115 w 175"/>
                <a:gd name="T45" fmla="*/ 4 h 174"/>
                <a:gd name="T46" fmla="*/ 139 w 175"/>
                <a:gd name="T47" fmla="*/ 16 h 174"/>
                <a:gd name="T48" fmla="*/ 159 w 175"/>
                <a:gd name="T49" fmla="*/ 34 h 174"/>
                <a:gd name="T50" fmla="*/ 170 w 175"/>
                <a:gd name="T51" fmla="*/ 58 h 174"/>
                <a:gd name="T52" fmla="*/ 175 w 175"/>
                <a:gd name="T53" fmla="*/ 87 h 174"/>
                <a:gd name="T54" fmla="*/ 170 w 175"/>
                <a:gd name="T55" fmla="*/ 116 h 174"/>
                <a:gd name="T56" fmla="*/ 159 w 175"/>
                <a:gd name="T57" fmla="*/ 139 h 174"/>
                <a:gd name="T58" fmla="*/ 139 w 175"/>
                <a:gd name="T59" fmla="*/ 158 h 174"/>
                <a:gd name="T60" fmla="*/ 115 w 175"/>
                <a:gd name="T61" fmla="*/ 170 h 174"/>
                <a:gd name="T62" fmla="*/ 86 w 175"/>
                <a:gd name="T63" fmla="*/ 174 h 174"/>
                <a:gd name="T64" fmla="*/ 59 w 175"/>
                <a:gd name="T65" fmla="*/ 170 h 174"/>
                <a:gd name="T66" fmla="*/ 36 w 175"/>
                <a:gd name="T67" fmla="*/ 158 h 174"/>
                <a:gd name="T68" fmla="*/ 16 w 175"/>
                <a:gd name="T69" fmla="*/ 139 h 174"/>
                <a:gd name="T70" fmla="*/ 5 w 175"/>
                <a:gd name="T71" fmla="*/ 116 h 174"/>
                <a:gd name="T72" fmla="*/ 0 w 175"/>
                <a:gd name="T73" fmla="*/ 87 h 174"/>
                <a:gd name="T74" fmla="*/ 5 w 175"/>
                <a:gd name="T75" fmla="*/ 58 h 174"/>
                <a:gd name="T76" fmla="*/ 16 w 175"/>
                <a:gd name="T77" fmla="*/ 34 h 174"/>
                <a:gd name="T78" fmla="*/ 36 w 175"/>
                <a:gd name="T79" fmla="*/ 16 h 174"/>
                <a:gd name="T80" fmla="*/ 59 w 175"/>
                <a:gd name="T81" fmla="*/ 4 h 174"/>
                <a:gd name="T82" fmla="*/ 86 w 175"/>
                <a:gd name="T8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5" h="174">
                  <a:moveTo>
                    <a:pt x="86" y="18"/>
                  </a:moveTo>
                  <a:lnTo>
                    <a:pt x="65" y="22"/>
                  </a:lnTo>
                  <a:lnTo>
                    <a:pt x="47" y="31"/>
                  </a:lnTo>
                  <a:lnTo>
                    <a:pt x="34" y="45"/>
                  </a:lnTo>
                  <a:lnTo>
                    <a:pt x="25" y="65"/>
                  </a:lnTo>
                  <a:lnTo>
                    <a:pt x="21" y="87"/>
                  </a:lnTo>
                  <a:lnTo>
                    <a:pt x="25" y="109"/>
                  </a:lnTo>
                  <a:lnTo>
                    <a:pt x="34" y="129"/>
                  </a:lnTo>
                  <a:lnTo>
                    <a:pt x="47" y="143"/>
                  </a:lnTo>
                  <a:lnTo>
                    <a:pt x="65" y="152"/>
                  </a:lnTo>
                  <a:lnTo>
                    <a:pt x="86" y="156"/>
                  </a:lnTo>
                  <a:lnTo>
                    <a:pt x="110" y="152"/>
                  </a:lnTo>
                  <a:lnTo>
                    <a:pt x="128" y="143"/>
                  </a:lnTo>
                  <a:lnTo>
                    <a:pt x="141" y="129"/>
                  </a:lnTo>
                  <a:lnTo>
                    <a:pt x="150" y="109"/>
                  </a:lnTo>
                  <a:lnTo>
                    <a:pt x="153" y="87"/>
                  </a:lnTo>
                  <a:lnTo>
                    <a:pt x="150" y="65"/>
                  </a:lnTo>
                  <a:lnTo>
                    <a:pt x="141" y="45"/>
                  </a:lnTo>
                  <a:lnTo>
                    <a:pt x="128" y="31"/>
                  </a:lnTo>
                  <a:lnTo>
                    <a:pt x="110" y="22"/>
                  </a:lnTo>
                  <a:lnTo>
                    <a:pt x="86" y="18"/>
                  </a:lnTo>
                  <a:close/>
                  <a:moveTo>
                    <a:pt x="86" y="0"/>
                  </a:moveTo>
                  <a:lnTo>
                    <a:pt x="115" y="4"/>
                  </a:lnTo>
                  <a:lnTo>
                    <a:pt x="139" y="16"/>
                  </a:lnTo>
                  <a:lnTo>
                    <a:pt x="159" y="34"/>
                  </a:lnTo>
                  <a:lnTo>
                    <a:pt x="170" y="58"/>
                  </a:lnTo>
                  <a:lnTo>
                    <a:pt x="175" y="87"/>
                  </a:lnTo>
                  <a:lnTo>
                    <a:pt x="170" y="116"/>
                  </a:lnTo>
                  <a:lnTo>
                    <a:pt x="159" y="139"/>
                  </a:lnTo>
                  <a:lnTo>
                    <a:pt x="139" y="158"/>
                  </a:lnTo>
                  <a:lnTo>
                    <a:pt x="115" y="170"/>
                  </a:lnTo>
                  <a:lnTo>
                    <a:pt x="86" y="174"/>
                  </a:lnTo>
                  <a:lnTo>
                    <a:pt x="59" y="170"/>
                  </a:lnTo>
                  <a:lnTo>
                    <a:pt x="36" y="158"/>
                  </a:lnTo>
                  <a:lnTo>
                    <a:pt x="16" y="139"/>
                  </a:lnTo>
                  <a:lnTo>
                    <a:pt x="5" y="116"/>
                  </a:lnTo>
                  <a:lnTo>
                    <a:pt x="0" y="87"/>
                  </a:lnTo>
                  <a:lnTo>
                    <a:pt x="5" y="58"/>
                  </a:lnTo>
                  <a:lnTo>
                    <a:pt x="16" y="34"/>
                  </a:lnTo>
                  <a:lnTo>
                    <a:pt x="36" y="16"/>
                  </a:lnTo>
                  <a:lnTo>
                    <a:pt x="59" y="4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5702300" y="400051"/>
              <a:ext cx="223837" cy="263525"/>
            </a:xfrm>
            <a:custGeom>
              <a:avLst/>
              <a:gdLst>
                <a:gd name="T0" fmla="*/ 0 w 141"/>
                <a:gd name="T1" fmla="*/ 0 h 166"/>
                <a:gd name="T2" fmla="*/ 25 w 141"/>
                <a:gd name="T3" fmla="*/ 0 h 166"/>
                <a:gd name="T4" fmla="*/ 121 w 141"/>
                <a:gd name="T5" fmla="*/ 137 h 166"/>
                <a:gd name="T6" fmla="*/ 121 w 141"/>
                <a:gd name="T7" fmla="*/ 137 h 166"/>
                <a:gd name="T8" fmla="*/ 121 w 141"/>
                <a:gd name="T9" fmla="*/ 0 h 166"/>
                <a:gd name="T10" fmla="*/ 141 w 141"/>
                <a:gd name="T11" fmla="*/ 0 h 166"/>
                <a:gd name="T12" fmla="*/ 141 w 141"/>
                <a:gd name="T13" fmla="*/ 166 h 166"/>
                <a:gd name="T14" fmla="*/ 116 w 141"/>
                <a:gd name="T15" fmla="*/ 166 h 166"/>
                <a:gd name="T16" fmla="*/ 20 w 141"/>
                <a:gd name="T17" fmla="*/ 29 h 166"/>
                <a:gd name="T18" fmla="*/ 20 w 141"/>
                <a:gd name="T19" fmla="*/ 29 h 166"/>
                <a:gd name="T20" fmla="*/ 20 w 141"/>
                <a:gd name="T21" fmla="*/ 166 h 166"/>
                <a:gd name="T22" fmla="*/ 0 w 141"/>
                <a:gd name="T23" fmla="*/ 166 h 166"/>
                <a:gd name="T24" fmla="*/ 0 w 141"/>
                <a:gd name="T2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66">
                  <a:moveTo>
                    <a:pt x="0" y="0"/>
                  </a:moveTo>
                  <a:lnTo>
                    <a:pt x="25" y="0"/>
                  </a:lnTo>
                  <a:lnTo>
                    <a:pt x="121" y="137"/>
                  </a:lnTo>
                  <a:lnTo>
                    <a:pt x="121" y="137"/>
                  </a:lnTo>
                  <a:lnTo>
                    <a:pt x="121" y="0"/>
                  </a:lnTo>
                  <a:lnTo>
                    <a:pt x="141" y="0"/>
                  </a:lnTo>
                  <a:lnTo>
                    <a:pt x="141" y="166"/>
                  </a:lnTo>
                  <a:lnTo>
                    <a:pt x="116" y="166"/>
                  </a:lnTo>
                  <a:lnTo>
                    <a:pt x="20" y="29"/>
                  </a:lnTo>
                  <a:lnTo>
                    <a:pt x="20" y="29"/>
                  </a:lnTo>
                  <a:lnTo>
                    <a:pt x="20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Freeform 10"/>
          <p:cNvSpPr>
            <a:spLocks/>
          </p:cNvSpPr>
          <p:nvPr/>
        </p:nvSpPr>
        <p:spPr bwMode="auto">
          <a:xfrm>
            <a:off x="6631718" y="3182668"/>
            <a:ext cx="1355949" cy="1333576"/>
          </a:xfrm>
          <a:custGeom>
            <a:avLst/>
            <a:gdLst>
              <a:gd name="T0" fmla="*/ 258 w 517"/>
              <a:gd name="T1" fmla="*/ 0 h 516"/>
              <a:gd name="T2" fmla="*/ 311 w 517"/>
              <a:gd name="T3" fmla="*/ 3 h 516"/>
              <a:gd name="T4" fmla="*/ 360 w 517"/>
              <a:gd name="T5" fmla="*/ 20 h 516"/>
              <a:gd name="T6" fmla="*/ 403 w 517"/>
              <a:gd name="T7" fmla="*/ 43 h 516"/>
              <a:gd name="T8" fmla="*/ 441 w 517"/>
              <a:gd name="T9" fmla="*/ 74 h 516"/>
              <a:gd name="T10" fmla="*/ 472 w 517"/>
              <a:gd name="T11" fmla="*/ 114 h 516"/>
              <a:gd name="T12" fmla="*/ 497 w 517"/>
              <a:gd name="T13" fmla="*/ 157 h 516"/>
              <a:gd name="T14" fmla="*/ 512 w 517"/>
              <a:gd name="T15" fmla="*/ 206 h 516"/>
              <a:gd name="T16" fmla="*/ 517 w 517"/>
              <a:gd name="T17" fmla="*/ 257 h 516"/>
              <a:gd name="T18" fmla="*/ 512 w 517"/>
              <a:gd name="T19" fmla="*/ 309 h 516"/>
              <a:gd name="T20" fmla="*/ 497 w 517"/>
              <a:gd name="T21" fmla="*/ 358 h 516"/>
              <a:gd name="T22" fmla="*/ 472 w 517"/>
              <a:gd name="T23" fmla="*/ 402 h 516"/>
              <a:gd name="T24" fmla="*/ 441 w 517"/>
              <a:gd name="T25" fmla="*/ 440 h 516"/>
              <a:gd name="T26" fmla="*/ 403 w 517"/>
              <a:gd name="T27" fmla="*/ 472 h 516"/>
              <a:gd name="T28" fmla="*/ 360 w 517"/>
              <a:gd name="T29" fmla="*/ 496 h 516"/>
              <a:gd name="T30" fmla="*/ 311 w 517"/>
              <a:gd name="T31" fmla="*/ 510 h 516"/>
              <a:gd name="T32" fmla="*/ 258 w 517"/>
              <a:gd name="T33" fmla="*/ 516 h 516"/>
              <a:gd name="T34" fmla="*/ 206 w 517"/>
              <a:gd name="T35" fmla="*/ 510 h 516"/>
              <a:gd name="T36" fmla="*/ 159 w 517"/>
              <a:gd name="T37" fmla="*/ 496 h 516"/>
              <a:gd name="T38" fmla="*/ 114 w 517"/>
              <a:gd name="T39" fmla="*/ 472 h 516"/>
              <a:gd name="T40" fmla="*/ 76 w 517"/>
              <a:gd name="T41" fmla="*/ 440 h 516"/>
              <a:gd name="T42" fmla="*/ 45 w 517"/>
              <a:gd name="T43" fmla="*/ 402 h 516"/>
              <a:gd name="T44" fmla="*/ 21 w 517"/>
              <a:gd name="T45" fmla="*/ 358 h 516"/>
              <a:gd name="T46" fmla="*/ 5 w 517"/>
              <a:gd name="T47" fmla="*/ 309 h 516"/>
              <a:gd name="T48" fmla="*/ 0 w 517"/>
              <a:gd name="T49" fmla="*/ 257 h 516"/>
              <a:gd name="T50" fmla="*/ 5 w 517"/>
              <a:gd name="T51" fmla="*/ 206 h 516"/>
              <a:gd name="T52" fmla="*/ 21 w 517"/>
              <a:gd name="T53" fmla="*/ 157 h 516"/>
              <a:gd name="T54" fmla="*/ 45 w 517"/>
              <a:gd name="T55" fmla="*/ 114 h 516"/>
              <a:gd name="T56" fmla="*/ 76 w 517"/>
              <a:gd name="T57" fmla="*/ 74 h 516"/>
              <a:gd name="T58" fmla="*/ 114 w 517"/>
              <a:gd name="T59" fmla="*/ 43 h 516"/>
              <a:gd name="T60" fmla="*/ 159 w 517"/>
              <a:gd name="T61" fmla="*/ 20 h 516"/>
              <a:gd name="T62" fmla="*/ 206 w 517"/>
              <a:gd name="T63" fmla="*/ 3 h 516"/>
              <a:gd name="T64" fmla="*/ 258 w 517"/>
              <a:gd name="T65" fmla="*/ 0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17" h="516">
                <a:moveTo>
                  <a:pt x="258" y="0"/>
                </a:moveTo>
                <a:lnTo>
                  <a:pt x="311" y="3"/>
                </a:lnTo>
                <a:lnTo>
                  <a:pt x="360" y="20"/>
                </a:lnTo>
                <a:lnTo>
                  <a:pt x="403" y="43"/>
                </a:lnTo>
                <a:lnTo>
                  <a:pt x="441" y="74"/>
                </a:lnTo>
                <a:lnTo>
                  <a:pt x="472" y="114"/>
                </a:lnTo>
                <a:lnTo>
                  <a:pt x="497" y="157"/>
                </a:lnTo>
                <a:lnTo>
                  <a:pt x="512" y="206"/>
                </a:lnTo>
                <a:lnTo>
                  <a:pt x="517" y="257"/>
                </a:lnTo>
                <a:lnTo>
                  <a:pt x="512" y="309"/>
                </a:lnTo>
                <a:lnTo>
                  <a:pt x="497" y="358"/>
                </a:lnTo>
                <a:lnTo>
                  <a:pt x="472" y="402"/>
                </a:lnTo>
                <a:lnTo>
                  <a:pt x="441" y="440"/>
                </a:lnTo>
                <a:lnTo>
                  <a:pt x="403" y="472"/>
                </a:lnTo>
                <a:lnTo>
                  <a:pt x="360" y="496"/>
                </a:lnTo>
                <a:lnTo>
                  <a:pt x="311" y="510"/>
                </a:lnTo>
                <a:lnTo>
                  <a:pt x="258" y="516"/>
                </a:lnTo>
                <a:lnTo>
                  <a:pt x="206" y="510"/>
                </a:lnTo>
                <a:lnTo>
                  <a:pt x="159" y="496"/>
                </a:lnTo>
                <a:lnTo>
                  <a:pt x="114" y="472"/>
                </a:lnTo>
                <a:lnTo>
                  <a:pt x="76" y="440"/>
                </a:lnTo>
                <a:lnTo>
                  <a:pt x="45" y="402"/>
                </a:lnTo>
                <a:lnTo>
                  <a:pt x="21" y="358"/>
                </a:lnTo>
                <a:lnTo>
                  <a:pt x="5" y="309"/>
                </a:lnTo>
                <a:lnTo>
                  <a:pt x="0" y="257"/>
                </a:lnTo>
                <a:lnTo>
                  <a:pt x="5" y="206"/>
                </a:lnTo>
                <a:lnTo>
                  <a:pt x="21" y="157"/>
                </a:lnTo>
                <a:lnTo>
                  <a:pt x="45" y="114"/>
                </a:lnTo>
                <a:lnTo>
                  <a:pt x="76" y="74"/>
                </a:lnTo>
                <a:lnTo>
                  <a:pt x="114" y="43"/>
                </a:lnTo>
                <a:lnTo>
                  <a:pt x="159" y="20"/>
                </a:lnTo>
                <a:lnTo>
                  <a:pt x="206" y="3"/>
                </a:lnTo>
                <a:lnTo>
                  <a:pt x="258" y="0"/>
                </a:lnTo>
                <a:close/>
              </a:path>
            </a:pathLst>
          </a:custGeom>
          <a:solidFill>
            <a:srgbClr val="44D9ED"/>
          </a:solidFill>
          <a:ln w="0">
            <a:solidFill>
              <a:srgbClr val="44D9E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3" name="Group 182"/>
          <p:cNvGrpSpPr/>
          <p:nvPr/>
        </p:nvGrpSpPr>
        <p:grpSpPr>
          <a:xfrm>
            <a:off x="5191842" y="3182668"/>
            <a:ext cx="1358572" cy="1333576"/>
            <a:chOff x="3449638" y="4878388"/>
            <a:chExt cx="822325" cy="819150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3449638" y="4878388"/>
              <a:ext cx="822325" cy="819150"/>
            </a:xfrm>
            <a:custGeom>
              <a:avLst/>
              <a:gdLst>
                <a:gd name="T0" fmla="*/ 259 w 518"/>
                <a:gd name="T1" fmla="*/ 0 h 516"/>
                <a:gd name="T2" fmla="*/ 312 w 518"/>
                <a:gd name="T3" fmla="*/ 3 h 516"/>
                <a:gd name="T4" fmla="*/ 360 w 518"/>
                <a:gd name="T5" fmla="*/ 20 h 516"/>
                <a:gd name="T6" fmla="*/ 404 w 518"/>
                <a:gd name="T7" fmla="*/ 43 h 516"/>
                <a:gd name="T8" fmla="*/ 442 w 518"/>
                <a:gd name="T9" fmla="*/ 74 h 516"/>
                <a:gd name="T10" fmla="*/ 474 w 518"/>
                <a:gd name="T11" fmla="*/ 114 h 516"/>
                <a:gd name="T12" fmla="*/ 498 w 518"/>
                <a:gd name="T13" fmla="*/ 157 h 516"/>
                <a:gd name="T14" fmla="*/ 512 w 518"/>
                <a:gd name="T15" fmla="*/ 206 h 516"/>
                <a:gd name="T16" fmla="*/ 518 w 518"/>
                <a:gd name="T17" fmla="*/ 257 h 516"/>
                <a:gd name="T18" fmla="*/ 512 w 518"/>
                <a:gd name="T19" fmla="*/ 309 h 516"/>
                <a:gd name="T20" fmla="*/ 498 w 518"/>
                <a:gd name="T21" fmla="*/ 358 h 516"/>
                <a:gd name="T22" fmla="*/ 474 w 518"/>
                <a:gd name="T23" fmla="*/ 402 h 516"/>
                <a:gd name="T24" fmla="*/ 442 w 518"/>
                <a:gd name="T25" fmla="*/ 440 h 516"/>
                <a:gd name="T26" fmla="*/ 404 w 518"/>
                <a:gd name="T27" fmla="*/ 472 h 516"/>
                <a:gd name="T28" fmla="*/ 360 w 518"/>
                <a:gd name="T29" fmla="*/ 496 h 516"/>
                <a:gd name="T30" fmla="*/ 312 w 518"/>
                <a:gd name="T31" fmla="*/ 510 h 516"/>
                <a:gd name="T32" fmla="*/ 259 w 518"/>
                <a:gd name="T33" fmla="*/ 516 h 516"/>
                <a:gd name="T34" fmla="*/ 207 w 518"/>
                <a:gd name="T35" fmla="*/ 510 h 516"/>
                <a:gd name="T36" fmla="*/ 160 w 518"/>
                <a:gd name="T37" fmla="*/ 496 h 516"/>
                <a:gd name="T38" fmla="*/ 114 w 518"/>
                <a:gd name="T39" fmla="*/ 472 h 516"/>
                <a:gd name="T40" fmla="*/ 76 w 518"/>
                <a:gd name="T41" fmla="*/ 440 h 516"/>
                <a:gd name="T42" fmla="*/ 46 w 518"/>
                <a:gd name="T43" fmla="*/ 402 h 516"/>
                <a:gd name="T44" fmla="*/ 22 w 518"/>
                <a:gd name="T45" fmla="*/ 358 h 516"/>
                <a:gd name="T46" fmla="*/ 6 w 518"/>
                <a:gd name="T47" fmla="*/ 309 h 516"/>
                <a:gd name="T48" fmla="*/ 0 w 518"/>
                <a:gd name="T49" fmla="*/ 257 h 516"/>
                <a:gd name="T50" fmla="*/ 6 w 518"/>
                <a:gd name="T51" fmla="*/ 206 h 516"/>
                <a:gd name="T52" fmla="*/ 22 w 518"/>
                <a:gd name="T53" fmla="*/ 157 h 516"/>
                <a:gd name="T54" fmla="*/ 46 w 518"/>
                <a:gd name="T55" fmla="*/ 114 h 516"/>
                <a:gd name="T56" fmla="*/ 76 w 518"/>
                <a:gd name="T57" fmla="*/ 74 h 516"/>
                <a:gd name="T58" fmla="*/ 114 w 518"/>
                <a:gd name="T59" fmla="*/ 43 h 516"/>
                <a:gd name="T60" fmla="*/ 160 w 518"/>
                <a:gd name="T61" fmla="*/ 20 h 516"/>
                <a:gd name="T62" fmla="*/ 207 w 518"/>
                <a:gd name="T63" fmla="*/ 3 h 516"/>
                <a:gd name="T64" fmla="*/ 259 w 518"/>
                <a:gd name="T65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8" h="516">
                  <a:moveTo>
                    <a:pt x="259" y="0"/>
                  </a:moveTo>
                  <a:lnTo>
                    <a:pt x="312" y="3"/>
                  </a:lnTo>
                  <a:lnTo>
                    <a:pt x="360" y="20"/>
                  </a:lnTo>
                  <a:lnTo>
                    <a:pt x="404" y="43"/>
                  </a:lnTo>
                  <a:lnTo>
                    <a:pt x="442" y="74"/>
                  </a:lnTo>
                  <a:lnTo>
                    <a:pt x="474" y="114"/>
                  </a:lnTo>
                  <a:lnTo>
                    <a:pt x="498" y="157"/>
                  </a:lnTo>
                  <a:lnTo>
                    <a:pt x="512" y="206"/>
                  </a:lnTo>
                  <a:lnTo>
                    <a:pt x="518" y="257"/>
                  </a:lnTo>
                  <a:lnTo>
                    <a:pt x="512" y="309"/>
                  </a:lnTo>
                  <a:lnTo>
                    <a:pt x="498" y="358"/>
                  </a:lnTo>
                  <a:lnTo>
                    <a:pt x="474" y="402"/>
                  </a:lnTo>
                  <a:lnTo>
                    <a:pt x="442" y="440"/>
                  </a:lnTo>
                  <a:lnTo>
                    <a:pt x="404" y="472"/>
                  </a:lnTo>
                  <a:lnTo>
                    <a:pt x="360" y="496"/>
                  </a:lnTo>
                  <a:lnTo>
                    <a:pt x="312" y="510"/>
                  </a:lnTo>
                  <a:lnTo>
                    <a:pt x="259" y="516"/>
                  </a:lnTo>
                  <a:lnTo>
                    <a:pt x="207" y="510"/>
                  </a:lnTo>
                  <a:lnTo>
                    <a:pt x="160" y="496"/>
                  </a:lnTo>
                  <a:lnTo>
                    <a:pt x="114" y="472"/>
                  </a:lnTo>
                  <a:lnTo>
                    <a:pt x="76" y="440"/>
                  </a:lnTo>
                  <a:lnTo>
                    <a:pt x="46" y="402"/>
                  </a:lnTo>
                  <a:lnTo>
                    <a:pt x="22" y="358"/>
                  </a:lnTo>
                  <a:lnTo>
                    <a:pt x="6" y="309"/>
                  </a:lnTo>
                  <a:lnTo>
                    <a:pt x="0" y="257"/>
                  </a:lnTo>
                  <a:lnTo>
                    <a:pt x="6" y="206"/>
                  </a:lnTo>
                  <a:lnTo>
                    <a:pt x="22" y="157"/>
                  </a:lnTo>
                  <a:lnTo>
                    <a:pt x="46" y="114"/>
                  </a:lnTo>
                  <a:lnTo>
                    <a:pt x="76" y="74"/>
                  </a:lnTo>
                  <a:lnTo>
                    <a:pt x="114" y="43"/>
                  </a:lnTo>
                  <a:lnTo>
                    <a:pt x="160" y="20"/>
                  </a:lnTo>
                  <a:lnTo>
                    <a:pt x="207" y="3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7"/>
            <p:cNvSpPr>
              <a:spLocks noEditPoints="1"/>
            </p:cNvSpPr>
            <p:nvPr/>
          </p:nvSpPr>
          <p:spPr bwMode="auto">
            <a:xfrm>
              <a:off x="3673475" y="5003801"/>
              <a:ext cx="331787" cy="608013"/>
            </a:xfrm>
            <a:custGeom>
              <a:avLst/>
              <a:gdLst>
                <a:gd name="T0" fmla="*/ 84 w 209"/>
                <a:gd name="T1" fmla="*/ 102 h 383"/>
                <a:gd name="T2" fmla="*/ 89 w 209"/>
                <a:gd name="T3" fmla="*/ 122 h 383"/>
                <a:gd name="T4" fmla="*/ 107 w 209"/>
                <a:gd name="T5" fmla="*/ 138 h 383"/>
                <a:gd name="T6" fmla="*/ 107 w 209"/>
                <a:gd name="T7" fmla="*/ 102 h 383"/>
                <a:gd name="T8" fmla="*/ 116 w 209"/>
                <a:gd name="T9" fmla="*/ 17 h 383"/>
                <a:gd name="T10" fmla="*/ 147 w 209"/>
                <a:gd name="T11" fmla="*/ 2 h 383"/>
                <a:gd name="T12" fmla="*/ 154 w 209"/>
                <a:gd name="T13" fmla="*/ 11 h 383"/>
                <a:gd name="T14" fmla="*/ 161 w 209"/>
                <a:gd name="T15" fmla="*/ 29 h 383"/>
                <a:gd name="T16" fmla="*/ 160 w 209"/>
                <a:gd name="T17" fmla="*/ 40 h 383"/>
                <a:gd name="T18" fmla="*/ 156 w 209"/>
                <a:gd name="T19" fmla="*/ 53 h 383"/>
                <a:gd name="T20" fmla="*/ 143 w 209"/>
                <a:gd name="T21" fmla="*/ 60 h 383"/>
                <a:gd name="T22" fmla="*/ 160 w 209"/>
                <a:gd name="T23" fmla="*/ 69 h 383"/>
                <a:gd name="T24" fmla="*/ 172 w 209"/>
                <a:gd name="T25" fmla="*/ 102 h 383"/>
                <a:gd name="T26" fmla="*/ 183 w 209"/>
                <a:gd name="T27" fmla="*/ 105 h 383"/>
                <a:gd name="T28" fmla="*/ 190 w 209"/>
                <a:gd name="T29" fmla="*/ 95 h 383"/>
                <a:gd name="T30" fmla="*/ 192 w 209"/>
                <a:gd name="T31" fmla="*/ 78 h 383"/>
                <a:gd name="T32" fmla="*/ 207 w 209"/>
                <a:gd name="T33" fmla="*/ 87 h 383"/>
                <a:gd name="T34" fmla="*/ 199 w 209"/>
                <a:gd name="T35" fmla="*/ 105 h 383"/>
                <a:gd name="T36" fmla="*/ 172 w 209"/>
                <a:gd name="T37" fmla="*/ 134 h 383"/>
                <a:gd name="T38" fmla="*/ 160 w 209"/>
                <a:gd name="T39" fmla="*/ 122 h 383"/>
                <a:gd name="T40" fmla="*/ 151 w 209"/>
                <a:gd name="T41" fmla="*/ 127 h 383"/>
                <a:gd name="T42" fmla="*/ 140 w 209"/>
                <a:gd name="T43" fmla="*/ 156 h 383"/>
                <a:gd name="T44" fmla="*/ 134 w 209"/>
                <a:gd name="T45" fmla="*/ 185 h 383"/>
                <a:gd name="T46" fmla="*/ 178 w 209"/>
                <a:gd name="T47" fmla="*/ 259 h 383"/>
                <a:gd name="T48" fmla="*/ 156 w 209"/>
                <a:gd name="T49" fmla="*/ 277 h 383"/>
                <a:gd name="T50" fmla="*/ 118 w 209"/>
                <a:gd name="T51" fmla="*/ 310 h 383"/>
                <a:gd name="T52" fmla="*/ 113 w 209"/>
                <a:gd name="T53" fmla="*/ 321 h 383"/>
                <a:gd name="T54" fmla="*/ 107 w 209"/>
                <a:gd name="T55" fmla="*/ 335 h 383"/>
                <a:gd name="T56" fmla="*/ 109 w 209"/>
                <a:gd name="T57" fmla="*/ 359 h 383"/>
                <a:gd name="T58" fmla="*/ 100 w 209"/>
                <a:gd name="T59" fmla="*/ 357 h 383"/>
                <a:gd name="T60" fmla="*/ 85 w 209"/>
                <a:gd name="T61" fmla="*/ 334 h 383"/>
                <a:gd name="T62" fmla="*/ 75 w 209"/>
                <a:gd name="T63" fmla="*/ 312 h 383"/>
                <a:gd name="T64" fmla="*/ 85 w 209"/>
                <a:gd name="T65" fmla="*/ 306 h 383"/>
                <a:gd name="T66" fmla="*/ 98 w 209"/>
                <a:gd name="T67" fmla="*/ 305 h 383"/>
                <a:gd name="T68" fmla="*/ 122 w 209"/>
                <a:gd name="T69" fmla="*/ 277 h 383"/>
                <a:gd name="T70" fmla="*/ 147 w 209"/>
                <a:gd name="T71" fmla="*/ 256 h 383"/>
                <a:gd name="T72" fmla="*/ 143 w 209"/>
                <a:gd name="T73" fmla="*/ 245 h 383"/>
                <a:gd name="T74" fmla="*/ 122 w 209"/>
                <a:gd name="T75" fmla="*/ 227 h 383"/>
                <a:gd name="T76" fmla="*/ 82 w 209"/>
                <a:gd name="T77" fmla="*/ 277 h 383"/>
                <a:gd name="T78" fmla="*/ 46 w 209"/>
                <a:gd name="T79" fmla="*/ 328 h 383"/>
                <a:gd name="T80" fmla="*/ 38 w 209"/>
                <a:gd name="T81" fmla="*/ 346 h 383"/>
                <a:gd name="T82" fmla="*/ 38 w 209"/>
                <a:gd name="T83" fmla="*/ 350 h 383"/>
                <a:gd name="T84" fmla="*/ 42 w 209"/>
                <a:gd name="T85" fmla="*/ 370 h 383"/>
                <a:gd name="T86" fmla="*/ 49 w 209"/>
                <a:gd name="T87" fmla="*/ 379 h 383"/>
                <a:gd name="T88" fmla="*/ 28 w 209"/>
                <a:gd name="T89" fmla="*/ 377 h 383"/>
                <a:gd name="T90" fmla="*/ 13 w 209"/>
                <a:gd name="T91" fmla="*/ 363 h 383"/>
                <a:gd name="T92" fmla="*/ 4 w 209"/>
                <a:gd name="T93" fmla="*/ 343 h 383"/>
                <a:gd name="T94" fmla="*/ 22 w 209"/>
                <a:gd name="T95" fmla="*/ 334 h 383"/>
                <a:gd name="T96" fmla="*/ 46 w 209"/>
                <a:gd name="T97" fmla="*/ 281 h 383"/>
                <a:gd name="T98" fmla="*/ 69 w 209"/>
                <a:gd name="T99" fmla="*/ 252 h 383"/>
                <a:gd name="T100" fmla="*/ 87 w 209"/>
                <a:gd name="T101" fmla="*/ 200 h 383"/>
                <a:gd name="T102" fmla="*/ 87 w 209"/>
                <a:gd name="T103" fmla="*/ 167 h 383"/>
                <a:gd name="T104" fmla="*/ 100 w 209"/>
                <a:gd name="T105" fmla="*/ 153 h 383"/>
                <a:gd name="T106" fmla="*/ 84 w 209"/>
                <a:gd name="T107" fmla="*/ 134 h 383"/>
                <a:gd name="T108" fmla="*/ 64 w 209"/>
                <a:gd name="T109" fmla="*/ 111 h 383"/>
                <a:gd name="T110" fmla="*/ 67 w 209"/>
                <a:gd name="T111" fmla="*/ 91 h 383"/>
                <a:gd name="T112" fmla="*/ 95 w 209"/>
                <a:gd name="T113" fmla="*/ 75 h 383"/>
                <a:gd name="T114" fmla="*/ 113 w 209"/>
                <a:gd name="T115" fmla="*/ 64 h 383"/>
                <a:gd name="T116" fmla="*/ 102 w 209"/>
                <a:gd name="T117" fmla="*/ 62 h 383"/>
                <a:gd name="T118" fmla="*/ 111 w 209"/>
                <a:gd name="T119" fmla="*/ 37 h 383"/>
                <a:gd name="T120" fmla="*/ 107 w 209"/>
                <a:gd name="T121" fmla="*/ 11 h 383"/>
                <a:gd name="T122" fmla="*/ 122 w 209"/>
                <a:gd name="T123" fmla="*/ 6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09" h="383">
                  <a:moveTo>
                    <a:pt x="105" y="91"/>
                  </a:moveTo>
                  <a:lnTo>
                    <a:pt x="104" y="91"/>
                  </a:lnTo>
                  <a:lnTo>
                    <a:pt x="102" y="93"/>
                  </a:lnTo>
                  <a:lnTo>
                    <a:pt x="96" y="95"/>
                  </a:lnTo>
                  <a:lnTo>
                    <a:pt x="91" y="96"/>
                  </a:lnTo>
                  <a:lnTo>
                    <a:pt x="87" y="98"/>
                  </a:lnTo>
                  <a:lnTo>
                    <a:pt x="84" y="102"/>
                  </a:lnTo>
                  <a:lnTo>
                    <a:pt x="80" y="104"/>
                  </a:lnTo>
                  <a:lnTo>
                    <a:pt x="80" y="104"/>
                  </a:lnTo>
                  <a:lnTo>
                    <a:pt x="82" y="107"/>
                  </a:lnTo>
                  <a:lnTo>
                    <a:pt x="84" y="111"/>
                  </a:lnTo>
                  <a:lnTo>
                    <a:pt x="85" y="115"/>
                  </a:lnTo>
                  <a:lnTo>
                    <a:pt x="87" y="118"/>
                  </a:lnTo>
                  <a:lnTo>
                    <a:pt x="89" y="122"/>
                  </a:lnTo>
                  <a:lnTo>
                    <a:pt x="91" y="124"/>
                  </a:lnTo>
                  <a:lnTo>
                    <a:pt x="93" y="127"/>
                  </a:lnTo>
                  <a:lnTo>
                    <a:pt x="96" y="131"/>
                  </a:lnTo>
                  <a:lnTo>
                    <a:pt x="100" y="134"/>
                  </a:lnTo>
                  <a:lnTo>
                    <a:pt x="102" y="136"/>
                  </a:lnTo>
                  <a:lnTo>
                    <a:pt x="102" y="136"/>
                  </a:lnTo>
                  <a:lnTo>
                    <a:pt x="107" y="138"/>
                  </a:lnTo>
                  <a:lnTo>
                    <a:pt x="109" y="136"/>
                  </a:lnTo>
                  <a:lnTo>
                    <a:pt x="109" y="133"/>
                  </a:lnTo>
                  <a:lnTo>
                    <a:pt x="109" y="129"/>
                  </a:lnTo>
                  <a:lnTo>
                    <a:pt x="109" y="124"/>
                  </a:lnTo>
                  <a:lnTo>
                    <a:pt x="109" y="120"/>
                  </a:lnTo>
                  <a:lnTo>
                    <a:pt x="109" y="118"/>
                  </a:lnTo>
                  <a:lnTo>
                    <a:pt x="107" y="102"/>
                  </a:lnTo>
                  <a:lnTo>
                    <a:pt x="107" y="96"/>
                  </a:lnTo>
                  <a:lnTo>
                    <a:pt x="105" y="93"/>
                  </a:lnTo>
                  <a:lnTo>
                    <a:pt x="105" y="91"/>
                  </a:lnTo>
                  <a:close/>
                  <a:moveTo>
                    <a:pt x="116" y="10"/>
                  </a:moveTo>
                  <a:lnTo>
                    <a:pt x="114" y="11"/>
                  </a:lnTo>
                  <a:lnTo>
                    <a:pt x="114" y="11"/>
                  </a:lnTo>
                  <a:lnTo>
                    <a:pt x="116" y="17"/>
                  </a:lnTo>
                  <a:lnTo>
                    <a:pt x="116" y="13"/>
                  </a:lnTo>
                  <a:lnTo>
                    <a:pt x="118" y="11"/>
                  </a:lnTo>
                  <a:lnTo>
                    <a:pt x="118" y="11"/>
                  </a:lnTo>
                  <a:lnTo>
                    <a:pt x="116" y="10"/>
                  </a:lnTo>
                  <a:close/>
                  <a:moveTo>
                    <a:pt x="142" y="0"/>
                  </a:moveTo>
                  <a:lnTo>
                    <a:pt x="145" y="0"/>
                  </a:lnTo>
                  <a:lnTo>
                    <a:pt x="147" y="2"/>
                  </a:lnTo>
                  <a:lnTo>
                    <a:pt x="149" y="4"/>
                  </a:lnTo>
                  <a:lnTo>
                    <a:pt x="151" y="6"/>
                  </a:lnTo>
                  <a:lnTo>
                    <a:pt x="152" y="8"/>
                  </a:lnTo>
                  <a:lnTo>
                    <a:pt x="154" y="10"/>
                  </a:lnTo>
                  <a:lnTo>
                    <a:pt x="154" y="10"/>
                  </a:lnTo>
                  <a:lnTo>
                    <a:pt x="154" y="10"/>
                  </a:lnTo>
                  <a:lnTo>
                    <a:pt x="154" y="11"/>
                  </a:lnTo>
                  <a:lnTo>
                    <a:pt x="156" y="11"/>
                  </a:lnTo>
                  <a:lnTo>
                    <a:pt x="156" y="15"/>
                  </a:lnTo>
                  <a:lnTo>
                    <a:pt x="158" y="17"/>
                  </a:lnTo>
                  <a:lnTo>
                    <a:pt x="160" y="20"/>
                  </a:lnTo>
                  <a:lnTo>
                    <a:pt x="160" y="22"/>
                  </a:lnTo>
                  <a:lnTo>
                    <a:pt x="160" y="24"/>
                  </a:lnTo>
                  <a:lnTo>
                    <a:pt x="161" y="29"/>
                  </a:lnTo>
                  <a:lnTo>
                    <a:pt x="165" y="33"/>
                  </a:lnTo>
                  <a:lnTo>
                    <a:pt x="163" y="37"/>
                  </a:lnTo>
                  <a:lnTo>
                    <a:pt x="161" y="37"/>
                  </a:lnTo>
                  <a:lnTo>
                    <a:pt x="161" y="38"/>
                  </a:lnTo>
                  <a:lnTo>
                    <a:pt x="161" y="40"/>
                  </a:lnTo>
                  <a:lnTo>
                    <a:pt x="160" y="40"/>
                  </a:lnTo>
                  <a:lnTo>
                    <a:pt x="160" y="40"/>
                  </a:lnTo>
                  <a:lnTo>
                    <a:pt x="160" y="44"/>
                  </a:lnTo>
                  <a:lnTo>
                    <a:pt x="160" y="46"/>
                  </a:lnTo>
                  <a:lnTo>
                    <a:pt x="160" y="48"/>
                  </a:lnTo>
                  <a:lnTo>
                    <a:pt x="160" y="49"/>
                  </a:lnTo>
                  <a:lnTo>
                    <a:pt x="160" y="51"/>
                  </a:lnTo>
                  <a:lnTo>
                    <a:pt x="158" y="53"/>
                  </a:lnTo>
                  <a:lnTo>
                    <a:pt x="156" y="53"/>
                  </a:lnTo>
                  <a:lnTo>
                    <a:pt x="152" y="51"/>
                  </a:lnTo>
                  <a:lnTo>
                    <a:pt x="151" y="51"/>
                  </a:lnTo>
                  <a:lnTo>
                    <a:pt x="149" y="53"/>
                  </a:lnTo>
                  <a:lnTo>
                    <a:pt x="147" y="55"/>
                  </a:lnTo>
                  <a:lnTo>
                    <a:pt x="145" y="57"/>
                  </a:lnTo>
                  <a:lnTo>
                    <a:pt x="143" y="58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7" y="60"/>
                  </a:lnTo>
                  <a:lnTo>
                    <a:pt x="149" y="60"/>
                  </a:lnTo>
                  <a:lnTo>
                    <a:pt x="152" y="62"/>
                  </a:lnTo>
                  <a:lnTo>
                    <a:pt x="156" y="62"/>
                  </a:lnTo>
                  <a:lnTo>
                    <a:pt x="158" y="64"/>
                  </a:lnTo>
                  <a:lnTo>
                    <a:pt x="160" y="69"/>
                  </a:lnTo>
                  <a:lnTo>
                    <a:pt x="161" y="75"/>
                  </a:lnTo>
                  <a:lnTo>
                    <a:pt x="163" y="78"/>
                  </a:lnTo>
                  <a:lnTo>
                    <a:pt x="163" y="84"/>
                  </a:lnTo>
                  <a:lnTo>
                    <a:pt x="165" y="89"/>
                  </a:lnTo>
                  <a:lnTo>
                    <a:pt x="169" y="95"/>
                  </a:lnTo>
                  <a:lnTo>
                    <a:pt x="171" y="100"/>
                  </a:lnTo>
                  <a:lnTo>
                    <a:pt x="172" y="102"/>
                  </a:lnTo>
                  <a:lnTo>
                    <a:pt x="174" y="105"/>
                  </a:lnTo>
                  <a:lnTo>
                    <a:pt x="174" y="109"/>
                  </a:lnTo>
                  <a:lnTo>
                    <a:pt x="174" y="109"/>
                  </a:lnTo>
                  <a:lnTo>
                    <a:pt x="176" y="109"/>
                  </a:lnTo>
                  <a:lnTo>
                    <a:pt x="178" y="109"/>
                  </a:lnTo>
                  <a:lnTo>
                    <a:pt x="181" y="107"/>
                  </a:lnTo>
                  <a:lnTo>
                    <a:pt x="183" y="105"/>
                  </a:lnTo>
                  <a:lnTo>
                    <a:pt x="187" y="105"/>
                  </a:lnTo>
                  <a:lnTo>
                    <a:pt x="189" y="102"/>
                  </a:lnTo>
                  <a:lnTo>
                    <a:pt x="190" y="100"/>
                  </a:lnTo>
                  <a:lnTo>
                    <a:pt x="190" y="98"/>
                  </a:lnTo>
                  <a:lnTo>
                    <a:pt x="192" y="98"/>
                  </a:lnTo>
                  <a:lnTo>
                    <a:pt x="190" y="96"/>
                  </a:lnTo>
                  <a:lnTo>
                    <a:pt x="190" y="95"/>
                  </a:lnTo>
                  <a:lnTo>
                    <a:pt x="190" y="91"/>
                  </a:lnTo>
                  <a:lnTo>
                    <a:pt x="190" y="87"/>
                  </a:lnTo>
                  <a:lnTo>
                    <a:pt x="190" y="84"/>
                  </a:lnTo>
                  <a:lnTo>
                    <a:pt x="190" y="80"/>
                  </a:lnTo>
                  <a:lnTo>
                    <a:pt x="190" y="80"/>
                  </a:lnTo>
                  <a:lnTo>
                    <a:pt x="192" y="78"/>
                  </a:lnTo>
                  <a:lnTo>
                    <a:pt x="192" y="78"/>
                  </a:lnTo>
                  <a:lnTo>
                    <a:pt x="194" y="82"/>
                  </a:lnTo>
                  <a:lnTo>
                    <a:pt x="198" y="82"/>
                  </a:lnTo>
                  <a:lnTo>
                    <a:pt x="199" y="84"/>
                  </a:lnTo>
                  <a:lnTo>
                    <a:pt x="203" y="82"/>
                  </a:lnTo>
                  <a:lnTo>
                    <a:pt x="205" y="86"/>
                  </a:lnTo>
                  <a:lnTo>
                    <a:pt x="207" y="86"/>
                  </a:lnTo>
                  <a:lnTo>
                    <a:pt x="207" y="87"/>
                  </a:lnTo>
                  <a:lnTo>
                    <a:pt x="209" y="89"/>
                  </a:lnTo>
                  <a:lnTo>
                    <a:pt x="209" y="89"/>
                  </a:lnTo>
                  <a:lnTo>
                    <a:pt x="209" y="93"/>
                  </a:lnTo>
                  <a:lnTo>
                    <a:pt x="207" y="95"/>
                  </a:lnTo>
                  <a:lnTo>
                    <a:pt x="205" y="98"/>
                  </a:lnTo>
                  <a:lnTo>
                    <a:pt x="203" y="102"/>
                  </a:lnTo>
                  <a:lnTo>
                    <a:pt x="199" y="105"/>
                  </a:lnTo>
                  <a:lnTo>
                    <a:pt x="196" y="111"/>
                  </a:lnTo>
                  <a:lnTo>
                    <a:pt x="192" y="116"/>
                  </a:lnTo>
                  <a:lnTo>
                    <a:pt x="189" y="120"/>
                  </a:lnTo>
                  <a:lnTo>
                    <a:pt x="183" y="125"/>
                  </a:lnTo>
                  <a:lnTo>
                    <a:pt x="180" y="129"/>
                  </a:lnTo>
                  <a:lnTo>
                    <a:pt x="176" y="133"/>
                  </a:lnTo>
                  <a:lnTo>
                    <a:pt x="172" y="134"/>
                  </a:lnTo>
                  <a:lnTo>
                    <a:pt x="171" y="134"/>
                  </a:lnTo>
                  <a:lnTo>
                    <a:pt x="169" y="133"/>
                  </a:lnTo>
                  <a:lnTo>
                    <a:pt x="167" y="131"/>
                  </a:lnTo>
                  <a:lnTo>
                    <a:pt x="165" y="129"/>
                  </a:lnTo>
                  <a:lnTo>
                    <a:pt x="163" y="127"/>
                  </a:lnTo>
                  <a:lnTo>
                    <a:pt x="161" y="124"/>
                  </a:lnTo>
                  <a:lnTo>
                    <a:pt x="160" y="122"/>
                  </a:lnTo>
                  <a:lnTo>
                    <a:pt x="158" y="120"/>
                  </a:lnTo>
                  <a:lnTo>
                    <a:pt x="158" y="118"/>
                  </a:lnTo>
                  <a:lnTo>
                    <a:pt x="158" y="118"/>
                  </a:lnTo>
                  <a:lnTo>
                    <a:pt x="156" y="118"/>
                  </a:lnTo>
                  <a:lnTo>
                    <a:pt x="154" y="120"/>
                  </a:lnTo>
                  <a:lnTo>
                    <a:pt x="152" y="124"/>
                  </a:lnTo>
                  <a:lnTo>
                    <a:pt x="151" y="127"/>
                  </a:lnTo>
                  <a:lnTo>
                    <a:pt x="151" y="127"/>
                  </a:lnTo>
                  <a:lnTo>
                    <a:pt x="149" y="131"/>
                  </a:lnTo>
                  <a:lnTo>
                    <a:pt x="147" y="138"/>
                  </a:lnTo>
                  <a:lnTo>
                    <a:pt x="143" y="144"/>
                  </a:lnTo>
                  <a:lnTo>
                    <a:pt x="142" y="151"/>
                  </a:lnTo>
                  <a:lnTo>
                    <a:pt x="140" y="156"/>
                  </a:lnTo>
                  <a:lnTo>
                    <a:pt x="140" y="156"/>
                  </a:lnTo>
                  <a:lnTo>
                    <a:pt x="140" y="160"/>
                  </a:lnTo>
                  <a:lnTo>
                    <a:pt x="138" y="165"/>
                  </a:lnTo>
                  <a:lnTo>
                    <a:pt x="136" y="172"/>
                  </a:lnTo>
                  <a:lnTo>
                    <a:pt x="133" y="180"/>
                  </a:lnTo>
                  <a:lnTo>
                    <a:pt x="133" y="182"/>
                  </a:lnTo>
                  <a:lnTo>
                    <a:pt x="133" y="183"/>
                  </a:lnTo>
                  <a:lnTo>
                    <a:pt x="134" y="185"/>
                  </a:lnTo>
                  <a:lnTo>
                    <a:pt x="136" y="189"/>
                  </a:lnTo>
                  <a:lnTo>
                    <a:pt x="145" y="194"/>
                  </a:lnTo>
                  <a:lnTo>
                    <a:pt x="154" y="207"/>
                  </a:lnTo>
                  <a:lnTo>
                    <a:pt x="165" y="223"/>
                  </a:lnTo>
                  <a:lnTo>
                    <a:pt x="174" y="239"/>
                  </a:lnTo>
                  <a:lnTo>
                    <a:pt x="178" y="252"/>
                  </a:lnTo>
                  <a:lnTo>
                    <a:pt x="178" y="259"/>
                  </a:lnTo>
                  <a:lnTo>
                    <a:pt x="176" y="263"/>
                  </a:lnTo>
                  <a:lnTo>
                    <a:pt x="174" y="265"/>
                  </a:lnTo>
                  <a:lnTo>
                    <a:pt x="174" y="265"/>
                  </a:lnTo>
                  <a:lnTo>
                    <a:pt x="171" y="268"/>
                  </a:lnTo>
                  <a:lnTo>
                    <a:pt x="167" y="270"/>
                  </a:lnTo>
                  <a:lnTo>
                    <a:pt x="161" y="274"/>
                  </a:lnTo>
                  <a:lnTo>
                    <a:pt x="156" y="277"/>
                  </a:lnTo>
                  <a:lnTo>
                    <a:pt x="151" y="283"/>
                  </a:lnTo>
                  <a:lnTo>
                    <a:pt x="143" y="288"/>
                  </a:lnTo>
                  <a:lnTo>
                    <a:pt x="136" y="294"/>
                  </a:lnTo>
                  <a:lnTo>
                    <a:pt x="133" y="297"/>
                  </a:lnTo>
                  <a:lnTo>
                    <a:pt x="127" y="301"/>
                  </a:lnTo>
                  <a:lnTo>
                    <a:pt x="123" y="305"/>
                  </a:lnTo>
                  <a:lnTo>
                    <a:pt x="118" y="310"/>
                  </a:lnTo>
                  <a:lnTo>
                    <a:pt x="114" y="314"/>
                  </a:lnTo>
                  <a:lnTo>
                    <a:pt x="113" y="317"/>
                  </a:lnTo>
                  <a:lnTo>
                    <a:pt x="111" y="319"/>
                  </a:lnTo>
                  <a:lnTo>
                    <a:pt x="113" y="317"/>
                  </a:lnTo>
                  <a:lnTo>
                    <a:pt x="114" y="319"/>
                  </a:lnTo>
                  <a:lnTo>
                    <a:pt x="113" y="321"/>
                  </a:lnTo>
                  <a:lnTo>
                    <a:pt x="113" y="321"/>
                  </a:lnTo>
                  <a:lnTo>
                    <a:pt x="111" y="323"/>
                  </a:lnTo>
                  <a:lnTo>
                    <a:pt x="111" y="323"/>
                  </a:lnTo>
                  <a:lnTo>
                    <a:pt x="111" y="325"/>
                  </a:lnTo>
                  <a:lnTo>
                    <a:pt x="109" y="326"/>
                  </a:lnTo>
                  <a:lnTo>
                    <a:pt x="109" y="328"/>
                  </a:lnTo>
                  <a:lnTo>
                    <a:pt x="109" y="332"/>
                  </a:lnTo>
                  <a:lnTo>
                    <a:pt x="107" y="335"/>
                  </a:lnTo>
                  <a:lnTo>
                    <a:pt x="107" y="339"/>
                  </a:lnTo>
                  <a:lnTo>
                    <a:pt x="107" y="343"/>
                  </a:lnTo>
                  <a:lnTo>
                    <a:pt x="107" y="346"/>
                  </a:lnTo>
                  <a:lnTo>
                    <a:pt x="109" y="350"/>
                  </a:lnTo>
                  <a:lnTo>
                    <a:pt x="109" y="354"/>
                  </a:lnTo>
                  <a:lnTo>
                    <a:pt x="109" y="355"/>
                  </a:lnTo>
                  <a:lnTo>
                    <a:pt x="109" y="359"/>
                  </a:lnTo>
                  <a:lnTo>
                    <a:pt x="107" y="361"/>
                  </a:lnTo>
                  <a:lnTo>
                    <a:pt x="105" y="361"/>
                  </a:lnTo>
                  <a:lnTo>
                    <a:pt x="105" y="361"/>
                  </a:lnTo>
                  <a:lnTo>
                    <a:pt x="105" y="361"/>
                  </a:lnTo>
                  <a:lnTo>
                    <a:pt x="105" y="361"/>
                  </a:lnTo>
                  <a:lnTo>
                    <a:pt x="102" y="359"/>
                  </a:lnTo>
                  <a:lnTo>
                    <a:pt x="100" y="357"/>
                  </a:lnTo>
                  <a:lnTo>
                    <a:pt x="96" y="354"/>
                  </a:lnTo>
                  <a:lnTo>
                    <a:pt x="95" y="350"/>
                  </a:lnTo>
                  <a:lnTo>
                    <a:pt x="91" y="344"/>
                  </a:lnTo>
                  <a:lnTo>
                    <a:pt x="89" y="341"/>
                  </a:lnTo>
                  <a:lnTo>
                    <a:pt x="87" y="337"/>
                  </a:lnTo>
                  <a:lnTo>
                    <a:pt x="85" y="334"/>
                  </a:lnTo>
                  <a:lnTo>
                    <a:pt x="85" y="334"/>
                  </a:lnTo>
                  <a:lnTo>
                    <a:pt x="85" y="332"/>
                  </a:lnTo>
                  <a:lnTo>
                    <a:pt x="85" y="330"/>
                  </a:lnTo>
                  <a:lnTo>
                    <a:pt x="84" y="328"/>
                  </a:lnTo>
                  <a:lnTo>
                    <a:pt x="82" y="325"/>
                  </a:lnTo>
                  <a:lnTo>
                    <a:pt x="78" y="321"/>
                  </a:lnTo>
                  <a:lnTo>
                    <a:pt x="76" y="316"/>
                  </a:lnTo>
                  <a:lnTo>
                    <a:pt x="75" y="312"/>
                  </a:lnTo>
                  <a:lnTo>
                    <a:pt x="75" y="310"/>
                  </a:lnTo>
                  <a:lnTo>
                    <a:pt x="76" y="308"/>
                  </a:lnTo>
                  <a:lnTo>
                    <a:pt x="78" y="306"/>
                  </a:lnTo>
                  <a:lnTo>
                    <a:pt x="80" y="306"/>
                  </a:lnTo>
                  <a:lnTo>
                    <a:pt x="82" y="306"/>
                  </a:lnTo>
                  <a:lnTo>
                    <a:pt x="84" y="306"/>
                  </a:lnTo>
                  <a:lnTo>
                    <a:pt x="85" y="306"/>
                  </a:lnTo>
                  <a:lnTo>
                    <a:pt x="87" y="305"/>
                  </a:lnTo>
                  <a:lnTo>
                    <a:pt x="91" y="305"/>
                  </a:lnTo>
                  <a:lnTo>
                    <a:pt x="93" y="303"/>
                  </a:lnTo>
                  <a:lnTo>
                    <a:pt x="96" y="303"/>
                  </a:lnTo>
                  <a:lnTo>
                    <a:pt x="98" y="303"/>
                  </a:lnTo>
                  <a:lnTo>
                    <a:pt x="98" y="303"/>
                  </a:lnTo>
                  <a:lnTo>
                    <a:pt x="98" y="305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104" y="299"/>
                  </a:lnTo>
                  <a:lnTo>
                    <a:pt x="107" y="296"/>
                  </a:lnTo>
                  <a:lnTo>
                    <a:pt x="113" y="290"/>
                  </a:lnTo>
                  <a:lnTo>
                    <a:pt x="118" y="283"/>
                  </a:lnTo>
                  <a:lnTo>
                    <a:pt x="122" y="277"/>
                  </a:lnTo>
                  <a:lnTo>
                    <a:pt x="125" y="272"/>
                  </a:lnTo>
                  <a:lnTo>
                    <a:pt x="129" y="268"/>
                  </a:lnTo>
                  <a:lnTo>
                    <a:pt x="133" y="265"/>
                  </a:lnTo>
                  <a:lnTo>
                    <a:pt x="136" y="261"/>
                  </a:lnTo>
                  <a:lnTo>
                    <a:pt x="138" y="259"/>
                  </a:lnTo>
                  <a:lnTo>
                    <a:pt x="143" y="258"/>
                  </a:lnTo>
                  <a:lnTo>
                    <a:pt x="147" y="256"/>
                  </a:lnTo>
                  <a:lnTo>
                    <a:pt x="149" y="254"/>
                  </a:lnTo>
                  <a:lnTo>
                    <a:pt x="151" y="254"/>
                  </a:lnTo>
                  <a:lnTo>
                    <a:pt x="151" y="254"/>
                  </a:lnTo>
                  <a:lnTo>
                    <a:pt x="151" y="254"/>
                  </a:lnTo>
                  <a:lnTo>
                    <a:pt x="149" y="252"/>
                  </a:lnTo>
                  <a:lnTo>
                    <a:pt x="147" y="249"/>
                  </a:lnTo>
                  <a:lnTo>
                    <a:pt x="143" y="245"/>
                  </a:lnTo>
                  <a:lnTo>
                    <a:pt x="142" y="243"/>
                  </a:lnTo>
                  <a:lnTo>
                    <a:pt x="140" y="241"/>
                  </a:lnTo>
                  <a:lnTo>
                    <a:pt x="136" y="239"/>
                  </a:lnTo>
                  <a:lnTo>
                    <a:pt x="133" y="236"/>
                  </a:lnTo>
                  <a:lnTo>
                    <a:pt x="129" y="232"/>
                  </a:lnTo>
                  <a:lnTo>
                    <a:pt x="125" y="229"/>
                  </a:lnTo>
                  <a:lnTo>
                    <a:pt x="122" y="227"/>
                  </a:lnTo>
                  <a:lnTo>
                    <a:pt x="118" y="223"/>
                  </a:lnTo>
                  <a:lnTo>
                    <a:pt x="114" y="232"/>
                  </a:lnTo>
                  <a:lnTo>
                    <a:pt x="107" y="241"/>
                  </a:lnTo>
                  <a:lnTo>
                    <a:pt x="98" y="256"/>
                  </a:lnTo>
                  <a:lnTo>
                    <a:pt x="91" y="267"/>
                  </a:lnTo>
                  <a:lnTo>
                    <a:pt x="85" y="274"/>
                  </a:lnTo>
                  <a:lnTo>
                    <a:pt x="82" y="277"/>
                  </a:lnTo>
                  <a:lnTo>
                    <a:pt x="75" y="283"/>
                  </a:lnTo>
                  <a:lnTo>
                    <a:pt x="69" y="290"/>
                  </a:lnTo>
                  <a:lnTo>
                    <a:pt x="64" y="299"/>
                  </a:lnTo>
                  <a:lnTo>
                    <a:pt x="64" y="299"/>
                  </a:lnTo>
                  <a:lnTo>
                    <a:pt x="57" y="308"/>
                  </a:lnTo>
                  <a:lnTo>
                    <a:pt x="51" y="317"/>
                  </a:lnTo>
                  <a:lnTo>
                    <a:pt x="46" y="328"/>
                  </a:lnTo>
                  <a:lnTo>
                    <a:pt x="42" y="334"/>
                  </a:lnTo>
                  <a:lnTo>
                    <a:pt x="40" y="339"/>
                  </a:lnTo>
                  <a:lnTo>
                    <a:pt x="38" y="344"/>
                  </a:lnTo>
                  <a:lnTo>
                    <a:pt x="37" y="346"/>
                  </a:lnTo>
                  <a:lnTo>
                    <a:pt x="37" y="348"/>
                  </a:lnTo>
                  <a:lnTo>
                    <a:pt x="37" y="346"/>
                  </a:lnTo>
                  <a:lnTo>
                    <a:pt x="38" y="346"/>
                  </a:lnTo>
                  <a:lnTo>
                    <a:pt x="40" y="344"/>
                  </a:lnTo>
                  <a:lnTo>
                    <a:pt x="42" y="344"/>
                  </a:lnTo>
                  <a:lnTo>
                    <a:pt x="42" y="346"/>
                  </a:lnTo>
                  <a:lnTo>
                    <a:pt x="40" y="348"/>
                  </a:lnTo>
                  <a:lnTo>
                    <a:pt x="40" y="350"/>
                  </a:lnTo>
                  <a:lnTo>
                    <a:pt x="38" y="350"/>
                  </a:lnTo>
                  <a:lnTo>
                    <a:pt x="38" y="350"/>
                  </a:lnTo>
                  <a:lnTo>
                    <a:pt x="38" y="352"/>
                  </a:lnTo>
                  <a:lnTo>
                    <a:pt x="38" y="355"/>
                  </a:lnTo>
                  <a:lnTo>
                    <a:pt x="38" y="357"/>
                  </a:lnTo>
                  <a:lnTo>
                    <a:pt x="38" y="361"/>
                  </a:lnTo>
                  <a:lnTo>
                    <a:pt x="38" y="361"/>
                  </a:lnTo>
                  <a:lnTo>
                    <a:pt x="40" y="366"/>
                  </a:lnTo>
                  <a:lnTo>
                    <a:pt x="42" y="370"/>
                  </a:lnTo>
                  <a:lnTo>
                    <a:pt x="42" y="372"/>
                  </a:lnTo>
                  <a:lnTo>
                    <a:pt x="44" y="372"/>
                  </a:lnTo>
                  <a:lnTo>
                    <a:pt x="46" y="373"/>
                  </a:lnTo>
                  <a:lnTo>
                    <a:pt x="49" y="373"/>
                  </a:lnTo>
                  <a:lnTo>
                    <a:pt x="51" y="375"/>
                  </a:lnTo>
                  <a:lnTo>
                    <a:pt x="51" y="377"/>
                  </a:lnTo>
                  <a:lnTo>
                    <a:pt x="49" y="379"/>
                  </a:lnTo>
                  <a:lnTo>
                    <a:pt x="47" y="383"/>
                  </a:lnTo>
                  <a:lnTo>
                    <a:pt x="44" y="383"/>
                  </a:lnTo>
                  <a:lnTo>
                    <a:pt x="40" y="383"/>
                  </a:lnTo>
                  <a:lnTo>
                    <a:pt x="37" y="381"/>
                  </a:lnTo>
                  <a:lnTo>
                    <a:pt x="33" y="381"/>
                  </a:lnTo>
                  <a:lnTo>
                    <a:pt x="31" y="379"/>
                  </a:lnTo>
                  <a:lnTo>
                    <a:pt x="28" y="377"/>
                  </a:lnTo>
                  <a:lnTo>
                    <a:pt x="24" y="373"/>
                  </a:lnTo>
                  <a:lnTo>
                    <a:pt x="22" y="372"/>
                  </a:lnTo>
                  <a:lnTo>
                    <a:pt x="20" y="370"/>
                  </a:lnTo>
                  <a:lnTo>
                    <a:pt x="20" y="366"/>
                  </a:lnTo>
                  <a:lnTo>
                    <a:pt x="19" y="364"/>
                  </a:lnTo>
                  <a:lnTo>
                    <a:pt x="15" y="364"/>
                  </a:lnTo>
                  <a:lnTo>
                    <a:pt x="13" y="363"/>
                  </a:lnTo>
                  <a:lnTo>
                    <a:pt x="11" y="361"/>
                  </a:lnTo>
                  <a:lnTo>
                    <a:pt x="8" y="357"/>
                  </a:lnTo>
                  <a:lnTo>
                    <a:pt x="6" y="354"/>
                  </a:lnTo>
                  <a:lnTo>
                    <a:pt x="4" y="352"/>
                  </a:lnTo>
                  <a:lnTo>
                    <a:pt x="0" y="348"/>
                  </a:lnTo>
                  <a:lnTo>
                    <a:pt x="0" y="344"/>
                  </a:lnTo>
                  <a:lnTo>
                    <a:pt x="4" y="343"/>
                  </a:lnTo>
                  <a:lnTo>
                    <a:pt x="6" y="343"/>
                  </a:lnTo>
                  <a:lnTo>
                    <a:pt x="9" y="339"/>
                  </a:lnTo>
                  <a:lnTo>
                    <a:pt x="13" y="337"/>
                  </a:lnTo>
                  <a:lnTo>
                    <a:pt x="17" y="335"/>
                  </a:lnTo>
                  <a:lnTo>
                    <a:pt x="20" y="334"/>
                  </a:lnTo>
                  <a:lnTo>
                    <a:pt x="20" y="334"/>
                  </a:lnTo>
                  <a:lnTo>
                    <a:pt x="22" y="334"/>
                  </a:lnTo>
                  <a:lnTo>
                    <a:pt x="22" y="332"/>
                  </a:lnTo>
                  <a:lnTo>
                    <a:pt x="26" y="328"/>
                  </a:lnTo>
                  <a:lnTo>
                    <a:pt x="28" y="323"/>
                  </a:lnTo>
                  <a:lnTo>
                    <a:pt x="29" y="317"/>
                  </a:lnTo>
                  <a:lnTo>
                    <a:pt x="37" y="301"/>
                  </a:lnTo>
                  <a:lnTo>
                    <a:pt x="44" y="283"/>
                  </a:lnTo>
                  <a:lnTo>
                    <a:pt x="46" y="281"/>
                  </a:lnTo>
                  <a:lnTo>
                    <a:pt x="49" y="277"/>
                  </a:lnTo>
                  <a:lnTo>
                    <a:pt x="55" y="274"/>
                  </a:lnTo>
                  <a:lnTo>
                    <a:pt x="58" y="268"/>
                  </a:lnTo>
                  <a:lnTo>
                    <a:pt x="62" y="263"/>
                  </a:lnTo>
                  <a:lnTo>
                    <a:pt x="64" y="259"/>
                  </a:lnTo>
                  <a:lnTo>
                    <a:pt x="67" y="256"/>
                  </a:lnTo>
                  <a:lnTo>
                    <a:pt x="69" y="252"/>
                  </a:lnTo>
                  <a:lnTo>
                    <a:pt x="71" y="249"/>
                  </a:lnTo>
                  <a:lnTo>
                    <a:pt x="73" y="245"/>
                  </a:lnTo>
                  <a:lnTo>
                    <a:pt x="75" y="238"/>
                  </a:lnTo>
                  <a:lnTo>
                    <a:pt x="78" y="225"/>
                  </a:lnTo>
                  <a:lnTo>
                    <a:pt x="82" y="212"/>
                  </a:lnTo>
                  <a:lnTo>
                    <a:pt x="85" y="203"/>
                  </a:lnTo>
                  <a:lnTo>
                    <a:pt x="87" y="200"/>
                  </a:lnTo>
                  <a:lnTo>
                    <a:pt x="85" y="200"/>
                  </a:lnTo>
                  <a:lnTo>
                    <a:pt x="85" y="198"/>
                  </a:lnTo>
                  <a:lnTo>
                    <a:pt x="84" y="192"/>
                  </a:lnTo>
                  <a:lnTo>
                    <a:pt x="84" y="187"/>
                  </a:lnTo>
                  <a:lnTo>
                    <a:pt x="82" y="180"/>
                  </a:lnTo>
                  <a:lnTo>
                    <a:pt x="84" y="174"/>
                  </a:lnTo>
                  <a:lnTo>
                    <a:pt x="87" y="167"/>
                  </a:lnTo>
                  <a:lnTo>
                    <a:pt x="91" y="163"/>
                  </a:lnTo>
                  <a:lnTo>
                    <a:pt x="95" y="160"/>
                  </a:lnTo>
                  <a:lnTo>
                    <a:pt x="98" y="156"/>
                  </a:lnTo>
                  <a:lnTo>
                    <a:pt x="102" y="154"/>
                  </a:lnTo>
                  <a:lnTo>
                    <a:pt x="102" y="153"/>
                  </a:lnTo>
                  <a:lnTo>
                    <a:pt x="102" y="153"/>
                  </a:lnTo>
                  <a:lnTo>
                    <a:pt x="100" y="153"/>
                  </a:lnTo>
                  <a:lnTo>
                    <a:pt x="98" y="151"/>
                  </a:lnTo>
                  <a:lnTo>
                    <a:pt x="96" y="149"/>
                  </a:lnTo>
                  <a:lnTo>
                    <a:pt x="95" y="145"/>
                  </a:lnTo>
                  <a:lnTo>
                    <a:pt x="91" y="142"/>
                  </a:lnTo>
                  <a:lnTo>
                    <a:pt x="87" y="138"/>
                  </a:lnTo>
                  <a:lnTo>
                    <a:pt x="84" y="134"/>
                  </a:lnTo>
                  <a:lnTo>
                    <a:pt x="84" y="134"/>
                  </a:lnTo>
                  <a:lnTo>
                    <a:pt x="82" y="133"/>
                  </a:lnTo>
                  <a:lnTo>
                    <a:pt x="80" y="131"/>
                  </a:lnTo>
                  <a:lnTo>
                    <a:pt x="76" y="127"/>
                  </a:lnTo>
                  <a:lnTo>
                    <a:pt x="73" y="124"/>
                  </a:lnTo>
                  <a:lnTo>
                    <a:pt x="69" y="120"/>
                  </a:lnTo>
                  <a:lnTo>
                    <a:pt x="67" y="116"/>
                  </a:lnTo>
                  <a:lnTo>
                    <a:pt x="64" y="111"/>
                  </a:lnTo>
                  <a:lnTo>
                    <a:pt x="62" y="107"/>
                  </a:lnTo>
                  <a:lnTo>
                    <a:pt x="58" y="104"/>
                  </a:lnTo>
                  <a:lnTo>
                    <a:pt x="58" y="102"/>
                  </a:lnTo>
                  <a:lnTo>
                    <a:pt x="58" y="98"/>
                  </a:lnTo>
                  <a:lnTo>
                    <a:pt x="60" y="96"/>
                  </a:lnTo>
                  <a:lnTo>
                    <a:pt x="64" y="95"/>
                  </a:lnTo>
                  <a:lnTo>
                    <a:pt x="67" y="91"/>
                  </a:lnTo>
                  <a:lnTo>
                    <a:pt x="73" y="87"/>
                  </a:lnTo>
                  <a:lnTo>
                    <a:pt x="78" y="84"/>
                  </a:lnTo>
                  <a:lnTo>
                    <a:pt x="84" y="80"/>
                  </a:lnTo>
                  <a:lnTo>
                    <a:pt x="87" y="78"/>
                  </a:lnTo>
                  <a:lnTo>
                    <a:pt x="89" y="78"/>
                  </a:lnTo>
                  <a:lnTo>
                    <a:pt x="91" y="77"/>
                  </a:lnTo>
                  <a:lnTo>
                    <a:pt x="95" y="75"/>
                  </a:lnTo>
                  <a:lnTo>
                    <a:pt x="100" y="71"/>
                  </a:lnTo>
                  <a:lnTo>
                    <a:pt x="105" y="67"/>
                  </a:lnTo>
                  <a:lnTo>
                    <a:pt x="109" y="66"/>
                  </a:lnTo>
                  <a:lnTo>
                    <a:pt x="111" y="66"/>
                  </a:lnTo>
                  <a:lnTo>
                    <a:pt x="113" y="66"/>
                  </a:lnTo>
                  <a:lnTo>
                    <a:pt x="113" y="64"/>
                  </a:lnTo>
                  <a:lnTo>
                    <a:pt x="113" y="64"/>
                  </a:lnTo>
                  <a:lnTo>
                    <a:pt x="111" y="66"/>
                  </a:lnTo>
                  <a:lnTo>
                    <a:pt x="109" y="66"/>
                  </a:lnTo>
                  <a:lnTo>
                    <a:pt x="105" y="66"/>
                  </a:lnTo>
                  <a:lnTo>
                    <a:pt x="104" y="64"/>
                  </a:lnTo>
                  <a:lnTo>
                    <a:pt x="102" y="62"/>
                  </a:lnTo>
                  <a:lnTo>
                    <a:pt x="102" y="62"/>
                  </a:lnTo>
                  <a:lnTo>
                    <a:pt x="102" y="62"/>
                  </a:lnTo>
                  <a:lnTo>
                    <a:pt x="105" y="60"/>
                  </a:lnTo>
                  <a:lnTo>
                    <a:pt x="107" y="58"/>
                  </a:lnTo>
                  <a:lnTo>
                    <a:pt x="111" y="57"/>
                  </a:lnTo>
                  <a:lnTo>
                    <a:pt x="113" y="51"/>
                  </a:lnTo>
                  <a:lnTo>
                    <a:pt x="114" y="46"/>
                  </a:lnTo>
                  <a:lnTo>
                    <a:pt x="113" y="40"/>
                  </a:lnTo>
                  <a:lnTo>
                    <a:pt x="111" y="37"/>
                  </a:lnTo>
                  <a:lnTo>
                    <a:pt x="109" y="35"/>
                  </a:lnTo>
                  <a:lnTo>
                    <a:pt x="109" y="29"/>
                  </a:lnTo>
                  <a:lnTo>
                    <a:pt x="107" y="24"/>
                  </a:lnTo>
                  <a:lnTo>
                    <a:pt x="107" y="20"/>
                  </a:lnTo>
                  <a:lnTo>
                    <a:pt x="107" y="17"/>
                  </a:lnTo>
                  <a:lnTo>
                    <a:pt x="107" y="13"/>
                  </a:lnTo>
                  <a:lnTo>
                    <a:pt x="107" y="11"/>
                  </a:lnTo>
                  <a:lnTo>
                    <a:pt x="111" y="10"/>
                  </a:lnTo>
                  <a:lnTo>
                    <a:pt x="113" y="8"/>
                  </a:lnTo>
                  <a:lnTo>
                    <a:pt x="116" y="8"/>
                  </a:lnTo>
                  <a:lnTo>
                    <a:pt x="118" y="8"/>
                  </a:lnTo>
                  <a:lnTo>
                    <a:pt x="120" y="8"/>
                  </a:lnTo>
                  <a:lnTo>
                    <a:pt x="120" y="6"/>
                  </a:lnTo>
                  <a:lnTo>
                    <a:pt x="122" y="6"/>
                  </a:lnTo>
                  <a:lnTo>
                    <a:pt x="123" y="4"/>
                  </a:lnTo>
                  <a:lnTo>
                    <a:pt x="129" y="2"/>
                  </a:lnTo>
                  <a:lnTo>
                    <a:pt x="134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2B96A"/>
            </a:solidFill>
            <a:ln w="0">
              <a:solidFill>
                <a:srgbClr val="F2B96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8"/>
            <p:cNvSpPr>
              <a:spLocks/>
            </p:cNvSpPr>
            <p:nvPr/>
          </p:nvSpPr>
          <p:spPr bwMode="auto">
            <a:xfrm>
              <a:off x="3852863" y="5289551"/>
              <a:ext cx="103187" cy="163513"/>
            </a:xfrm>
            <a:custGeom>
              <a:avLst/>
              <a:gdLst>
                <a:gd name="T0" fmla="*/ 20 w 65"/>
                <a:gd name="T1" fmla="*/ 0 h 103"/>
                <a:gd name="T2" fmla="*/ 20 w 65"/>
                <a:gd name="T3" fmla="*/ 0 h 103"/>
                <a:gd name="T4" fmla="*/ 20 w 65"/>
                <a:gd name="T5" fmla="*/ 2 h 103"/>
                <a:gd name="T6" fmla="*/ 20 w 65"/>
                <a:gd name="T7" fmla="*/ 3 h 103"/>
                <a:gd name="T8" fmla="*/ 21 w 65"/>
                <a:gd name="T9" fmla="*/ 5 h 103"/>
                <a:gd name="T10" fmla="*/ 23 w 65"/>
                <a:gd name="T11" fmla="*/ 9 h 103"/>
                <a:gd name="T12" fmla="*/ 32 w 65"/>
                <a:gd name="T13" fmla="*/ 14 h 103"/>
                <a:gd name="T14" fmla="*/ 41 w 65"/>
                <a:gd name="T15" fmla="*/ 27 h 103"/>
                <a:gd name="T16" fmla="*/ 52 w 65"/>
                <a:gd name="T17" fmla="*/ 43 h 103"/>
                <a:gd name="T18" fmla="*/ 61 w 65"/>
                <a:gd name="T19" fmla="*/ 59 h 103"/>
                <a:gd name="T20" fmla="*/ 65 w 65"/>
                <a:gd name="T21" fmla="*/ 72 h 103"/>
                <a:gd name="T22" fmla="*/ 65 w 65"/>
                <a:gd name="T23" fmla="*/ 79 h 103"/>
                <a:gd name="T24" fmla="*/ 63 w 65"/>
                <a:gd name="T25" fmla="*/ 83 h 103"/>
                <a:gd name="T26" fmla="*/ 61 w 65"/>
                <a:gd name="T27" fmla="*/ 85 h 103"/>
                <a:gd name="T28" fmla="*/ 61 w 65"/>
                <a:gd name="T29" fmla="*/ 85 h 103"/>
                <a:gd name="T30" fmla="*/ 58 w 65"/>
                <a:gd name="T31" fmla="*/ 88 h 103"/>
                <a:gd name="T32" fmla="*/ 54 w 65"/>
                <a:gd name="T33" fmla="*/ 90 h 103"/>
                <a:gd name="T34" fmla="*/ 48 w 65"/>
                <a:gd name="T35" fmla="*/ 94 h 103"/>
                <a:gd name="T36" fmla="*/ 43 w 65"/>
                <a:gd name="T37" fmla="*/ 97 h 103"/>
                <a:gd name="T38" fmla="*/ 38 w 65"/>
                <a:gd name="T39" fmla="*/ 103 h 103"/>
                <a:gd name="T40" fmla="*/ 34 w 65"/>
                <a:gd name="T41" fmla="*/ 96 h 103"/>
                <a:gd name="T42" fmla="*/ 30 w 65"/>
                <a:gd name="T43" fmla="*/ 88 h 103"/>
                <a:gd name="T44" fmla="*/ 27 w 65"/>
                <a:gd name="T45" fmla="*/ 85 h 103"/>
                <a:gd name="T46" fmla="*/ 23 w 65"/>
                <a:gd name="T47" fmla="*/ 81 h 103"/>
                <a:gd name="T48" fmla="*/ 25 w 65"/>
                <a:gd name="T49" fmla="*/ 79 h 103"/>
                <a:gd name="T50" fmla="*/ 30 w 65"/>
                <a:gd name="T51" fmla="*/ 78 h 103"/>
                <a:gd name="T52" fmla="*/ 34 w 65"/>
                <a:gd name="T53" fmla="*/ 76 h 103"/>
                <a:gd name="T54" fmla="*/ 36 w 65"/>
                <a:gd name="T55" fmla="*/ 74 h 103"/>
                <a:gd name="T56" fmla="*/ 38 w 65"/>
                <a:gd name="T57" fmla="*/ 74 h 103"/>
                <a:gd name="T58" fmla="*/ 38 w 65"/>
                <a:gd name="T59" fmla="*/ 74 h 103"/>
                <a:gd name="T60" fmla="*/ 38 w 65"/>
                <a:gd name="T61" fmla="*/ 74 h 103"/>
                <a:gd name="T62" fmla="*/ 36 w 65"/>
                <a:gd name="T63" fmla="*/ 72 h 103"/>
                <a:gd name="T64" fmla="*/ 34 w 65"/>
                <a:gd name="T65" fmla="*/ 69 h 103"/>
                <a:gd name="T66" fmla="*/ 30 w 65"/>
                <a:gd name="T67" fmla="*/ 65 h 103"/>
                <a:gd name="T68" fmla="*/ 29 w 65"/>
                <a:gd name="T69" fmla="*/ 63 h 103"/>
                <a:gd name="T70" fmla="*/ 27 w 65"/>
                <a:gd name="T71" fmla="*/ 61 h 103"/>
                <a:gd name="T72" fmla="*/ 23 w 65"/>
                <a:gd name="T73" fmla="*/ 59 h 103"/>
                <a:gd name="T74" fmla="*/ 20 w 65"/>
                <a:gd name="T75" fmla="*/ 56 h 103"/>
                <a:gd name="T76" fmla="*/ 16 w 65"/>
                <a:gd name="T77" fmla="*/ 52 h 103"/>
                <a:gd name="T78" fmla="*/ 12 w 65"/>
                <a:gd name="T79" fmla="*/ 49 h 103"/>
                <a:gd name="T80" fmla="*/ 9 w 65"/>
                <a:gd name="T81" fmla="*/ 47 h 103"/>
                <a:gd name="T82" fmla="*/ 5 w 65"/>
                <a:gd name="T83" fmla="*/ 43 h 103"/>
                <a:gd name="T84" fmla="*/ 3 w 65"/>
                <a:gd name="T85" fmla="*/ 41 h 103"/>
                <a:gd name="T86" fmla="*/ 1 w 65"/>
                <a:gd name="T87" fmla="*/ 40 h 103"/>
                <a:gd name="T88" fmla="*/ 0 w 65"/>
                <a:gd name="T89" fmla="*/ 38 h 103"/>
                <a:gd name="T90" fmla="*/ 20 w 65"/>
                <a:gd name="T9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5" h="103">
                  <a:moveTo>
                    <a:pt x="20" y="0"/>
                  </a:moveTo>
                  <a:lnTo>
                    <a:pt x="20" y="0"/>
                  </a:lnTo>
                  <a:lnTo>
                    <a:pt x="20" y="2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3" y="9"/>
                  </a:lnTo>
                  <a:lnTo>
                    <a:pt x="32" y="14"/>
                  </a:lnTo>
                  <a:lnTo>
                    <a:pt x="41" y="27"/>
                  </a:lnTo>
                  <a:lnTo>
                    <a:pt x="52" y="43"/>
                  </a:lnTo>
                  <a:lnTo>
                    <a:pt x="61" y="59"/>
                  </a:lnTo>
                  <a:lnTo>
                    <a:pt x="65" y="72"/>
                  </a:lnTo>
                  <a:lnTo>
                    <a:pt x="65" y="79"/>
                  </a:lnTo>
                  <a:lnTo>
                    <a:pt x="63" y="83"/>
                  </a:lnTo>
                  <a:lnTo>
                    <a:pt x="61" y="85"/>
                  </a:lnTo>
                  <a:lnTo>
                    <a:pt x="61" y="85"/>
                  </a:lnTo>
                  <a:lnTo>
                    <a:pt x="58" y="88"/>
                  </a:lnTo>
                  <a:lnTo>
                    <a:pt x="54" y="90"/>
                  </a:lnTo>
                  <a:lnTo>
                    <a:pt x="48" y="94"/>
                  </a:lnTo>
                  <a:lnTo>
                    <a:pt x="43" y="97"/>
                  </a:lnTo>
                  <a:lnTo>
                    <a:pt x="38" y="103"/>
                  </a:lnTo>
                  <a:lnTo>
                    <a:pt x="34" y="96"/>
                  </a:lnTo>
                  <a:lnTo>
                    <a:pt x="30" y="88"/>
                  </a:lnTo>
                  <a:lnTo>
                    <a:pt x="27" y="85"/>
                  </a:lnTo>
                  <a:lnTo>
                    <a:pt x="23" y="81"/>
                  </a:lnTo>
                  <a:lnTo>
                    <a:pt x="25" y="79"/>
                  </a:lnTo>
                  <a:lnTo>
                    <a:pt x="30" y="78"/>
                  </a:lnTo>
                  <a:lnTo>
                    <a:pt x="34" y="76"/>
                  </a:lnTo>
                  <a:lnTo>
                    <a:pt x="36" y="74"/>
                  </a:lnTo>
                  <a:lnTo>
                    <a:pt x="38" y="74"/>
                  </a:lnTo>
                  <a:lnTo>
                    <a:pt x="38" y="74"/>
                  </a:lnTo>
                  <a:lnTo>
                    <a:pt x="38" y="74"/>
                  </a:lnTo>
                  <a:lnTo>
                    <a:pt x="36" y="72"/>
                  </a:lnTo>
                  <a:lnTo>
                    <a:pt x="34" y="69"/>
                  </a:lnTo>
                  <a:lnTo>
                    <a:pt x="30" y="65"/>
                  </a:lnTo>
                  <a:lnTo>
                    <a:pt x="29" y="63"/>
                  </a:lnTo>
                  <a:lnTo>
                    <a:pt x="27" y="61"/>
                  </a:lnTo>
                  <a:lnTo>
                    <a:pt x="23" y="59"/>
                  </a:lnTo>
                  <a:lnTo>
                    <a:pt x="20" y="56"/>
                  </a:lnTo>
                  <a:lnTo>
                    <a:pt x="16" y="52"/>
                  </a:lnTo>
                  <a:lnTo>
                    <a:pt x="12" y="49"/>
                  </a:lnTo>
                  <a:lnTo>
                    <a:pt x="9" y="47"/>
                  </a:lnTo>
                  <a:lnTo>
                    <a:pt x="5" y="43"/>
                  </a:lnTo>
                  <a:lnTo>
                    <a:pt x="3" y="41"/>
                  </a:lnTo>
                  <a:lnTo>
                    <a:pt x="1" y="40"/>
                  </a:lnTo>
                  <a:lnTo>
                    <a:pt x="0" y="3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5AFFD0"/>
            </a:solidFill>
            <a:ln w="0">
              <a:solidFill>
                <a:srgbClr val="5AFFD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9"/>
            <p:cNvSpPr>
              <a:spLocks/>
            </p:cNvSpPr>
            <p:nvPr/>
          </p:nvSpPr>
          <p:spPr bwMode="auto">
            <a:xfrm>
              <a:off x="3825875" y="5484813"/>
              <a:ext cx="3175" cy="3175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0 h 2"/>
                <a:gd name="T4" fmla="*/ 2 w 2"/>
                <a:gd name="T5" fmla="*/ 2 h 2"/>
                <a:gd name="T6" fmla="*/ 2 w 2"/>
                <a:gd name="T7" fmla="*/ 0 h 2"/>
                <a:gd name="T8" fmla="*/ 0 w 2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0"/>
            <p:cNvSpPr>
              <a:spLocks/>
            </p:cNvSpPr>
            <p:nvPr/>
          </p:nvSpPr>
          <p:spPr bwMode="auto">
            <a:xfrm>
              <a:off x="3792538" y="5484813"/>
              <a:ext cx="61912" cy="92075"/>
            </a:xfrm>
            <a:custGeom>
              <a:avLst/>
              <a:gdLst>
                <a:gd name="T0" fmla="*/ 21 w 39"/>
                <a:gd name="T1" fmla="*/ 0 h 58"/>
                <a:gd name="T2" fmla="*/ 23 w 39"/>
                <a:gd name="T3" fmla="*/ 2 h 58"/>
                <a:gd name="T4" fmla="*/ 25 w 39"/>
                <a:gd name="T5" fmla="*/ 0 h 58"/>
                <a:gd name="T6" fmla="*/ 23 w 39"/>
                <a:gd name="T7" fmla="*/ 5 h 58"/>
                <a:gd name="T8" fmla="*/ 23 w 39"/>
                <a:gd name="T9" fmla="*/ 9 h 58"/>
                <a:gd name="T10" fmla="*/ 29 w 39"/>
                <a:gd name="T11" fmla="*/ 13 h 58"/>
                <a:gd name="T12" fmla="*/ 32 w 39"/>
                <a:gd name="T13" fmla="*/ 16 h 58"/>
                <a:gd name="T14" fmla="*/ 36 w 39"/>
                <a:gd name="T15" fmla="*/ 16 h 58"/>
                <a:gd name="T16" fmla="*/ 39 w 39"/>
                <a:gd name="T17" fmla="*/ 16 h 58"/>
                <a:gd name="T18" fmla="*/ 38 w 39"/>
                <a:gd name="T19" fmla="*/ 18 h 58"/>
                <a:gd name="T20" fmla="*/ 36 w 39"/>
                <a:gd name="T21" fmla="*/ 20 h 58"/>
                <a:gd name="T22" fmla="*/ 34 w 39"/>
                <a:gd name="T23" fmla="*/ 23 h 58"/>
                <a:gd name="T24" fmla="*/ 34 w 39"/>
                <a:gd name="T25" fmla="*/ 29 h 58"/>
                <a:gd name="T26" fmla="*/ 32 w 39"/>
                <a:gd name="T27" fmla="*/ 36 h 58"/>
                <a:gd name="T28" fmla="*/ 32 w 39"/>
                <a:gd name="T29" fmla="*/ 43 h 58"/>
                <a:gd name="T30" fmla="*/ 34 w 39"/>
                <a:gd name="T31" fmla="*/ 52 h 58"/>
                <a:gd name="T32" fmla="*/ 34 w 39"/>
                <a:gd name="T33" fmla="*/ 56 h 58"/>
                <a:gd name="T34" fmla="*/ 30 w 39"/>
                <a:gd name="T35" fmla="*/ 58 h 58"/>
                <a:gd name="T36" fmla="*/ 30 w 39"/>
                <a:gd name="T37" fmla="*/ 58 h 58"/>
                <a:gd name="T38" fmla="*/ 27 w 39"/>
                <a:gd name="T39" fmla="*/ 56 h 58"/>
                <a:gd name="T40" fmla="*/ 21 w 39"/>
                <a:gd name="T41" fmla="*/ 51 h 58"/>
                <a:gd name="T42" fmla="*/ 16 w 39"/>
                <a:gd name="T43" fmla="*/ 41 h 58"/>
                <a:gd name="T44" fmla="*/ 12 w 39"/>
                <a:gd name="T45" fmla="*/ 34 h 58"/>
                <a:gd name="T46" fmla="*/ 10 w 39"/>
                <a:gd name="T47" fmla="*/ 31 h 58"/>
                <a:gd name="T48" fmla="*/ 10 w 39"/>
                <a:gd name="T49" fmla="*/ 27 h 58"/>
                <a:gd name="T50" fmla="*/ 7 w 39"/>
                <a:gd name="T51" fmla="*/ 22 h 58"/>
                <a:gd name="T52" fmla="*/ 1 w 39"/>
                <a:gd name="T53" fmla="*/ 13 h 58"/>
                <a:gd name="T54" fmla="*/ 0 w 39"/>
                <a:gd name="T55" fmla="*/ 7 h 58"/>
                <a:gd name="T56" fmla="*/ 3 w 39"/>
                <a:gd name="T57" fmla="*/ 3 h 58"/>
                <a:gd name="T58" fmla="*/ 3 w 39"/>
                <a:gd name="T59" fmla="*/ 3 h 58"/>
                <a:gd name="T60" fmla="*/ 3 w 39"/>
                <a:gd name="T61" fmla="*/ 3 h 58"/>
                <a:gd name="T62" fmla="*/ 3 w 39"/>
                <a:gd name="T63" fmla="*/ 3 h 58"/>
                <a:gd name="T64" fmla="*/ 7 w 39"/>
                <a:gd name="T65" fmla="*/ 2 h 58"/>
                <a:gd name="T66" fmla="*/ 9 w 39"/>
                <a:gd name="T67" fmla="*/ 3 h 58"/>
                <a:gd name="T68" fmla="*/ 10 w 39"/>
                <a:gd name="T69" fmla="*/ 3 h 58"/>
                <a:gd name="T70" fmla="*/ 16 w 39"/>
                <a:gd name="T71" fmla="*/ 2 h 58"/>
                <a:gd name="T72" fmla="*/ 21 w 39"/>
                <a:gd name="T73" fmla="*/ 0 h 58"/>
                <a:gd name="T74" fmla="*/ 21 w 39"/>
                <a:gd name="T7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" h="58">
                  <a:moveTo>
                    <a:pt x="21" y="0"/>
                  </a:moveTo>
                  <a:lnTo>
                    <a:pt x="21" y="0"/>
                  </a:lnTo>
                  <a:lnTo>
                    <a:pt x="23" y="0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5" y="0"/>
                  </a:lnTo>
                  <a:lnTo>
                    <a:pt x="25" y="3"/>
                  </a:lnTo>
                  <a:lnTo>
                    <a:pt x="23" y="5"/>
                  </a:lnTo>
                  <a:lnTo>
                    <a:pt x="23" y="7"/>
                  </a:lnTo>
                  <a:lnTo>
                    <a:pt x="23" y="9"/>
                  </a:lnTo>
                  <a:lnTo>
                    <a:pt x="25" y="11"/>
                  </a:lnTo>
                  <a:lnTo>
                    <a:pt x="29" y="13"/>
                  </a:lnTo>
                  <a:lnTo>
                    <a:pt x="32" y="14"/>
                  </a:lnTo>
                  <a:lnTo>
                    <a:pt x="32" y="16"/>
                  </a:lnTo>
                  <a:lnTo>
                    <a:pt x="34" y="16"/>
                  </a:lnTo>
                  <a:lnTo>
                    <a:pt x="36" y="16"/>
                  </a:lnTo>
                  <a:lnTo>
                    <a:pt x="38" y="14"/>
                  </a:lnTo>
                  <a:lnTo>
                    <a:pt x="39" y="16"/>
                  </a:lnTo>
                  <a:lnTo>
                    <a:pt x="39" y="16"/>
                  </a:lnTo>
                  <a:lnTo>
                    <a:pt x="38" y="18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6" y="22"/>
                  </a:lnTo>
                  <a:lnTo>
                    <a:pt x="34" y="23"/>
                  </a:lnTo>
                  <a:lnTo>
                    <a:pt x="34" y="25"/>
                  </a:lnTo>
                  <a:lnTo>
                    <a:pt x="34" y="29"/>
                  </a:lnTo>
                  <a:lnTo>
                    <a:pt x="32" y="32"/>
                  </a:lnTo>
                  <a:lnTo>
                    <a:pt x="32" y="36"/>
                  </a:lnTo>
                  <a:lnTo>
                    <a:pt x="32" y="41"/>
                  </a:lnTo>
                  <a:lnTo>
                    <a:pt x="32" y="43"/>
                  </a:lnTo>
                  <a:lnTo>
                    <a:pt x="34" y="49"/>
                  </a:lnTo>
                  <a:lnTo>
                    <a:pt x="34" y="52"/>
                  </a:lnTo>
                  <a:lnTo>
                    <a:pt x="34" y="54"/>
                  </a:lnTo>
                  <a:lnTo>
                    <a:pt x="34" y="56"/>
                  </a:lnTo>
                  <a:lnTo>
                    <a:pt x="32" y="58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30" y="58"/>
                  </a:lnTo>
                  <a:lnTo>
                    <a:pt x="27" y="56"/>
                  </a:lnTo>
                  <a:lnTo>
                    <a:pt x="25" y="54"/>
                  </a:lnTo>
                  <a:lnTo>
                    <a:pt x="21" y="51"/>
                  </a:lnTo>
                  <a:lnTo>
                    <a:pt x="20" y="47"/>
                  </a:lnTo>
                  <a:lnTo>
                    <a:pt x="16" y="41"/>
                  </a:lnTo>
                  <a:lnTo>
                    <a:pt x="14" y="38"/>
                  </a:lnTo>
                  <a:lnTo>
                    <a:pt x="12" y="34"/>
                  </a:lnTo>
                  <a:lnTo>
                    <a:pt x="10" y="31"/>
                  </a:lnTo>
                  <a:lnTo>
                    <a:pt x="10" y="31"/>
                  </a:lnTo>
                  <a:lnTo>
                    <a:pt x="10" y="29"/>
                  </a:lnTo>
                  <a:lnTo>
                    <a:pt x="10" y="27"/>
                  </a:lnTo>
                  <a:lnTo>
                    <a:pt x="9" y="25"/>
                  </a:lnTo>
                  <a:lnTo>
                    <a:pt x="7" y="22"/>
                  </a:lnTo>
                  <a:lnTo>
                    <a:pt x="3" y="18"/>
                  </a:lnTo>
                  <a:lnTo>
                    <a:pt x="1" y="13"/>
                  </a:lnTo>
                  <a:lnTo>
                    <a:pt x="1" y="9"/>
                  </a:lnTo>
                  <a:lnTo>
                    <a:pt x="0" y="7"/>
                  </a:lnTo>
                  <a:lnTo>
                    <a:pt x="1" y="5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7" y="2"/>
                  </a:lnTo>
                  <a:lnTo>
                    <a:pt x="7" y="2"/>
                  </a:lnTo>
                  <a:lnTo>
                    <a:pt x="7" y="2"/>
                  </a:lnTo>
                  <a:lnTo>
                    <a:pt x="9" y="3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1"/>
            <p:cNvSpPr>
              <a:spLocks/>
            </p:cNvSpPr>
            <p:nvPr/>
          </p:nvSpPr>
          <p:spPr bwMode="auto">
            <a:xfrm>
              <a:off x="3843338" y="5094288"/>
              <a:ext cx="80962" cy="111125"/>
            </a:xfrm>
            <a:custGeom>
              <a:avLst/>
              <a:gdLst>
                <a:gd name="T0" fmla="*/ 29 w 51"/>
                <a:gd name="T1" fmla="*/ 1 h 70"/>
                <a:gd name="T2" fmla="*/ 31 w 51"/>
                <a:gd name="T3" fmla="*/ 3 h 70"/>
                <a:gd name="T4" fmla="*/ 26 w 51"/>
                <a:gd name="T5" fmla="*/ 3 h 70"/>
                <a:gd name="T6" fmla="*/ 18 w 51"/>
                <a:gd name="T7" fmla="*/ 7 h 70"/>
                <a:gd name="T8" fmla="*/ 15 w 51"/>
                <a:gd name="T9" fmla="*/ 18 h 70"/>
                <a:gd name="T10" fmla="*/ 13 w 51"/>
                <a:gd name="T11" fmla="*/ 34 h 70"/>
                <a:gd name="T12" fmla="*/ 13 w 51"/>
                <a:gd name="T13" fmla="*/ 39 h 70"/>
                <a:gd name="T14" fmla="*/ 18 w 51"/>
                <a:gd name="T15" fmla="*/ 45 h 70"/>
                <a:gd name="T16" fmla="*/ 29 w 51"/>
                <a:gd name="T17" fmla="*/ 47 h 70"/>
                <a:gd name="T18" fmla="*/ 36 w 51"/>
                <a:gd name="T19" fmla="*/ 45 h 70"/>
                <a:gd name="T20" fmla="*/ 42 w 51"/>
                <a:gd name="T21" fmla="*/ 43 h 70"/>
                <a:gd name="T22" fmla="*/ 44 w 51"/>
                <a:gd name="T23" fmla="*/ 43 h 70"/>
                <a:gd name="T24" fmla="*/ 45 w 51"/>
                <a:gd name="T25" fmla="*/ 50 h 70"/>
                <a:gd name="T26" fmla="*/ 49 w 51"/>
                <a:gd name="T27" fmla="*/ 58 h 70"/>
                <a:gd name="T28" fmla="*/ 51 w 51"/>
                <a:gd name="T29" fmla="*/ 61 h 70"/>
                <a:gd name="T30" fmla="*/ 47 w 51"/>
                <a:gd name="T31" fmla="*/ 63 h 70"/>
                <a:gd name="T32" fmla="*/ 44 w 51"/>
                <a:gd name="T33" fmla="*/ 70 h 70"/>
                <a:gd name="T34" fmla="*/ 35 w 51"/>
                <a:gd name="T35" fmla="*/ 67 h 70"/>
                <a:gd name="T36" fmla="*/ 18 w 51"/>
                <a:gd name="T37" fmla="*/ 65 h 70"/>
                <a:gd name="T38" fmla="*/ 6 w 51"/>
                <a:gd name="T39" fmla="*/ 63 h 70"/>
                <a:gd name="T40" fmla="*/ 2 w 51"/>
                <a:gd name="T41" fmla="*/ 61 h 70"/>
                <a:gd name="T42" fmla="*/ 2 w 51"/>
                <a:gd name="T43" fmla="*/ 54 h 70"/>
                <a:gd name="T44" fmla="*/ 0 w 51"/>
                <a:gd name="T45" fmla="*/ 45 h 70"/>
                <a:gd name="T46" fmla="*/ 2 w 51"/>
                <a:gd name="T47" fmla="*/ 38 h 70"/>
                <a:gd name="T48" fmla="*/ 2 w 51"/>
                <a:gd name="T49" fmla="*/ 29 h 70"/>
                <a:gd name="T50" fmla="*/ 2 w 51"/>
                <a:gd name="T51" fmla="*/ 21 h 70"/>
                <a:gd name="T52" fmla="*/ 4 w 51"/>
                <a:gd name="T53" fmla="*/ 12 h 70"/>
                <a:gd name="T54" fmla="*/ 6 w 51"/>
                <a:gd name="T55" fmla="*/ 7 h 70"/>
                <a:gd name="T56" fmla="*/ 9 w 51"/>
                <a:gd name="T57" fmla="*/ 5 h 70"/>
                <a:gd name="T58" fmla="*/ 13 w 51"/>
                <a:gd name="T59" fmla="*/ 7 h 70"/>
                <a:gd name="T60" fmla="*/ 13 w 51"/>
                <a:gd name="T61" fmla="*/ 7 h 70"/>
                <a:gd name="T62" fmla="*/ 18 w 51"/>
                <a:gd name="T63" fmla="*/ 3 h 70"/>
                <a:gd name="T64" fmla="*/ 24 w 51"/>
                <a:gd name="T65" fmla="*/ 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" h="70">
                  <a:moveTo>
                    <a:pt x="27" y="0"/>
                  </a:moveTo>
                  <a:lnTo>
                    <a:pt x="29" y="1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9" y="3"/>
                  </a:lnTo>
                  <a:lnTo>
                    <a:pt x="26" y="3"/>
                  </a:lnTo>
                  <a:lnTo>
                    <a:pt x="22" y="5"/>
                  </a:lnTo>
                  <a:lnTo>
                    <a:pt x="18" y="7"/>
                  </a:lnTo>
                  <a:lnTo>
                    <a:pt x="16" y="10"/>
                  </a:lnTo>
                  <a:lnTo>
                    <a:pt x="15" y="18"/>
                  </a:lnTo>
                  <a:lnTo>
                    <a:pt x="13" y="25"/>
                  </a:lnTo>
                  <a:lnTo>
                    <a:pt x="13" y="34"/>
                  </a:lnTo>
                  <a:lnTo>
                    <a:pt x="13" y="38"/>
                  </a:lnTo>
                  <a:lnTo>
                    <a:pt x="13" y="39"/>
                  </a:lnTo>
                  <a:lnTo>
                    <a:pt x="15" y="43"/>
                  </a:lnTo>
                  <a:lnTo>
                    <a:pt x="18" y="45"/>
                  </a:lnTo>
                  <a:lnTo>
                    <a:pt x="24" y="47"/>
                  </a:lnTo>
                  <a:lnTo>
                    <a:pt x="29" y="47"/>
                  </a:lnTo>
                  <a:lnTo>
                    <a:pt x="33" y="47"/>
                  </a:lnTo>
                  <a:lnTo>
                    <a:pt x="36" y="45"/>
                  </a:lnTo>
                  <a:lnTo>
                    <a:pt x="40" y="43"/>
                  </a:lnTo>
                  <a:lnTo>
                    <a:pt x="42" y="43"/>
                  </a:lnTo>
                  <a:lnTo>
                    <a:pt x="42" y="41"/>
                  </a:lnTo>
                  <a:lnTo>
                    <a:pt x="44" y="43"/>
                  </a:lnTo>
                  <a:lnTo>
                    <a:pt x="44" y="47"/>
                  </a:lnTo>
                  <a:lnTo>
                    <a:pt x="45" y="50"/>
                  </a:lnTo>
                  <a:lnTo>
                    <a:pt x="47" y="54"/>
                  </a:lnTo>
                  <a:lnTo>
                    <a:pt x="49" y="58"/>
                  </a:lnTo>
                  <a:lnTo>
                    <a:pt x="49" y="59"/>
                  </a:lnTo>
                  <a:lnTo>
                    <a:pt x="51" y="61"/>
                  </a:lnTo>
                  <a:lnTo>
                    <a:pt x="49" y="61"/>
                  </a:lnTo>
                  <a:lnTo>
                    <a:pt x="47" y="63"/>
                  </a:lnTo>
                  <a:lnTo>
                    <a:pt x="45" y="67"/>
                  </a:lnTo>
                  <a:lnTo>
                    <a:pt x="44" y="70"/>
                  </a:lnTo>
                  <a:lnTo>
                    <a:pt x="40" y="68"/>
                  </a:lnTo>
                  <a:lnTo>
                    <a:pt x="35" y="67"/>
                  </a:lnTo>
                  <a:lnTo>
                    <a:pt x="26" y="65"/>
                  </a:lnTo>
                  <a:lnTo>
                    <a:pt x="18" y="65"/>
                  </a:lnTo>
                  <a:lnTo>
                    <a:pt x="11" y="63"/>
                  </a:lnTo>
                  <a:lnTo>
                    <a:pt x="6" y="63"/>
                  </a:lnTo>
                  <a:lnTo>
                    <a:pt x="2" y="63"/>
                  </a:lnTo>
                  <a:lnTo>
                    <a:pt x="2" y="61"/>
                  </a:lnTo>
                  <a:lnTo>
                    <a:pt x="2" y="58"/>
                  </a:lnTo>
                  <a:lnTo>
                    <a:pt x="2" y="54"/>
                  </a:lnTo>
                  <a:lnTo>
                    <a:pt x="2" y="48"/>
                  </a:lnTo>
                  <a:lnTo>
                    <a:pt x="0" y="45"/>
                  </a:lnTo>
                  <a:lnTo>
                    <a:pt x="2" y="41"/>
                  </a:lnTo>
                  <a:lnTo>
                    <a:pt x="2" y="38"/>
                  </a:lnTo>
                  <a:lnTo>
                    <a:pt x="2" y="32"/>
                  </a:lnTo>
                  <a:lnTo>
                    <a:pt x="2" y="29"/>
                  </a:lnTo>
                  <a:lnTo>
                    <a:pt x="2" y="25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4" y="12"/>
                  </a:lnTo>
                  <a:lnTo>
                    <a:pt x="6" y="9"/>
                  </a:lnTo>
                  <a:lnTo>
                    <a:pt x="6" y="7"/>
                  </a:lnTo>
                  <a:lnTo>
                    <a:pt x="9" y="5"/>
                  </a:lnTo>
                  <a:lnTo>
                    <a:pt x="9" y="5"/>
                  </a:lnTo>
                  <a:lnTo>
                    <a:pt x="11" y="5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5" y="5"/>
                  </a:lnTo>
                  <a:lnTo>
                    <a:pt x="18" y="3"/>
                  </a:lnTo>
                  <a:lnTo>
                    <a:pt x="20" y="1"/>
                  </a:lnTo>
                  <a:lnTo>
                    <a:pt x="24" y="1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2"/>
            <p:cNvSpPr>
              <a:spLocks/>
            </p:cNvSpPr>
            <p:nvPr/>
          </p:nvSpPr>
          <p:spPr bwMode="auto">
            <a:xfrm>
              <a:off x="3843338" y="5165726"/>
              <a:ext cx="3175" cy="25400"/>
            </a:xfrm>
            <a:custGeom>
              <a:avLst/>
              <a:gdLst>
                <a:gd name="T0" fmla="*/ 0 w 2"/>
                <a:gd name="T1" fmla="*/ 0 h 16"/>
                <a:gd name="T2" fmla="*/ 2 w 2"/>
                <a:gd name="T3" fmla="*/ 3 h 16"/>
                <a:gd name="T4" fmla="*/ 2 w 2"/>
                <a:gd name="T5" fmla="*/ 9 h 16"/>
                <a:gd name="T6" fmla="*/ 2 w 2"/>
                <a:gd name="T7" fmla="*/ 13 h 16"/>
                <a:gd name="T8" fmla="*/ 2 w 2"/>
                <a:gd name="T9" fmla="*/ 16 h 16"/>
                <a:gd name="T10" fmla="*/ 0 w 2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6">
                  <a:moveTo>
                    <a:pt x="0" y="0"/>
                  </a:moveTo>
                  <a:lnTo>
                    <a:pt x="2" y="3"/>
                  </a:lnTo>
                  <a:lnTo>
                    <a:pt x="2" y="9"/>
                  </a:lnTo>
                  <a:lnTo>
                    <a:pt x="2" y="13"/>
                  </a:lnTo>
                  <a:lnTo>
                    <a:pt x="2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3843338" y="5094288"/>
              <a:ext cx="80962" cy="111125"/>
            </a:xfrm>
            <a:custGeom>
              <a:avLst/>
              <a:gdLst>
                <a:gd name="T0" fmla="*/ 29 w 51"/>
                <a:gd name="T1" fmla="*/ 1 h 70"/>
                <a:gd name="T2" fmla="*/ 31 w 51"/>
                <a:gd name="T3" fmla="*/ 3 h 70"/>
                <a:gd name="T4" fmla="*/ 26 w 51"/>
                <a:gd name="T5" fmla="*/ 3 h 70"/>
                <a:gd name="T6" fmla="*/ 20 w 51"/>
                <a:gd name="T7" fmla="*/ 7 h 70"/>
                <a:gd name="T8" fmla="*/ 15 w 51"/>
                <a:gd name="T9" fmla="*/ 16 h 70"/>
                <a:gd name="T10" fmla="*/ 13 w 51"/>
                <a:gd name="T11" fmla="*/ 32 h 70"/>
                <a:gd name="T12" fmla="*/ 13 w 51"/>
                <a:gd name="T13" fmla="*/ 38 h 70"/>
                <a:gd name="T14" fmla="*/ 15 w 51"/>
                <a:gd name="T15" fmla="*/ 43 h 70"/>
                <a:gd name="T16" fmla="*/ 24 w 51"/>
                <a:gd name="T17" fmla="*/ 47 h 70"/>
                <a:gd name="T18" fmla="*/ 35 w 51"/>
                <a:gd name="T19" fmla="*/ 47 h 70"/>
                <a:gd name="T20" fmla="*/ 40 w 51"/>
                <a:gd name="T21" fmla="*/ 43 h 70"/>
                <a:gd name="T22" fmla="*/ 42 w 51"/>
                <a:gd name="T23" fmla="*/ 41 h 70"/>
                <a:gd name="T24" fmla="*/ 44 w 51"/>
                <a:gd name="T25" fmla="*/ 47 h 70"/>
                <a:gd name="T26" fmla="*/ 47 w 51"/>
                <a:gd name="T27" fmla="*/ 54 h 70"/>
                <a:gd name="T28" fmla="*/ 49 w 51"/>
                <a:gd name="T29" fmla="*/ 59 h 70"/>
                <a:gd name="T30" fmla="*/ 49 w 51"/>
                <a:gd name="T31" fmla="*/ 61 h 70"/>
                <a:gd name="T32" fmla="*/ 45 w 51"/>
                <a:gd name="T33" fmla="*/ 67 h 70"/>
                <a:gd name="T34" fmla="*/ 40 w 51"/>
                <a:gd name="T35" fmla="*/ 68 h 70"/>
                <a:gd name="T36" fmla="*/ 26 w 51"/>
                <a:gd name="T37" fmla="*/ 65 h 70"/>
                <a:gd name="T38" fmla="*/ 11 w 51"/>
                <a:gd name="T39" fmla="*/ 63 h 70"/>
                <a:gd name="T40" fmla="*/ 2 w 51"/>
                <a:gd name="T41" fmla="*/ 63 h 70"/>
                <a:gd name="T42" fmla="*/ 2 w 51"/>
                <a:gd name="T43" fmla="*/ 58 h 70"/>
                <a:gd name="T44" fmla="*/ 2 w 51"/>
                <a:gd name="T45" fmla="*/ 48 h 70"/>
                <a:gd name="T46" fmla="*/ 2 w 51"/>
                <a:gd name="T47" fmla="*/ 41 h 70"/>
                <a:gd name="T48" fmla="*/ 2 w 51"/>
                <a:gd name="T49" fmla="*/ 36 h 70"/>
                <a:gd name="T50" fmla="*/ 2 w 51"/>
                <a:gd name="T51" fmla="*/ 29 h 70"/>
                <a:gd name="T52" fmla="*/ 2 w 51"/>
                <a:gd name="T53" fmla="*/ 21 h 70"/>
                <a:gd name="T54" fmla="*/ 4 w 51"/>
                <a:gd name="T55" fmla="*/ 12 h 70"/>
                <a:gd name="T56" fmla="*/ 6 w 51"/>
                <a:gd name="T57" fmla="*/ 7 h 70"/>
                <a:gd name="T58" fmla="*/ 9 w 51"/>
                <a:gd name="T59" fmla="*/ 5 h 70"/>
                <a:gd name="T60" fmla="*/ 11 w 51"/>
                <a:gd name="T61" fmla="*/ 7 h 70"/>
                <a:gd name="T62" fmla="*/ 13 w 51"/>
                <a:gd name="T63" fmla="*/ 7 h 70"/>
                <a:gd name="T64" fmla="*/ 15 w 51"/>
                <a:gd name="T65" fmla="*/ 5 h 70"/>
                <a:gd name="T66" fmla="*/ 20 w 51"/>
                <a:gd name="T67" fmla="*/ 1 h 70"/>
                <a:gd name="T68" fmla="*/ 26 w 51"/>
                <a:gd name="T6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1" h="70">
                  <a:moveTo>
                    <a:pt x="26" y="0"/>
                  </a:moveTo>
                  <a:lnTo>
                    <a:pt x="29" y="1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9" y="3"/>
                  </a:lnTo>
                  <a:lnTo>
                    <a:pt x="26" y="3"/>
                  </a:lnTo>
                  <a:lnTo>
                    <a:pt x="22" y="5"/>
                  </a:lnTo>
                  <a:lnTo>
                    <a:pt x="20" y="7"/>
                  </a:lnTo>
                  <a:lnTo>
                    <a:pt x="16" y="10"/>
                  </a:lnTo>
                  <a:lnTo>
                    <a:pt x="15" y="16"/>
                  </a:lnTo>
                  <a:lnTo>
                    <a:pt x="13" y="25"/>
                  </a:lnTo>
                  <a:lnTo>
                    <a:pt x="13" y="32"/>
                  </a:lnTo>
                  <a:lnTo>
                    <a:pt x="13" y="34"/>
                  </a:lnTo>
                  <a:lnTo>
                    <a:pt x="13" y="38"/>
                  </a:lnTo>
                  <a:lnTo>
                    <a:pt x="13" y="39"/>
                  </a:lnTo>
                  <a:lnTo>
                    <a:pt x="15" y="43"/>
                  </a:lnTo>
                  <a:lnTo>
                    <a:pt x="18" y="45"/>
                  </a:lnTo>
                  <a:lnTo>
                    <a:pt x="24" y="47"/>
                  </a:lnTo>
                  <a:lnTo>
                    <a:pt x="29" y="47"/>
                  </a:lnTo>
                  <a:lnTo>
                    <a:pt x="35" y="47"/>
                  </a:lnTo>
                  <a:lnTo>
                    <a:pt x="36" y="45"/>
                  </a:lnTo>
                  <a:lnTo>
                    <a:pt x="40" y="43"/>
                  </a:lnTo>
                  <a:lnTo>
                    <a:pt x="42" y="43"/>
                  </a:lnTo>
                  <a:lnTo>
                    <a:pt x="42" y="41"/>
                  </a:lnTo>
                  <a:lnTo>
                    <a:pt x="44" y="43"/>
                  </a:lnTo>
                  <a:lnTo>
                    <a:pt x="44" y="47"/>
                  </a:lnTo>
                  <a:lnTo>
                    <a:pt x="45" y="50"/>
                  </a:lnTo>
                  <a:lnTo>
                    <a:pt x="47" y="54"/>
                  </a:lnTo>
                  <a:lnTo>
                    <a:pt x="49" y="58"/>
                  </a:lnTo>
                  <a:lnTo>
                    <a:pt x="49" y="59"/>
                  </a:lnTo>
                  <a:lnTo>
                    <a:pt x="51" y="61"/>
                  </a:lnTo>
                  <a:lnTo>
                    <a:pt x="49" y="61"/>
                  </a:lnTo>
                  <a:lnTo>
                    <a:pt x="47" y="63"/>
                  </a:lnTo>
                  <a:lnTo>
                    <a:pt x="45" y="67"/>
                  </a:lnTo>
                  <a:lnTo>
                    <a:pt x="44" y="70"/>
                  </a:lnTo>
                  <a:lnTo>
                    <a:pt x="40" y="68"/>
                  </a:lnTo>
                  <a:lnTo>
                    <a:pt x="35" y="67"/>
                  </a:lnTo>
                  <a:lnTo>
                    <a:pt x="26" y="65"/>
                  </a:lnTo>
                  <a:lnTo>
                    <a:pt x="18" y="65"/>
                  </a:lnTo>
                  <a:lnTo>
                    <a:pt x="11" y="63"/>
                  </a:lnTo>
                  <a:lnTo>
                    <a:pt x="6" y="63"/>
                  </a:lnTo>
                  <a:lnTo>
                    <a:pt x="2" y="63"/>
                  </a:lnTo>
                  <a:lnTo>
                    <a:pt x="2" y="61"/>
                  </a:lnTo>
                  <a:lnTo>
                    <a:pt x="2" y="58"/>
                  </a:lnTo>
                  <a:lnTo>
                    <a:pt x="2" y="54"/>
                  </a:lnTo>
                  <a:lnTo>
                    <a:pt x="2" y="48"/>
                  </a:lnTo>
                  <a:lnTo>
                    <a:pt x="0" y="45"/>
                  </a:lnTo>
                  <a:lnTo>
                    <a:pt x="2" y="41"/>
                  </a:lnTo>
                  <a:lnTo>
                    <a:pt x="2" y="39"/>
                  </a:lnTo>
                  <a:lnTo>
                    <a:pt x="2" y="36"/>
                  </a:lnTo>
                  <a:lnTo>
                    <a:pt x="2" y="32"/>
                  </a:lnTo>
                  <a:lnTo>
                    <a:pt x="2" y="29"/>
                  </a:lnTo>
                  <a:lnTo>
                    <a:pt x="2" y="25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4" y="12"/>
                  </a:lnTo>
                  <a:lnTo>
                    <a:pt x="6" y="9"/>
                  </a:lnTo>
                  <a:lnTo>
                    <a:pt x="6" y="7"/>
                  </a:lnTo>
                  <a:lnTo>
                    <a:pt x="9" y="5"/>
                  </a:lnTo>
                  <a:lnTo>
                    <a:pt x="9" y="5"/>
                  </a:lnTo>
                  <a:lnTo>
                    <a:pt x="11" y="5"/>
                  </a:lnTo>
                  <a:lnTo>
                    <a:pt x="11" y="7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5" y="5"/>
                  </a:lnTo>
                  <a:lnTo>
                    <a:pt x="18" y="3"/>
                  </a:lnTo>
                  <a:lnTo>
                    <a:pt x="20" y="1"/>
                  </a:lnTo>
                  <a:lnTo>
                    <a:pt x="24" y="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4"/>
            <p:cNvSpPr>
              <a:spLocks/>
            </p:cNvSpPr>
            <p:nvPr/>
          </p:nvSpPr>
          <p:spPr bwMode="auto">
            <a:xfrm>
              <a:off x="3743325" y="5246688"/>
              <a:ext cx="149225" cy="231775"/>
            </a:xfrm>
            <a:custGeom>
              <a:avLst/>
              <a:gdLst>
                <a:gd name="T0" fmla="*/ 61 w 94"/>
                <a:gd name="T1" fmla="*/ 0 h 146"/>
                <a:gd name="T2" fmla="*/ 63 w 94"/>
                <a:gd name="T3" fmla="*/ 0 h 146"/>
                <a:gd name="T4" fmla="*/ 69 w 94"/>
                <a:gd name="T5" fmla="*/ 1 h 146"/>
                <a:gd name="T6" fmla="*/ 74 w 94"/>
                <a:gd name="T7" fmla="*/ 3 h 146"/>
                <a:gd name="T8" fmla="*/ 79 w 94"/>
                <a:gd name="T9" fmla="*/ 5 h 146"/>
                <a:gd name="T10" fmla="*/ 87 w 94"/>
                <a:gd name="T11" fmla="*/ 7 h 146"/>
                <a:gd name="T12" fmla="*/ 90 w 94"/>
                <a:gd name="T13" fmla="*/ 10 h 146"/>
                <a:gd name="T14" fmla="*/ 94 w 94"/>
                <a:gd name="T15" fmla="*/ 12 h 146"/>
                <a:gd name="T16" fmla="*/ 92 w 94"/>
                <a:gd name="T17" fmla="*/ 19 h 146"/>
                <a:gd name="T18" fmla="*/ 89 w 94"/>
                <a:gd name="T19" fmla="*/ 27 h 146"/>
                <a:gd name="T20" fmla="*/ 87 w 94"/>
                <a:gd name="T21" fmla="*/ 34 h 146"/>
                <a:gd name="T22" fmla="*/ 85 w 94"/>
                <a:gd name="T23" fmla="*/ 39 h 146"/>
                <a:gd name="T24" fmla="*/ 81 w 94"/>
                <a:gd name="T25" fmla="*/ 52 h 146"/>
                <a:gd name="T26" fmla="*/ 76 w 94"/>
                <a:gd name="T27" fmla="*/ 68 h 146"/>
                <a:gd name="T28" fmla="*/ 63 w 94"/>
                <a:gd name="T29" fmla="*/ 88 h 146"/>
                <a:gd name="T30" fmla="*/ 54 w 94"/>
                <a:gd name="T31" fmla="*/ 103 h 146"/>
                <a:gd name="T32" fmla="*/ 47 w 94"/>
                <a:gd name="T33" fmla="*/ 114 h 146"/>
                <a:gd name="T34" fmla="*/ 41 w 94"/>
                <a:gd name="T35" fmla="*/ 121 h 146"/>
                <a:gd name="T36" fmla="*/ 38 w 94"/>
                <a:gd name="T37" fmla="*/ 124 h 146"/>
                <a:gd name="T38" fmla="*/ 31 w 94"/>
                <a:gd name="T39" fmla="*/ 130 h 146"/>
                <a:gd name="T40" fmla="*/ 25 w 94"/>
                <a:gd name="T41" fmla="*/ 137 h 146"/>
                <a:gd name="T42" fmla="*/ 20 w 94"/>
                <a:gd name="T43" fmla="*/ 146 h 146"/>
                <a:gd name="T44" fmla="*/ 16 w 94"/>
                <a:gd name="T45" fmla="*/ 143 h 146"/>
                <a:gd name="T46" fmla="*/ 13 w 94"/>
                <a:gd name="T47" fmla="*/ 139 h 146"/>
                <a:gd name="T48" fmla="*/ 7 w 94"/>
                <a:gd name="T49" fmla="*/ 135 h 146"/>
                <a:gd name="T50" fmla="*/ 3 w 94"/>
                <a:gd name="T51" fmla="*/ 134 h 146"/>
                <a:gd name="T52" fmla="*/ 0 w 94"/>
                <a:gd name="T53" fmla="*/ 130 h 146"/>
                <a:gd name="T54" fmla="*/ 2 w 94"/>
                <a:gd name="T55" fmla="*/ 128 h 146"/>
                <a:gd name="T56" fmla="*/ 5 w 94"/>
                <a:gd name="T57" fmla="*/ 124 h 146"/>
                <a:gd name="T58" fmla="*/ 11 w 94"/>
                <a:gd name="T59" fmla="*/ 121 h 146"/>
                <a:gd name="T60" fmla="*/ 14 w 94"/>
                <a:gd name="T61" fmla="*/ 115 h 146"/>
                <a:gd name="T62" fmla="*/ 18 w 94"/>
                <a:gd name="T63" fmla="*/ 110 h 146"/>
                <a:gd name="T64" fmla="*/ 20 w 94"/>
                <a:gd name="T65" fmla="*/ 106 h 146"/>
                <a:gd name="T66" fmla="*/ 23 w 94"/>
                <a:gd name="T67" fmla="*/ 103 h 146"/>
                <a:gd name="T68" fmla="*/ 25 w 94"/>
                <a:gd name="T69" fmla="*/ 99 h 146"/>
                <a:gd name="T70" fmla="*/ 27 w 94"/>
                <a:gd name="T71" fmla="*/ 96 h 146"/>
                <a:gd name="T72" fmla="*/ 29 w 94"/>
                <a:gd name="T73" fmla="*/ 92 h 146"/>
                <a:gd name="T74" fmla="*/ 31 w 94"/>
                <a:gd name="T75" fmla="*/ 85 h 146"/>
                <a:gd name="T76" fmla="*/ 34 w 94"/>
                <a:gd name="T77" fmla="*/ 72 h 146"/>
                <a:gd name="T78" fmla="*/ 38 w 94"/>
                <a:gd name="T79" fmla="*/ 59 h 146"/>
                <a:gd name="T80" fmla="*/ 41 w 94"/>
                <a:gd name="T81" fmla="*/ 50 h 146"/>
                <a:gd name="T82" fmla="*/ 43 w 94"/>
                <a:gd name="T83" fmla="*/ 47 h 146"/>
                <a:gd name="T84" fmla="*/ 41 w 94"/>
                <a:gd name="T85" fmla="*/ 47 h 146"/>
                <a:gd name="T86" fmla="*/ 41 w 94"/>
                <a:gd name="T87" fmla="*/ 45 h 146"/>
                <a:gd name="T88" fmla="*/ 40 w 94"/>
                <a:gd name="T89" fmla="*/ 39 h 146"/>
                <a:gd name="T90" fmla="*/ 40 w 94"/>
                <a:gd name="T91" fmla="*/ 34 h 146"/>
                <a:gd name="T92" fmla="*/ 38 w 94"/>
                <a:gd name="T93" fmla="*/ 27 h 146"/>
                <a:gd name="T94" fmla="*/ 40 w 94"/>
                <a:gd name="T95" fmla="*/ 21 h 146"/>
                <a:gd name="T96" fmla="*/ 43 w 94"/>
                <a:gd name="T97" fmla="*/ 14 h 146"/>
                <a:gd name="T98" fmla="*/ 47 w 94"/>
                <a:gd name="T99" fmla="*/ 10 h 146"/>
                <a:gd name="T100" fmla="*/ 51 w 94"/>
                <a:gd name="T101" fmla="*/ 7 h 146"/>
                <a:gd name="T102" fmla="*/ 54 w 94"/>
                <a:gd name="T103" fmla="*/ 3 h 146"/>
                <a:gd name="T104" fmla="*/ 58 w 94"/>
                <a:gd name="T105" fmla="*/ 1 h 146"/>
                <a:gd name="T106" fmla="*/ 58 w 94"/>
                <a:gd name="T107" fmla="*/ 0 h 146"/>
                <a:gd name="T108" fmla="*/ 60 w 94"/>
                <a:gd name="T109" fmla="*/ 0 h 146"/>
                <a:gd name="T110" fmla="*/ 61 w 94"/>
                <a:gd name="T1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4" h="146">
                  <a:moveTo>
                    <a:pt x="61" y="0"/>
                  </a:moveTo>
                  <a:lnTo>
                    <a:pt x="63" y="0"/>
                  </a:lnTo>
                  <a:lnTo>
                    <a:pt x="69" y="1"/>
                  </a:lnTo>
                  <a:lnTo>
                    <a:pt x="74" y="3"/>
                  </a:lnTo>
                  <a:lnTo>
                    <a:pt x="79" y="5"/>
                  </a:lnTo>
                  <a:lnTo>
                    <a:pt x="87" y="7"/>
                  </a:lnTo>
                  <a:lnTo>
                    <a:pt x="90" y="10"/>
                  </a:lnTo>
                  <a:lnTo>
                    <a:pt x="94" y="12"/>
                  </a:lnTo>
                  <a:lnTo>
                    <a:pt x="92" y="19"/>
                  </a:lnTo>
                  <a:lnTo>
                    <a:pt x="89" y="27"/>
                  </a:lnTo>
                  <a:lnTo>
                    <a:pt x="87" y="34"/>
                  </a:lnTo>
                  <a:lnTo>
                    <a:pt x="85" y="39"/>
                  </a:lnTo>
                  <a:lnTo>
                    <a:pt x="81" y="52"/>
                  </a:lnTo>
                  <a:lnTo>
                    <a:pt x="76" y="68"/>
                  </a:lnTo>
                  <a:lnTo>
                    <a:pt x="63" y="88"/>
                  </a:lnTo>
                  <a:lnTo>
                    <a:pt x="54" y="103"/>
                  </a:lnTo>
                  <a:lnTo>
                    <a:pt x="47" y="114"/>
                  </a:lnTo>
                  <a:lnTo>
                    <a:pt x="41" y="121"/>
                  </a:lnTo>
                  <a:lnTo>
                    <a:pt x="38" y="124"/>
                  </a:lnTo>
                  <a:lnTo>
                    <a:pt x="31" y="130"/>
                  </a:lnTo>
                  <a:lnTo>
                    <a:pt x="25" y="137"/>
                  </a:lnTo>
                  <a:lnTo>
                    <a:pt x="20" y="146"/>
                  </a:lnTo>
                  <a:lnTo>
                    <a:pt x="16" y="143"/>
                  </a:lnTo>
                  <a:lnTo>
                    <a:pt x="13" y="139"/>
                  </a:lnTo>
                  <a:lnTo>
                    <a:pt x="7" y="135"/>
                  </a:lnTo>
                  <a:lnTo>
                    <a:pt x="3" y="134"/>
                  </a:lnTo>
                  <a:lnTo>
                    <a:pt x="0" y="130"/>
                  </a:lnTo>
                  <a:lnTo>
                    <a:pt x="2" y="128"/>
                  </a:lnTo>
                  <a:lnTo>
                    <a:pt x="5" y="124"/>
                  </a:lnTo>
                  <a:lnTo>
                    <a:pt x="11" y="121"/>
                  </a:lnTo>
                  <a:lnTo>
                    <a:pt x="14" y="115"/>
                  </a:lnTo>
                  <a:lnTo>
                    <a:pt x="18" y="110"/>
                  </a:lnTo>
                  <a:lnTo>
                    <a:pt x="20" y="106"/>
                  </a:lnTo>
                  <a:lnTo>
                    <a:pt x="23" y="103"/>
                  </a:lnTo>
                  <a:lnTo>
                    <a:pt x="25" y="99"/>
                  </a:lnTo>
                  <a:lnTo>
                    <a:pt x="27" y="96"/>
                  </a:lnTo>
                  <a:lnTo>
                    <a:pt x="29" y="92"/>
                  </a:lnTo>
                  <a:lnTo>
                    <a:pt x="31" y="85"/>
                  </a:lnTo>
                  <a:lnTo>
                    <a:pt x="34" y="72"/>
                  </a:lnTo>
                  <a:lnTo>
                    <a:pt x="38" y="59"/>
                  </a:lnTo>
                  <a:lnTo>
                    <a:pt x="41" y="50"/>
                  </a:lnTo>
                  <a:lnTo>
                    <a:pt x="43" y="47"/>
                  </a:lnTo>
                  <a:lnTo>
                    <a:pt x="41" y="47"/>
                  </a:lnTo>
                  <a:lnTo>
                    <a:pt x="41" y="45"/>
                  </a:lnTo>
                  <a:lnTo>
                    <a:pt x="40" y="39"/>
                  </a:lnTo>
                  <a:lnTo>
                    <a:pt x="40" y="34"/>
                  </a:lnTo>
                  <a:lnTo>
                    <a:pt x="38" y="27"/>
                  </a:lnTo>
                  <a:lnTo>
                    <a:pt x="40" y="21"/>
                  </a:lnTo>
                  <a:lnTo>
                    <a:pt x="43" y="14"/>
                  </a:lnTo>
                  <a:lnTo>
                    <a:pt x="47" y="10"/>
                  </a:lnTo>
                  <a:lnTo>
                    <a:pt x="51" y="7"/>
                  </a:lnTo>
                  <a:lnTo>
                    <a:pt x="54" y="3"/>
                  </a:lnTo>
                  <a:lnTo>
                    <a:pt x="58" y="1"/>
                  </a:lnTo>
                  <a:lnTo>
                    <a:pt x="58" y="0"/>
                  </a:lnTo>
                  <a:lnTo>
                    <a:pt x="60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6AFFC7"/>
            </a:solidFill>
            <a:ln w="0">
              <a:solidFill>
                <a:srgbClr val="6AFFC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5"/>
            <p:cNvSpPr>
              <a:spLocks/>
            </p:cNvSpPr>
            <p:nvPr/>
          </p:nvSpPr>
          <p:spPr bwMode="auto">
            <a:xfrm>
              <a:off x="3673475" y="5534026"/>
              <a:ext cx="80962" cy="77788"/>
            </a:xfrm>
            <a:custGeom>
              <a:avLst/>
              <a:gdLst>
                <a:gd name="T0" fmla="*/ 20 w 51"/>
                <a:gd name="T1" fmla="*/ 0 h 49"/>
                <a:gd name="T2" fmla="*/ 20 w 51"/>
                <a:gd name="T3" fmla="*/ 0 h 49"/>
                <a:gd name="T4" fmla="*/ 20 w 51"/>
                <a:gd name="T5" fmla="*/ 1 h 49"/>
                <a:gd name="T6" fmla="*/ 22 w 51"/>
                <a:gd name="T7" fmla="*/ 3 h 49"/>
                <a:gd name="T8" fmla="*/ 22 w 51"/>
                <a:gd name="T9" fmla="*/ 5 h 49"/>
                <a:gd name="T10" fmla="*/ 22 w 51"/>
                <a:gd name="T11" fmla="*/ 9 h 49"/>
                <a:gd name="T12" fmla="*/ 24 w 51"/>
                <a:gd name="T13" fmla="*/ 10 h 49"/>
                <a:gd name="T14" fmla="*/ 26 w 51"/>
                <a:gd name="T15" fmla="*/ 12 h 49"/>
                <a:gd name="T16" fmla="*/ 31 w 51"/>
                <a:gd name="T17" fmla="*/ 12 h 49"/>
                <a:gd name="T18" fmla="*/ 37 w 51"/>
                <a:gd name="T19" fmla="*/ 12 h 49"/>
                <a:gd name="T20" fmla="*/ 37 w 51"/>
                <a:gd name="T21" fmla="*/ 14 h 49"/>
                <a:gd name="T22" fmla="*/ 37 w 51"/>
                <a:gd name="T23" fmla="*/ 12 h 49"/>
                <a:gd name="T24" fmla="*/ 38 w 51"/>
                <a:gd name="T25" fmla="*/ 12 h 49"/>
                <a:gd name="T26" fmla="*/ 40 w 51"/>
                <a:gd name="T27" fmla="*/ 10 h 49"/>
                <a:gd name="T28" fmla="*/ 42 w 51"/>
                <a:gd name="T29" fmla="*/ 10 h 49"/>
                <a:gd name="T30" fmla="*/ 42 w 51"/>
                <a:gd name="T31" fmla="*/ 12 h 49"/>
                <a:gd name="T32" fmla="*/ 40 w 51"/>
                <a:gd name="T33" fmla="*/ 14 h 49"/>
                <a:gd name="T34" fmla="*/ 40 w 51"/>
                <a:gd name="T35" fmla="*/ 16 h 49"/>
                <a:gd name="T36" fmla="*/ 38 w 51"/>
                <a:gd name="T37" fmla="*/ 16 h 49"/>
                <a:gd name="T38" fmla="*/ 38 w 51"/>
                <a:gd name="T39" fmla="*/ 16 h 49"/>
                <a:gd name="T40" fmla="*/ 38 w 51"/>
                <a:gd name="T41" fmla="*/ 18 h 49"/>
                <a:gd name="T42" fmla="*/ 38 w 51"/>
                <a:gd name="T43" fmla="*/ 21 h 49"/>
                <a:gd name="T44" fmla="*/ 38 w 51"/>
                <a:gd name="T45" fmla="*/ 23 h 49"/>
                <a:gd name="T46" fmla="*/ 38 w 51"/>
                <a:gd name="T47" fmla="*/ 27 h 49"/>
                <a:gd name="T48" fmla="*/ 38 w 51"/>
                <a:gd name="T49" fmla="*/ 27 h 49"/>
                <a:gd name="T50" fmla="*/ 40 w 51"/>
                <a:gd name="T51" fmla="*/ 32 h 49"/>
                <a:gd name="T52" fmla="*/ 42 w 51"/>
                <a:gd name="T53" fmla="*/ 36 h 49"/>
                <a:gd name="T54" fmla="*/ 42 w 51"/>
                <a:gd name="T55" fmla="*/ 38 h 49"/>
                <a:gd name="T56" fmla="*/ 44 w 51"/>
                <a:gd name="T57" fmla="*/ 38 h 49"/>
                <a:gd name="T58" fmla="*/ 46 w 51"/>
                <a:gd name="T59" fmla="*/ 39 h 49"/>
                <a:gd name="T60" fmla="*/ 49 w 51"/>
                <a:gd name="T61" fmla="*/ 39 h 49"/>
                <a:gd name="T62" fmla="*/ 51 w 51"/>
                <a:gd name="T63" fmla="*/ 41 h 49"/>
                <a:gd name="T64" fmla="*/ 51 w 51"/>
                <a:gd name="T65" fmla="*/ 43 h 49"/>
                <a:gd name="T66" fmla="*/ 49 w 51"/>
                <a:gd name="T67" fmla="*/ 45 h 49"/>
                <a:gd name="T68" fmla="*/ 47 w 51"/>
                <a:gd name="T69" fmla="*/ 49 h 49"/>
                <a:gd name="T70" fmla="*/ 44 w 51"/>
                <a:gd name="T71" fmla="*/ 49 h 49"/>
                <a:gd name="T72" fmla="*/ 40 w 51"/>
                <a:gd name="T73" fmla="*/ 49 h 49"/>
                <a:gd name="T74" fmla="*/ 37 w 51"/>
                <a:gd name="T75" fmla="*/ 47 h 49"/>
                <a:gd name="T76" fmla="*/ 33 w 51"/>
                <a:gd name="T77" fmla="*/ 47 h 49"/>
                <a:gd name="T78" fmla="*/ 31 w 51"/>
                <a:gd name="T79" fmla="*/ 45 h 49"/>
                <a:gd name="T80" fmla="*/ 28 w 51"/>
                <a:gd name="T81" fmla="*/ 43 h 49"/>
                <a:gd name="T82" fmla="*/ 24 w 51"/>
                <a:gd name="T83" fmla="*/ 39 h 49"/>
                <a:gd name="T84" fmla="*/ 22 w 51"/>
                <a:gd name="T85" fmla="*/ 38 h 49"/>
                <a:gd name="T86" fmla="*/ 20 w 51"/>
                <a:gd name="T87" fmla="*/ 36 h 49"/>
                <a:gd name="T88" fmla="*/ 20 w 51"/>
                <a:gd name="T89" fmla="*/ 32 h 49"/>
                <a:gd name="T90" fmla="*/ 19 w 51"/>
                <a:gd name="T91" fmla="*/ 30 h 49"/>
                <a:gd name="T92" fmla="*/ 15 w 51"/>
                <a:gd name="T93" fmla="*/ 30 h 49"/>
                <a:gd name="T94" fmla="*/ 13 w 51"/>
                <a:gd name="T95" fmla="*/ 29 h 49"/>
                <a:gd name="T96" fmla="*/ 11 w 51"/>
                <a:gd name="T97" fmla="*/ 27 h 49"/>
                <a:gd name="T98" fmla="*/ 8 w 51"/>
                <a:gd name="T99" fmla="*/ 23 h 49"/>
                <a:gd name="T100" fmla="*/ 6 w 51"/>
                <a:gd name="T101" fmla="*/ 20 h 49"/>
                <a:gd name="T102" fmla="*/ 4 w 51"/>
                <a:gd name="T103" fmla="*/ 18 h 49"/>
                <a:gd name="T104" fmla="*/ 0 w 51"/>
                <a:gd name="T105" fmla="*/ 14 h 49"/>
                <a:gd name="T106" fmla="*/ 0 w 51"/>
                <a:gd name="T107" fmla="*/ 10 h 49"/>
                <a:gd name="T108" fmla="*/ 4 w 51"/>
                <a:gd name="T109" fmla="*/ 9 h 49"/>
                <a:gd name="T110" fmla="*/ 6 w 51"/>
                <a:gd name="T111" fmla="*/ 9 h 49"/>
                <a:gd name="T112" fmla="*/ 9 w 51"/>
                <a:gd name="T113" fmla="*/ 5 h 49"/>
                <a:gd name="T114" fmla="*/ 13 w 51"/>
                <a:gd name="T115" fmla="*/ 3 h 49"/>
                <a:gd name="T116" fmla="*/ 17 w 51"/>
                <a:gd name="T117" fmla="*/ 1 h 49"/>
                <a:gd name="T118" fmla="*/ 20 w 51"/>
                <a:gd name="T11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1" h="49">
                  <a:moveTo>
                    <a:pt x="20" y="0"/>
                  </a:moveTo>
                  <a:lnTo>
                    <a:pt x="20" y="0"/>
                  </a:lnTo>
                  <a:lnTo>
                    <a:pt x="20" y="1"/>
                  </a:lnTo>
                  <a:lnTo>
                    <a:pt x="22" y="3"/>
                  </a:lnTo>
                  <a:lnTo>
                    <a:pt x="22" y="5"/>
                  </a:lnTo>
                  <a:lnTo>
                    <a:pt x="22" y="9"/>
                  </a:lnTo>
                  <a:lnTo>
                    <a:pt x="24" y="10"/>
                  </a:lnTo>
                  <a:lnTo>
                    <a:pt x="26" y="12"/>
                  </a:lnTo>
                  <a:lnTo>
                    <a:pt x="31" y="12"/>
                  </a:lnTo>
                  <a:lnTo>
                    <a:pt x="37" y="12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8" y="12"/>
                  </a:lnTo>
                  <a:lnTo>
                    <a:pt x="40" y="10"/>
                  </a:lnTo>
                  <a:lnTo>
                    <a:pt x="42" y="10"/>
                  </a:lnTo>
                  <a:lnTo>
                    <a:pt x="42" y="12"/>
                  </a:lnTo>
                  <a:lnTo>
                    <a:pt x="40" y="14"/>
                  </a:lnTo>
                  <a:lnTo>
                    <a:pt x="40" y="16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8" y="23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40" y="32"/>
                  </a:lnTo>
                  <a:lnTo>
                    <a:pt x="42" y="36"/>
                  </a:lnTo>
                  <a:lnTo>
                    <a:pt x="42" y="38"/>
                  </a:lnTo>
                  <a:lnTo>
                    <a:pt x="44" y="38"/>
                  </a:lnTo>
                  <a:lnTo>
                    <a:pt x="46" y="39"/>
                  </a:lnTo>
                  <a:lnTo>
                    <a:pt x="49" y="39"/>
                  </a:lnTo>
                  <a:lnTo>
                    <a:pt x="51" y="41"/>
                  </a:lnTo>
                  <a:lnTo>
                    <a:pt x="51" y="43"/>
                  </a:lnTo>
                  <a:lnTo>
                    <a:pt x="49" y="45"/>
                  </a:lnTo>
                  <a:lnTo>
                    <a:pt x="47" y="49"/>
                  </a:lnTo>
                  <a:lnTo>
                    <a:pt x="44" y="49"/>
                  </a:lnTo>
                  <a:lnTo>
                    <a:pt x="40" y="49"/>
                  </a:lnTo>
                  <a:lnTo>
                    <a:pt x="37" y="47"/>
                  </a:lnTo>
                  <a:lnTo>
                    <a:pt x="33" y="47"/>
                  </a:lnTo>
                  <a:lnTo>
                    <a:pt x="31" y="45"/>
                  </a:lnTo>
                  <a:lnTo>
                    <a:pt x="28" y="43"/>
                  </a:lnTo>
                  <a:lnTo>
                    <a:pt x="24" y="39"/>
                  </a:lnTo>
                  <a:lnTo>
                    <a:pt x="22" y="38"/>
                  </a:lnTo>
                  <a:lnTo>
                    <a:pt x="20" y="36"/>
                  </a:lnTo>
                  <a:lnTo>
                    <a:pt x="20" y="32"/>
                  </a:lnTo>
                  <a:lnTo>
                    <a:pt x="19" y="30"/>
                  </a:lnTo>
                  <a:lnTo>
                    <a:pt x="15" y="30"/>
                  </a:lnTo>
                  <a:lnTo>
                    <a:pt x="13" y="29"/>
                  </a:lnTo>
                  <a:lnTo>
                    <a:pt x="11" y="27"/>
                  </a:lnTo>
                  <a:lnTo>
                    <a:pt x="8" y="23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4" y="9"/>
                  </a:lnTo>
                  <a:lnTo>
                    <a:pt x="6" y="9"/>
                  </a:lnTo>
                  <a:lnTo>
                    <a:pt x="9" y="5"/>
                  </a:lnTo>
                  <a:lnTo>
                    <a:pt x="13" y="3"/>
                  </a:lnTo>
                  <a:lnTo>
                    <a:pt x="17" y="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6"/>
            <p:cNvSpPr>
              <a:spLocks/>
            </p:cNvSpPr>
            <p:nvPr/>
          </p:nvSpPr>
          <p:spPr bwMode="auto">
            <a:xfrm>
              <a:off x="3673475" y="5534026"/>
              <a:ext cx="80962" cy="77788"/>
            </a:xfrm>
            <a:custGeom>
              <a:avLst/>
              <a:gdLst>
                <a:gd name="T0" fmla="*/ 20 w 51"/>
                <a:gd name="T1" fmla="*/ 0 h 49"/>
                <a:gd name="T2" fmla="*/ 22 w 51"/>
                <a:gd name="T3" fmla="*/ 1 h 49"/>
                <a:gd name="T4" fmla="*/ 22 w 51"/>
                <a:gd name="T5" fmla="*/ 5 h 49"/>
                <a:gd name="T6" fmla="*/ 24 w 51"/>
                <a:gd name="T7" fmla="*/ 10 h 49"/>
                <a:gd name="T8" fmla="*/ 31 w 51"/>
                <a:gd name="T9" fmla="*/ 12 h 49"/>
                <a:gd name="T10" fmla="*/ 37 w 51"/>
                <a:gd name="T11" fmla="*/ 12 h 49"/>
                <a:gd name="T12" fmla="*/ 37 w 51"/>
                <a:gd name="T13" fmla="*/ 12 h 49"/>
                <a:gd name="T14" fmla="*/ 40 w 51"/>
                <a:gd name="T15" fmla="*/ 10 h 49"/>
                <a:gd name="T16" fmla="*/ 42 w 51"/>
                <a:gd name="T17" fmla="*/ 12 h 49"/>
                <a:gd name="T18" fmla="*/ 40 w 51"/>
                <a:gd name="T19" fmla="*/ 14 h 49"/>
                <a:gd name="T20" fmla="*/ 38 w 51"/>
                <a:gd name="T21" fmla="*/ 16 h 49"/>
                <a:gd name="T22" fmla="*/ 38 w 51"/>
                <a:gd name="T23" fmla="*/ 20 h 49"/>
                <a:gd name="T24" fmla="*/ 38 w 51"/>
                <a:gd name="T25" fmla="*/ 25 h 49"/>
                <a:gd name="T26" fmla="*/ 38 w 51"/>
                <a:gd name="T27" fmla="*/ 27 h 49"/>
                <a:gd name="T28" fmla="*/ 42 w 51"/>
                <a:gd name="T29" fmla="*/ 36 h 49"/>
                <a:gd name="T30" fmla="*/ 44 w 51"/>
                <a:gd name="T31" fmla="*/ 38 h 49"/>
                <a:gd name="T32" fmla="*/ 49 w 51"/>
                <a:gd name="T33" fmla="*/ 39 h 49"/>
                <a:gd name="T34" fmla="*/ 51 w 51"/>
                <a:gd name="T35" fmla="*/ 43 h 49"/>
                <a:gd name="T36" fmla="*/ 47 w 51"/>
                <a:gd name="T37" fmla="*/ 49 h 49"/>
                <a:gd name="T38" fmla="*/ 42 w 51"/>
                <a:gd name="T39" fmla="*/ 49 h 49"/>
                <a:gd name="T40" fmla="*/ 35 w 51"/>
                <a:gd name="T41" fmla="*/ 47 h 49"/>
                <a:gd name="T42" fmla="*/ 28 w 51"/>
                <a:gd name="T43" fmla="*/ 43 h 49"/>
                <a:gd name="T44" fmla="*/ 22 w 51"/>
                <a:gd name="T45" fmla="*/ 38 h 49"/>
                <a:gd name="T46" fmla="*/ 20 w 51"/>
                <a:gd name="T47" fmla="*/ 32 h 49"/>
                <a:gd name="T48" fmla="*/ 15 w 51"/>
                <a:gd name="T49" fmla="*/ 30 h 49"/>
                <a:gd name="T50" fmla="*/ 11 w 51"/>
                <a:gd name="T51" fmla="*/ 27 h 49"/>
                <a:gd name="T52" fmla="*/ 6 w 51"/>
                <a:gd name="T53" fmla="*/ 20 h 49"/>
                <a:gd name="T54" fmla="*/ 2 w 51"/>
                <a:gd name="T55" fmla="*/ 14 h 49"/>
                <a:gd name="T56" fmla="*/ 2 w 51"/>
                <a:gd name="T57" fmla="*/ 10 h 49"/>
                <a:gd name="T58" fmla="*/ 6 w 51"/>
                <a:gd name="T59" fmla="*/ 9 h 49"/>
                <a:gd name="T60" fmla="*/ 13 w 51"/>
                <a:gd name="T61" fmla="*/ 3 h 49"/>
                <a:gd name="T62" fmla="*/ 20 w 51"/>
                <a:gd name="T6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" h="49">
                  <a:moveTo>
                    <a:pt x="20" y="0"/>
                  </a:moveTo>
                  <a:lnTo>
                    <a:pt x="20" y="0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2" y="3"/>
                  </a:lnTo>
                  <a:lnTo>
                    <a:pt x="22" y="5"/>
                  </a:lnTo>
                  <a:lnTo>
                    <a:pt x="22" y="7"/>
                  </a:lnTo>
                  <a:lnTo>
                    <a:pt x="24" y="10"/>
                  </a:lnTo>
                  <a:lnTo>
                    <a:pt x="26" y="12"/>
                  </a:lnTo>
                  <a:lnTo>
                    <a:pt x="31" y="12"/>
                  </a:lnTo>
                  <a:lnTo>
                    <a:pt x="35" y="12"/>
                  </a:lnTo>
                  <a:lnTo>
                    <a:pt x="37" y="12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8" y="12"/>
                  </a:lnTo>
                  <a:lnTo>
                    <a:pt x="40" y="10"/>
                  </a:lnTo>
                  <a:lnTo>
                    <a:pt x="42" y="10"/>
                  </a:lnTo>
                  <a:lnTo>
                    <a:pt x="42" y="12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38" y="18"/>
                  </a:lnTo>
                  <a:lnTo>
                    <a:pt x="38" y="20"/>
                  </a:lnTo>
                  <a:lnTo>
                    <a:pt x="38" y="21"/>
                  </a:lnTo>
                  <a:lnTo>
                    <a:pt x="38" y="25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40" y="32"/>
                  </a:lnTo>
                  <a:lnTo>
                    <a:pt x="42" y="36"/>
                  </a:lnTo>
                  <a:lnTo>
                    <a:pt x="42" y="38"/>
                  </a:lnTo>
                  <a:lnTo>
                    <a:pt x="44" y="38"/>
                  </a:lnTo>
                  <a:lnTo>
                    <a:pt x="46" y="39"/>
                  </a:lnTo>
                  <a:lnTo>
                    <a:pt x="49" y="39"/>
                  </a:lnTo>
                  <a:lnTo>
                    <a:pt x="51" y="41"/>
                  </a:lnTo>
                  <a:lnTo>
                    <a:pt x="51" y="43"/>
                  </a:lnTo>
                  <a:lnTo>
                    <a:pt x="49" y="45"/>
                  </a:lnTo>
                  <a:lnTo>
                    <a:pt x="47" y="49"/>
                  </a:lnTo>
                  <a:lnTo>
                    <a:pt x="44" y="49"/>
                  </a:lnTo>
                  <a:lnTo>
                    <a:pt x="42" y="49"/>
                  </a:lnTo>
                  <a:lnTo>
                    <a:pt x="38" y="47"/>
                  </a:lnTo>
                  <a:lnTo>
                    <a:pt x="35" y="47"/>
                  </a:lnTo>
                  <a:lnTo>
                    <a:pt x="31" y="45"/>
                  </a:lnTo>
                  <a:lnTo>
                    <a:pt x="28" y="43"/>
                  </a:lnTo>
                  <a:lnTo>
                    <a:pt x="24" y="39"/>
                  </a:lnTo>
                  <a:lnTo>
                    <a:pt x="22" y="38"/>
                  </a:lnTo>
                  <a:lnTo>
                    <a:pt x="20" y="36"/>
                  </a:lnTo>
                  <a:lnTo>
                    <a:pt x="20" y="32"/>
                  </a:lnTo>
                  <a:lnTo>
                    <a:pt x="19" y="30"/>
                  </a:lnTo>
                  <a:lnTo>
                    <a:pt x="15" y="30"/>
                  </a:lnTo>
                  <a:lnTo>
                    <a:pt x="13" y="29"/>
                  </a:lnTo>
                  <a:lnTo>
                    <a:pt x="11" y="27"/>
                  </a:lnTo>
                  <a:lnTo>
                    <a:pt x="8" y="23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9"/>
                  </a:lnTo>
                  <a:lnTo>
                    <a:pt x="6" y="9"/>
                  </a:lnTo>
                  <a:lnTo>
                    <a:pt x="9" y="5"/>
                  </a:lnTo>
                  <a:lnTo>
                    <a:pt x="13" y="3"/>
                  </a:lnTo>
                  <a:lnTo>
                    <a:pt x="17" y="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7"/>
            <p:cNvSpPr>
              <a:spLocks noEditPoints="1"/>
            </p:cNvSpPr>
            <p:nvPr/>
          </p:nvSpPr>
          <p:spPr bwMode="auto">
            <a:xfrm>
              <a:off x="3835400" y="5003801"/>
              <a:ext cx="82550" cy="104775"/>
            </a:xfrm>
            <a:custGeom>
              <a:avLst/>
              <a:gdLst>
                <a:gd name="T0" fmla="*/ 12 w 52"/>
                <a:gd name="T1" fmla="*/ 11 h 66"/>
                <a:gd name="T2" fmla="*/ 14 w 52"/>
                <a:gd name="T3" fmla="*/ 17 h 66"/>
                <a:gd name="T4" fmla="*/ 16 w 52"/>
                <a:gd name="T5" fmla="*/ 11 h 66"/>
                <a:gd name="T6" fmla="*/ 14 w 52"/>
                <a:gd name="T7" fmla="*/ 10 h 66"/>
                <a:gd name="T8" fmla="*/ 43 w 52"/>
                <a:gd name="T9" fmla="*/ 0 h 66"/>
                <a:gd name="T10" fmla="*/ 47 w 52"/>
                <a:gd name="T11" fmla="*/ 4 h 66"/>
                <a:gd name="T12" fmla="*/ 52 w 52"/>
                <a:gd name="T13" fmla="*/ 8 h 66"/>
                <a:gd name="T14" fmla="*/ 52 w 52"/>
                <a:gd name="T15" fmla="*/ 10 h 66"/>
                <a:gd name="T16" fmla="*/ 52 w 52"/>
                <a:gd name="T17" fmla="*/ 11 h 66"/>
                <a:gd name="T18" fmla="*/ 49 w 52"/>
                <a:gd name="T19" fmla="*/ 13 h 66"/>
                <a:gd name="T20" fmla="*/ 45 w 52"/>
                <a:gd name="T21" fmla="*/ 19 h 66"/>
                <a:gd name="T22" fmla="*/ 43 w 52"/>
                <a:gd name="T23" fmla="*/ 26 h 66"/>
                <a:gd name="T24" fmla="*/ 40 w 52"/>
                <a:gd name="T25" fmla="*/ 28 h 66"/>
                <a:gd name="T26" fmla="*/ 38 w 52"/>
                <a:gd name="T27" fmla="*/ 26 h 66"/>
                <a:gd name="T28" fmla="*/ 32 w 52"/>
                <a:gd name="T29" fmla="*/ 28 h 66"/>
                <a:gd name="T30" fmla="*/ 32 w 52"/>
                <a:gd name="T31" fmla="*/ 35 h 66"/>
                <a:gd name="T32" fmla="*/ 29 w 52"/>
                <a:gd name="T33" fmla="*/ 42 h 66"/>
                <a:gd name="T34" fmla="*/ 25 w 52"/>
                <a:gd name="T35" fmla="*/ 46 h 66"/>
                <a:gd name="T36" fmla="*/ 23 w 52"/>
                <a:gd name="T37" fmla="*/ 48 h 66"/>
                <a:gd name="T38" fmla="*/ 21 w 52"/>
                <a:gd name="T39" fmla="*/ 51 h 66"/>
                <a:gd name="T40" fmla="*/ 18 w 52"/>
                <a:gd name="T41" fmla="*/ 58 h 66"/>
                <a:gd name="T42" fmla="*/ 11 w 52"/>
                <a:gd name="T43" fmla="*/ 64 h 66"/>
                <a:gd name="T44" fmla="*/ 9 w 52"/>
                <a:gd name="T45" fmla="*/ 66 h 66"/>
                <a:gd name="T46" fmla="*/ 3 w 52"/>
                <a:gd name="T47" fmla="*/ 66 h 66"/>
                <a:gd name="T48" fmla="*/ 0 w 52"/>
                <a:gd name="T49" fmla="*/ 62 h 66"/>
                <a:gd name="T50" fmla="*/ 0 w 52"/>
                <a:gd name="T51" fmla="*/ 62 h 66"/>
                <a:gd name="T52" fmla="*/ 5 w 52"/>
                <a:gd name="T53" fmla="*/ 58 h 66"/>
                <a:gd name="T54" fmla="*/ 11 w 52"/>
                <a:gd name="T55" fmla="*/ 51 h 66"/>
                <a:gd name="T56" fmla="*/ 11 w 52"/>
                <a:gd name="T57" fmla="*/ 40 h 66"/>
                <a:gd name="T58" fmla="*/ 7 w 52"/>
                <a:gd name="T59" fmla="*/ 35 h 66"/>
                <a:gd name="T60" fmla="*/ 5 w 52"/>
                <a:gd name="T61" fmla="*/ 24 h 66"/>
                <a:gd name="T62" fmla="*/ 5 w 52"/>
                <a:gd name="T63" fmla="*/ 15 h 66"/>
                <a:gd name="T64" fmla="*/ 7 w 52"/>
                <a:gd name="T65" fmla="*/ 11 h 66"/>
                <a:gd name="T66" fmla="*/ 11 w 52"/>
                <a:gd name="T67" fmla="*/ 8 h 66"/>
                <a:gd name="T68" fmla="*/ 16 w 52"/>
                <a:gd name="T69" fmla="*/ 8 h 66"/>
                <a:gd name="T70" fmla="*/ 18 w 52"/>
                <a:gd name="T71" fmla="*/ 6 h 66"/>
                <a:gd name="T72" fmla="*/ 21 w 52"/>
                <a:gd name="T73" fmla="*/ 4 h 66"/>
                <a:gd name="T74" fmla="*/ 32 w 52"/>
                <a:gd name="T7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66">
                  <a:moveTo>
                    <a:pt x="14" y="10"/>
                  </a:moveTo>
                  <a:lnTo>
                    <a:pt x="12" y="11"/>
                  </a:lnTo>
                  <a:lnTo>
                    <a:pt x="12" y="11"/>
                  </a:lnTo>
                  <a:lnTo>
                    <a:pt x="14" y="17"/>
                  </a:lnTo>
                  <a:lnTo>
                    <a:pt x="14" y="13"/>
                  </a:lnTo>
                  <a:lnTo>
                    <a:pt x="16" y="11"/>
                  </a:lnTo>
                  <a:lnTo>
                    <a:pt x="16" y="11"/>
                  </a:lnTo>
                  <a:lnTo>
                    <a:pt x="14" y="10"/>
                  </a:lnTo>
                  <a:close/>
                  <a:moveTo>
                    <a:pt x="40" y="0"/>
                  </a:moveTo>
                  <a:lnTo>
                    <a:pt x="43" y="0"/>
                  </a:lnTo>
                  <a:lnTo>
                    <a:pt x="45" y="2"/>
                  </a:lnTo>
                  <a:lnTo>
                    <a:pt x="47" y="4"/>
                  </a:lnTo>
                  <a:lnTo>
                    <a:pt x="49" y="6"/>
                  </a:lnTo>
                  <a:lnTo>
                    <a:pt x="52" y="8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52" y="11"/>
                  </a:lnTo>
                  <a:lnTo>
                    <a:pt x="52" y="11"/>
                  </a:lnTo>
                  <a:lnTo>
                    <a:pt x="50" y="11"/>
                  </a:lnTo>
                  <a:lnTo>
                    <a:pt x="49" y="13"/>
                  </a:lnTo>
                  <a:lnTo>
                    <a:pt x="47" y="15"/>
                  </a:lnTo>
                  <a:lnTo>
                    <a:pt x="45" y="19"/>
                  </a:lnTo>
                  <a:lnTo>
                    <a:pt x="45" y="22"/>
                  </a:lnTo>
                  <a:lnTo>
                    <a:pt x="43" y="26"/>
                  </a:lnTo>
                  <a:lnTo>
                    <a:pt x="41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38" y="26"/>
                  </a:lnTo>
                  <a:lnTo>
                    <a:pt x="36" y="26"/>
                  </a:lnTo>
                  <a:lnTo>
                    <a:pt x="32" y="28"/>
                  </a:lnTo>
                  <a:lnTo>
                    <a:pt x="32" y="29"/>
                  </a:lnTo>
                  <a:lnTo>
                    <a:pt x="32" y="35"/>
                  </a:lnTo>
                  <a:lnTo>
                    <a:pt x="31" y="38"/>
                  </a:lnTo>
                  <a:lnTo>
                    <a:pt x="29" y="42"/>
                  </a:lnTo>
                  <a:lnTo>
                    <a:pt x="27" y="44"/>
                  </a:lnTo>
                  <a:lnTo>
                    <a:pt x="25" y="46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21" y="51"/>
                  </a:lnTo>
                  <a:lnTo>
                    <a:pt x="21" y="55"/>
                  </a:lnTo>
                  <a:lnTo>
                    <a:pt x="18" y="58"/>
                  </a:lnTo>
                  <a:lnTo>
                    <a:pt x="14" y="62"/>
                  </a:lnTo>
                  <a:lnTo>
                    <a:pt x="11" y="64"/>
                  </a:lnTo>
                  <a:lnTo>
                    <a:pt x="11" y="64"/>
                  </a:lnTo>
                  <a:lnTo>
                    <a:pt x="9" y="66"/>
                  </a:lnTo>
                  <a:lnTo>
                    <a:pt x="7" y="66"/>
                  </a:lnTo>
                  <a:lnTo>
                    <a:pt x="3" y="66"/>
                  </a:lnTo>
                  <a:lnTo>
                    <a:pt x="2" y="6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3" y="60"/>
                  </a:lnTo>
                  <a:lnTo>
                    <a:pt x="5" y="58"/>
                  </a:lnTo>
                  <a:lnTo>
                    <a:pt x="9" y="57"/>
                  </a:lnTo>
                  <a:lnTo>
                    <a:pt x="11" y="51"/>
                  </a:lnTo>
                  <a:lnTo>
                    <a:pt x="12" y="46"/>
                  </a:lnTo>
                  <a:lnTo>
                    <a:pt x="11" y="40"/>
                  </a:lnTo>
                  <a:lnTo>
                    <a:pt x="9" y="37"/>
                  </a:lnTo>
                  <a:lnTo>
                    <a:pt x="7" y="35"/>
                  </a:lnTo>
                  <a:lnTo>
                    <a:pt x="7" y="29"/>
                  </a:lnTo>
                  <a:lnTo>
                    <a:pt x="5" y="24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7" y="11"/>
                  </a:lnTo>
                  <a:lnTo>
                    <a:pt x="9" y="10"/>
                  </a:lnTo>
                  <a:lnTo>
                    <a:pt x="11" y="8"/>
                  </a:lnTo>
                  <a:lnTo>
                    <a:pt x="14" y="8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1" y="4"/>
                  </a:lnTo>
                  <a:lnTo>
                    <a:pt x="27" y="2"/>
                  </a:lnTo>
                  <a:lnTo>
                    <a:pt x="32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8"/>
            <p:cNvSpPr>
              <a:spLocks noEditPoints="1"/>
            </p:cNvSpPr>
            <p:nvPr/>
          </p:nvSpPr>
          <p:spPr bwMode="auto">
            <a:xfrm>
              <a:off x="3835400" y="5003801"/>
              <a:ext cx="82550" cy="104775"/>
            </a:xfrm>
            <a:custGeom>
              <a:avLst/>
              <a:gdLst>
                <a:gd name="T0" fmla="*/ 12 w 52"/>
                <a:gd name="T1" fmla="*/ 11 h 66"/>
                <a:gd name="T2" fmla="*/ 14 w 52"/>
                <a:gd name="T3" fmla="*/ 17 h 66"/>
                <a:gd name="T4" fmla="*/ 16 w 52"/>
                <a:gd name="T5" fmla="*/ 11 h 66"/>
                <a:gd name="T6" fmla="*/ 14 w 52"/>
                <a:gd name="T7" fmla="*/ 10 h 66"/>
                <a:gd name="T8" fmla="*/ 43 w 52"/>
                <a:gd name="T9" fmla="*/ 0 h 66"/>
                <a:gd name="T10" fmla="*/ 47 w 52"/>
                <a:gd name="T11" fmla="*/ 4 h 66"/>
                <a:gd name="T12" fmla="*/ 52 w 52"/>
                <a:gd name="T13" fmla="*/ 8 h 66"/>
                <a:gd name="T14" fmla="*/ 52 w 52"/>
                <a:gd name="T15" fmla="*/ 10 h 66"/>
                <a:gd name="T16" fmla="*/ 52 w 52"/>
                <a:gd name="T17" fmla="*/ 11 h 66"/>
                <a:gd name="T18" fmla="*/ 49 w 52"/>
                <a:gd name="T19" fmla="*/ 13 h 66"/>
                <a:gd name="T20" fmla="*/ 45 w 52"/>
                <a:gd name="T21" fmla="*/ 19 h 66"/>
                <a:gd name="T22" fmla="*/ 43 w 52"/>
                <a:gd name="T23" fmla="*/ 26 h 66"/>
                <a:gd name="T24" fmla="*/ 40 w 52"/>
                <a:gd name="T25" fmla="*/ 28 h 66"/>
                <a:gd name="T26" fmla="*/ 38 w 52"/>
                <a:gd name="T27" fmla="*/ 26 h 66"/>
                <a:gd name="T28" fmla="*/ 32 w 52"/>
                <a:gd name="T29" fmla="*/ 28 h 66"/>
                <a:gd name="T30" fmla="*/ 32 w 52"/>
                <a:gd name="T31" fmla="*/ 35 h 66"/>
                <a:gd name="T32" fmla="*/ 29 w 52"/>
                <a:gd name="T33" fmla="*/ 42 h 66"/>
                <a:gd name="T34" fmla="*/ 25 w 52"/>
                <a:gd name="T35" fmla="*/ 46 h 66"/>
                <a:gd name="T36" fmla="*/ 23 w 52"/>
                <a:gd name="T37" fmla="*/ 48 h 66"/>
                <a:gd name="T38" fmla="*/ 21 w 52"/>
                <a:gd name="T39" fmla="*/ 51 h 66"/>
                <a:gd name="T40" fmla="*/ 18 w 52"/>
                <a:gd name="T41" fmla="*/ 58 h 66"/>
                <a:gd name="T42" fmla="*/ 11 w 52"/>
                <a:gd name="T43" fmla="*/ 64 h 66"/>
                <a:gd name="T44" fmla="*/ 9 w 52"/>
                <a:gd name="T45" fmla="*/ 66 h 66"/>
                <a:gd name="T46" fmla="*/ 3 w 52"/>
                <a:gd name="T47" fmla="*/ 66 h 66"/>
                <a:gd name="T48" fmla="*/ 0 w 52"/>
                <a:gd name="T49" fmla="*/ 62 h 66"/>
                <a:gd name="T50" fmla="*/ 0 w 52"/>
                <a:gd name="T51" fmla="*/ 62 h 66"/>
                <a:gd name="T52" fmla="*/ 5 w 52"/>
                <a:gd name="T53" fmla="*/ 58 h 66"/>
                <a:gd name="T54" fmla="*/ 11 w 52"/>
                <a:gd name="T55" fmla="*/ 51 h 66"/>
                <a:gd name="T56" fmla="*/ 11 w 52"/>
                <a:gd name="T57" fmla="*/ 40 h 66"/>
                <a:gd name="T58" fmla="*/ 7 w 52"/>
                <a:gd name="T59" fmla="*/ 35 h 66"/>
                <a:gd name="T60" fmla="*/ 5 w 52"/>
                <a:gd name="T61" fmla="*/ 24 h 66"/>
                <a:gd name="T62" fmla="*/ 5 w 52"/>
                <a:gd name="T63" fmla="*/ 15 h 66"/>
                <a:gd name="T64" fmla="*/ 7 w 52"/>
                <a:gd name="T65" fmla="*/ 11 h 66"/>
                <a:gd name="T66" fmla="*/ 11 w 52"/>
                <a:gd name="T67" fmla="*/ 8 h 66"/>
                <a:gd name="T68" fmla="*/ 16 w 52"/>
                <a:gd name="T69" fmla="*/ 8 h 66"/>
                <a:gd name="T70" fmla="*/ 18 w 52"/>
                <a:gd name="T71" fmla="*/ 6 h 66"/>
                <a:gd name="T72" fmla="*/ 21 w 52"/>
                <a:gd name="T73" fmla="*/ 4 h 66"/>
                <a:gd name="T74" fmla="*/ 32 w 52"/>
                <a:gd name="T7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66">
                  <a:moveTo>
                    <a:pt x="14" y="10"/>
                  </a:moveTo>
                  <a:lnTo>
                    <a:pt x="12" y="11"/>
                  </a:lnTo>
                  <a:lnTo>
                    <a:pt x="12" y="11"/>
                  </a:lnTo>
                  <a:lnTo>
                    <a:pt x="14" y="17"/>
                  </a:lnTo>
                  <a:lnTo>
                    <a:pt x="14" y="13"/>
                  </a:lnTo>
                  <a:lnTo>
                    <a:pt x="16" y="11"/>
                  </a:lnTo>
                  <a:lnTo>
                    <a:pt x="16" y="11"/>
                  </a:lnTo>
                  <a:lnTo>
                    <a:pt x="14" y="10"/>
                  </a:lnTo>
                  <a:close/>
                  <a:moveTo>
                    <a:pt x="40" y="0"/>
                  </a:moveTo>
                  <a:lnTo>
                    <a:pt x="43" y="0"/>
                  </a:lnTo>
                  <a:lnTo>
                    <a:pt x="45" y="2"/>
                  </a:lnTo>
                  <a:lnTo>
                    <a:pt x="47" y="4"/>
                  </a:lnTo>
                  <a:lnTo>
                    <a:pt x="49" y="6"/>
                  </a:lnTo>
                  <a:lnTo>
                    <a:pt x="52" y="8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52" y="11"/>
                  </a:lnTo>
                  <a:lnTo>
                    <a:pt x="52" y="11"/>
                  </a:lnTo>
                  <a:lnTo>
                    <a:pt x="50" y="11"/>
                  </a:lnTo>
                  <a:lnTo>
                    <a:pt x="49" y="13"/>
                  </a:lnTo>
                  <a:lnTo>
                    <a:pt x="47" y="15"/>
                  </a:lnTo>
                  <a:lnTo>
                    <a:pt x="45" y="19"/>
                  </a:lnTo>
                  <a:lnTo>
                    <a:pt x="45" y="22"/>
                  </a:lnTo>
                  <a:lnTo>
                    <a:pt x="43" y="26"/>
                  </a:lnTo>
                  <a:lnTo>
                    <a:pt x="41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38" y="26"/>
                  </a:lnTo>
                  <a:lnTo>
                    <a:pt x="36" y="26"/>
                  </a:lnTo>
                  <a:lnTo>
                    <a:pt x="32" y="28"/>
                  </a:lnTo>
                  <a:lnTo>
                    <a:pt x="32" y="29"/>
                  </a:lnTo>
                  <a:lnTo>
                    <a:pt x="32" y="35"/>
                  </a:lnTo>
                  <a:lnTo>
                    <a:pt x="31" y="38"/>
                  </a:lnTo>
                  <a:lnTo>
                    <a:pt x="29" y="42"/>
                  </a:lnTo>
                  <a:lnTo>
                    <a:pt x="27" y="44"/>
                  </a:lnTo>
                  <a:lnTo>
                    <a:pt x="25" y="46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21" y="51"/>
                  </a:lnTo>
                  <a:lnTo>
                    <a:pt x="21" y="55"/>
                  </a:lnTo>
                  <a:lnTo>
                    <a:pt x="18" y="58"/>
                  </a:lnTo>
                  <a:lnTo>
                    <a:pt x="14" y="62"/>
                  </a:lnTo>
                  <a:lnTo>
                    <a:pt x="11" y="64"/>
                  </a:lnTo>
                  <a:lnTo>
                    <a:pt x="11" y="64"/>
                  </a:lnTo>
                  <a:lnTo>
                    <a:pt x="9" y="66"/>
                  </a:lnTo>
                  <a:lnTo>
                    <a:pt x="7" y="66"/>
                  </a:lnTo>
                  <a:lnTo>
                    <a:pt x="3" y="66"/>
                  </a:lnTo>
                  <a:lnTo>
                    <a:pt x="2" y="6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3" y="60"/>
                  </a:lnTo>
                  <a:lnTo>
                    <a:pt x="5" y="58"/>
                  </a:lnTo>
                  <a:lnTo>
                    <a:pt x="9" y="57"/>
                  </a:lnTo>
                  <a:lnTo>
                    <a:pt x="11" y="51"/>
                  </a:lnTo>
                  <a:lnTo>
                    <a:pt x="12" y="46"/>
                  </a:lnTo>
                  <a:lnTo>
                    <a:pt x="11" y="40"/>
                  </a:lnTo>
                  <a:lnTo>
                    <a:pt x="9" y="37"/>
                  </a:lnTo>
                  <a:lnTo>
                    <a:pt x="7" y="35"/>
                  </a:lnTo>
                  <a:lnTo>
                    <a:pt x="7" y="29"/>
                  </a:lnTo>
                  <a:lnTo>
                    <a:pt x="5" y="24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7" y="11"/>
                  </a:lnTo>
                  <a:lnTo>
                    <a:pt x="9" y="10"/>
                  </a:lnTo>
                  <a:lnTo>
                    <a:pt x="11" y="8"/>
                  </a:lnTo>
                  <a:lnTo>
                    <a:pt x="14" y="8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1" y="4"/>
                  </a:lnTo>
                  <a:lnTo>
                    <a:pt x="27" y="2"/>
                  </a:lnTo>
                  <a:lnTo>
                    <a:pt x="32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40000"/>
            </a:solidFill>
            <a:ln w="0">
              <a:solidFill>
                <a:srgbClr val="04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9"/>
            <p:cNvSpPr>
              <a:spLocks/>
            </p:cNvSpPr>
            <p:nvPr/>
          </p:nvSpPr>
          <p:spPr bwMode="auto">
            <a:xfrm>
              <a:off x="3852863" y="5289551"/>
              <a:ext cx="103187" cy="163513"/>
            </a:xfrm>
            <a:custGeom>
              <a:avLst/>
              <a:gdLst>
                <a:gd name="T0" fmla="*/ 20 w 65"/>
                <a:gd name="T1" fmla="*/ 0 h 103"/>
                <a:gd name="T2" fmla="*/ 20 w 65"/>
                <a:gd name="T3" fmla="*/ 0 h 103"/>
                <a:gd name="T4" fmla="*/ 20 w 65"/>
                <a:gd name="T5" fmla="*/ 2 h 103"/>
                <a:gd name="T6" fmla="*/ 20 w 65"/>
                <a:gd name="T7" fmla="*/ 3 h 103"/>
                <a:gd name="T8" fmla="*/ 21 w 65"/>
                <a:gd name="T9" fmla="*/ 5 h 103"/>
                <a:gd name="T10" fmla="*/ 23 w 65"/>
                <a:gd name="T11" fmla="*/ 9 h 103"/>
                <a:gd name="T12" fmla="*/ 32 w 65"/>
                <a:gd name="T13" fmla="*/ 14 h 103"/>
                <a:gd name="T14" fmla="*/ 41 w 65"/>
                <a:gd name="T15" fmla="*/ 27 h 103"/>
                <a:gd name="T16" fmla="*/ 52 w 65"/>
                <a:gd name="T17" fmla="*/ 43 h 103"/>
                <a:gd name="T18" fmla="*/ 61 w 65"/>
                <a:gd name="T19" fmla="*/ 59 h 103"/>
                <a:gd name="T20" fmla="*/ 65 w 65"/>
                <a:gd name="T21" fmla="*/ 72 h 103"/>
                <a:gd name="T22" fmla="*/ 65 w 65"/>
                <a:gd name="T23" fmla="*/ 79 h 103"/>
                <a:gd name="T24" fmla="*/ 63 w 65"/>
                <a:gd name="T25" fmla="*/ 83 h 103"/>
                <a:gd name="T26" fmla="*/ 61 w 65"/>
                <a:gd name="T27" fmla="*/ 85 h 103"/>
                <a:gd name="T28" fmla="*/ 61 w 65"/>
                <a:gd name="T29" fmla="*/ 85 h 103"/>
                <a:gd name="T30" fmla="*/ 58 w 65"/>
                <a:gd name="T31" fmla="*/ 88 h 103"/>
                <a:gd name="T32" fmla="*/ 54 w 65"/>
                <a:gd name="T33" fmla="*/ 90 h 103"/>
                <a:gd name="T34" fmla="*/ 48 w 65"/>
                <a:gd name="T35" fmla="*/ 94 h 103"/>
                <a:gd name="T36" fmla="*/ 43 w 65"/>
                <a:gd name="T37" fmla="*/ 97 h 103"/>
                <a:gd name="T38" fmla="*/ 38 w 65"/>
                <a:gd name="T39" fmla="*/ 103 h 103"/>
                <a:gd name="T40" fmla="*/ 34 w 65"/>
                <a:gd name="T41" fmla="*/ 96 h 103"/>
                <a:gd name="T42" fmla="*/ 30 w 65"/>
                <a:gd name="T43" fmla="*/ 88 h 103"/>
                <a:gd name="T44" fmla="*/ 27 w 65"/>
                <a:gd name="T45" fmla="*/ 85 h 103"/>
                <a:gd name="T46" fmla="*/ 23 w 65"/>
                <a:gd name="T47" fmla="*/ 81 h 103"/>
                <a:gd name="T48" fmla="*/ 25 w 65"/>
                <a:gd name="T49" fmla="*/ 79 h 103"/>
                <a:gd name="T50" fmla="*/ 30 w 65"/>
                <a:gd name="T51" fmla="*/ 78 h 103"/>
                <a:gd name="T52" fmla="*/ 34 w 65"/>
                <a:gd name="T53" fmla="*/ 76 h 103"/>
                <a:gd name="T54" fmla="*/ 36 w 65"/>
                <a:gd name="T55" fmla="*/ 74 h 103"/>
                <a:gd name="T56" fmla="*/ 38 w 65"/>
                <a:gd name="T57" fmla="*/ 74 h 103"/>
                <a:gd name="T58" fmla="*/ 38 w 65"/>
                <a:gd name="T59" fmla="*/ 74 h 103"/>
                <a:gd name="T60" fmla="*/ 38 w 65"/>
                <a:gd name="T61" fmla="*/ 74 h 103"/>
                <a:gd name="T62" fmla="*/ 36 w 65"/>
                <a:gd name="T63" fmla="*/ 72 h 103"/>
                <a:gd name="T64" fmla="*/ 34 w 65"/>
                <a:gd name="T65" fmla="*/ 69 h 103"/>
                <a:gd name="T66" fmla="*/ 30 w 65"/>
                <a:gd name="T67" fmla="*/ 65 h 103"/>
                <a:gd name="T68" fmla="*/ 29 w 65"/>
                <a:gd name="T69" fmla="*/ 63 h 103"/>
                <a:gd name="T70" fmla="*/ 27 w 65"/>
                <a:gd name="T71" fmla="*/ 61 h 103"/>
                <a:gd name="T72" fmla="*/ 23 w 65"/>
                <a:gd name="T73" fmla="*/ 59 h 103"/>
                <a:gd name="T74" fmla="*/ 20 w 65"/>
                <a:gd name="T75" fmla="*/ 56 h 103"/>
                <a:gd name="T76" fmla="*/ 16 w 65"/>
                <a:gd name="T77" fmla="*/ 52 h 103"/>
                <a:gd name="T78" fmla="*/ 12 w 65"/>
                <a:gd name="T79" fmla="*/ 49 h 103"/>
                <a:gd name="T80" fmla="*/ 9 w 65"/>
                <a:gd name="T81" fmla="*/ 47 h 103"/>
                <a:gd name="T82" fmla="*/ 5 w 65"/>
                <a:gd name="T83" fmla="*/ 43 h 103"/>
                <a:gd name="T84" fmla="*/ 3 w 65"/>
                <a:gd name="T85" fmla="*/ 41 h 103"/>
                <a:gd name="T86" fmla="*/ 1 w 65"/>
                <a:gd name="T87" fmla="*/ 40 h 103"/>
                <a:gd name="T88" fmla="*/ 0 w 65"/>
                <a:gd name="T89" fmla="*/ 38 h 103"/>
                <a:gd name="T90" fmla="*/ 20 w 65"/>
                <a:gd name="T9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5" h="103">
                  <a:moveTo>
                    <a:pt x="20" y="0"/>
                  </a:moveTo>
                  <a:lnTo>
                    <a:pt x="20" y="0"/>
                  </a:lnTo>
                  <a:lnTo>
                    <a:pt x="20" y="2"/>
                  </a:lnTo>
                  <a:lnTo>
                    <a:pt x="20" y="3"/>
                  </a:lnTo>
                  <a:lnTo>
                    <a:pt x="21" y="5"/>
                  </a:lnTo>
                  <a:lnTo>
                    <a:pt x="23" y="9"/>
                  </a:lnTo>
                  <a:lnTo>
                    <a:pt x="32" y="14"/>
                  </a:lnTo>
                  <a:lnTo>
                    <a:pt x="41" y="27"/>
                  </a:lnTo>
                  <a:lnTo>
                    <a:pt x="52" y="43"/>
                  </a:lnTo>
                  <a:lnTo>
                    <a:pt x="61" y="59"/>
                  </a:lnTo>
                  <a:lnTo>
                    <a:pt x="65" y="72"/>
                  </a:lnTo>
                  <a:lnTo>
                    <a:pt x="65" y="79"/>
                  </a:lnTo>
                  <a:lnTo>
                    <a:pt x="63" y="83"/>
                  </a:lnTo>
                  <a:lnTo>
                    <a:pt x="61" y="85"/>
                  </a:lnTo>
                  <a:lnTo>
                    <a:pt x="61" y="85"/>
                  </a:lnTo>
                  <a:lnTo>
                    <a:pt x="58" y="88"/>
                  </a:lnTo>
                  <a:lnTo>
                    <a:pt x="54" y="90"/>
                  </a:lnTo>
                  <a:lnTo>
                    <a:pt x="48" y="94"/>
                  </a:lnTo>
                  <a:lnTo>
                    <a:pt x="43" y="97"/>
                  </a:lnTo>
                  <a:lnTo>
                    <a:pt x="38" y="103"/>
                  </a:lnTo>
                  <a:lnTo>
                    <a:pt x="34" y="96"/>
                  </a:lnTo>
                  <a:lnTo>
                    <a:pt x="30" y="88"/>
                  </a:lnTo>
                  <a:lnTo>
                    <a:pt x="27" y="85"/>
                  </a:lnTo>
                  <a:lnTo>
                    <a:pt x="23" y="81"/>
                  </a:lnTo>
                  <a:lnTo>
                    <a:pt x="25" y="79"/>
                  </a:lnTo>
                  <a:lnTo>
                    <a:pt x="30" y="78"/>
                  </a:lnTo>
                  <a:lnTo>
                    <a:pt x="34" y="76"/>
                  </a:lnTo>
                  <a:lnTo>
                    <a:pt x="36" y="74"/>
                  </a:lnTo>
                  <a:lnTo>
                    <a:pt x="38" y="74"/>
                  </a:lnTo>
                  <a:lnTo>
                    <a:pt x="38" y="74"/>
                  </a:lnTo>
                  <a:lnTo>
                    <a:pt x="38" y="74"/>
                  </a:lnTo>
                  <a:lnTo>
                    <a:pt x="36" y="72"/>
                  </a:lnTo>
                  <a:lnTo>
                    <a:pt x="34" y="69"/>
                  </a:lnTo>
                  <a:lnTo>
                    <a:pt x="30" y="65"/>
                  </a:lnTo>
                  <a:lnTo>
                    <a:pt x="29" y="63"/>
                  </a:lnTo>
                  <a:lnTo>
                    <a:pt x="27" y="61"/>
                  </a:lnTo>
                  <a:lnTo>
                    <a:pt x="23" y="59"/>
                  </a:lnTo>
                  <a:lnTo>
                    <a:pt x="20" y="56"/>
                  </a:lnTo>
                  <a:lnTo>
                    <a:pt x="16" y="52"/>
                  </a:lnTo>
                  <a:lnTo>
                    <a:pt x="12" y="49"/>
                  </a:lnTo>
                  <a:lnTo>
                    <a:pt x="9" y="47"/>
                  </a:lnTo>
                  <a:lnTo>
                    <a:pt x="5" y="43"/>
                  </a:lnTo>
                  <a:lnTo>
                    <a:pt x="3" y="41"/>
                  </a:lnTo>
                  <a:lnTo>
                    <a:pt x="1" y="40"/>
                  </a:lnTo>
                  <a:lnTo>
                    <a:pt x="0" y="3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53F70"/>
            </a:solidFill>
            <a:ln w="0">
              <a:solidFill>
                <a:srgbClr val="F53F7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0"/>
            <p:cNvSpPr>
              <a:spLocks/>
            </p:cNvSpPr>
            <p:nvPr/>
          </p:nvSpPr>
          <p:spPr bwMode="auto">
            <a:xfrm>
              <a:off x="3743325" y="5246688"/>
              <a:ext cx="149225" cy="231775"/>
            </a:xfrm>
            <a:custGeom>
              <a:avLst/>
              <a:gdLst>
                <a:gd name="T0" fmla="*/ 61 w 94"/>
                <a:gd name="T1" fmla="*/ 0 h 146"/>
                <a:gd name="T2" fmla="*/ 63 w 94"/>
                <a:gd name="T3" fmla="*/ 0 h 146"/>
                <a:gd name="T4" fmla="*/ 69 w 94"/>
                <a:gd name="T5" fmla="*/ 1 h 146"/>
                <a:gd name="T6" fmla="*/ 74 w 94"/>
                <a:gd name="T7" fmla="*/ 3 h 146"/>
                <a:gd name="T8" fmla="*/ 79 w 94"/>
                <a:gd name="T9" fmla="*/ 5 h 146"/>
                <a:gd name="T10" fmla="*/ 87 w 94"/>
                <a:gd name="T11" fmla="*/ 7 h 146"/>
                <a:gd name="T12" fmla="*/ 90 w 94"/>
                <a:gd name="T13" fmla="*/ 10 h 146"/>
                <a:gd name="T14" fmla="*/ 94 w 94"/>
                <a:gd name="T15" fmla="*/ 12 h 146"/>
                <a:gd name="T16" fmla="*/ 92 w 94"/>
                <a:gd name="T17" fmla="*/ 19 h 146"/>
                <a:gd name="T18" fmla="*/ 89 w 94"/>
                <a:gd name="T19" fmla="*/ 27 h 146"/>
                <a:gd name="T20" fmla="*/ 87 w 94"/>
                <a:gd name="T21" fmla="*/ 34 h 146"/>
                <a:gd name="T22" fmla="*/ 85 w 94"/>
                <a:gd name="T23" fmla="*/ 39 h 146"/>
                <a:gd name="T24" fmla="*/ 81 w 94"/>
                <a:gd name="T25" fmla="*/ 52 h 146"/>
                <a:gd name="T26" fmla="*/ 76 w 94"/>
                <a:gd name="T27" fmla="*/ 68 h 146"/>
                <a:gd name="T28" fmla="*/ 63 w 94"/>
                <a:gd name="T29" fmla="*/ 88 h 146"/>
                <a:gd name="T30" fmla="*/ 54 w 94"/>
                <a:gd name="T31" fmla="*/ 103 h 146"/>
                <a:gd name="T32" fmla="*/ 47 w 94"/>
                <a:gd name="T33" fmla="*/ 114 h 146"/>
                <a:gd name="T34" fmla="*/ 41 w 94"/>
                <a:gd name="T35" fmla="*/ 121 h 146"/>
                <a:gd name="T36" fmla="*/ 38 w 94"/>
                <a:gd name="T37" fmla="*/ 124 h 146"/>
                <a:gd name="T38" fmla="*/ 31 w 94"/>
                <a:gd name="T39" fmla="*/ 130 h 146"/>
                <a:gd name="T40" fmla="*/ 25 w 94"/>
                <a:gd name="T41" fmla="*/ 137 h 146"/>
                <a:gd name="T42" fmla="*/ 20 w 94"/>
                <a:gd name="T43" fmla="*/ 146 h 146"/>
                <a:gd name="T44" fmla="*/ 16 w 94"/>
                <a:gd name="T45" fmla="*/ 143 h 146"/>
                <a:gd name="T46" fmla="*/ 13 w 94"/>
                <a:gd name="T47" fmla="*/ 139 h 146"/>
                <a:gd name="T48" fmla="*/ 7 w 94"/>
                <a:gd name="T49" fmla="*/ 135 h 146"/>
                <a:gd name="T50" fmla="*/ 3 w 94"/>
                <a:gd name="T51" fmla="*/ 134 h 146"/>
                <a:gd name="T52" fmla="*/ 0 w 94"/>
                <a:gd name="T53" fmla="*/ 130 h 146"/>
                <a:gd name="T54" fmla="*/ 2 w 94"/>
                <a:gd name="T55" fmla="*/ 128 h 146"/>
                <a:gd name="T56" fmla="*/ 5 w 94"/>
                <a:gd name="T57" fmla="*/ 124 h 146"/>
                <a:gd name="T58" fmla="*/ 11 w 94"/>
                <a:gd name="T59" fmla="*/ 121 h 146"/>
                <a:gd name="T60" fmla="*/ 14 w 94"/>
                <a:gd name="T61" fmla="*/ 115 h 146"/>
                <a:gd name="T62" fmla="*/ 18 w 94"/>
                <a:gd name="T63" fmla="*/ 110 h 146"/>
                <a:gd name="T64" fmla="*/ 20 w 94"/>
                <a:gd name="T65" fmla="*/ 106 h 146"/>
                <a:gd name="T66" fmla="*/ 23 w 94"/>
                <a:gd name="T67" fmla="*/ 103 h 146"/>
                <a:gd name="T68" fmla="*/ 25 w 94"/>
                <a:gd name="T69" fmla="*/ 99 h 146"/>
                <a:gd name="T70" fmla="*/ 27 w 94"/>
                <a:gd name="T71" fmla="*/ 96 h 146"/>
                <a:gd name="T72" fmla="*/ 29 w 94"/>
                <a:gd name="T73" fmla="*/ 92 h 146"/>
                <a:gd name="T74" fmla="*/ 31 w 94"/>
                <a:gd name="T75" fmla="*/ 85 h 146"/>
                <a:gd name="T76" fmla="*/ 34 w 94"/>
                <a:gd name="T77" fmla="*/ 72 h 146"/>
                <a:gd name="T78" fmla="*/ 38 w 94"/>
                <a:gd name="T79" fmla="*/ 59 h 146"/>
                <a:gd name="T80" fmla="*/ 41 w 94"/>
                <a:gd name="T81" fmla="*/ 50 h 146"/>
                <a:gd name="T82" fmla="*/ 43 w 94"/>
                <a:gd name="T83" fmla="*/ 47 h 146"/>
                <a:gd name="T84" fmla="*/ 41 w 94"/>
                <a:gd name="T85" fmla="*/ 47 h 146"/>
                <a:gd name="T86" fmla="*/ 41 w 94"/>
                <a:gd name="T87" fmla="*/ 45 h 146"/>
                <a:gd name="T88" fmla="*/ 40 w 94"/>
                <a:gd name="T89" fmla="*/ 39 h 146"/>
                <a:gd name="T90" fmla="*/ 40 w 94"/>
                <a:gd name="T91" fmla="*/ 34 h 146"/>
                <a:gd name="T92" fmla="*/ 38 w 94"/>
                <a:gd name="T93" fmla="*/ 27 h 146"/>
                <a:gd name="T94" fmla="*/ 40 w 94"/>
                <a:gd name="T95" fmla="*/ 21 h 146"/>
                <a:gd name="T96" fmla="*/ 43 w 94"/>
                <a:gd name="T97" fmla="*/ 14 h 146"/>
                <a:gd name="T98" fmla="*/ 47 w 94"/>
                <a:gd name="T99" fmla="*/ 10 h 146"/>
                <a:gd name="T100" fmla="*/ 51 w 94"/>
                <a:gd name="T101" fmla="*/ 7 h 146"/>
                <a:gd name="T102" fmla="*/ 54 w 94"/>
                <a:gd name="T103" fmla="*/ 3 h 146"/>
                <a:gd name="T104" fmla="*/ 58 w 94"/>
                <a:gd name="T105" fmla="*/ 1 h 146"/>
                <a:gd name="T106" fmla="*/ 58 w 94"/>
                <a:gd name="T107" fmla="*/ 0 h 146"/>
                <a:gd name="T108" fmla="*/ 60 w 94"/>
                <a:gd name="T109" fmla="*/ 0 h 146"/>
                <a:gd name="T110" fmla="*/ 61 w 94"/>
                <a:gd name="T111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4" h="146">
                  <a:moveTo>
                    <a:pt x="61" y="0"/>
                  </a:moveTo>
                  <a:lnTo>
                    <a:pt x="63" y="0"/>
                  </a:lnTo>
                  <a:lnTo>
                    <a:pt x="69" y="1"/>
                  </a:lnTo>
                  <a:lnTo>
                    <a:pt x="74" y="3"/>
                  </a:lnTo>
                  <a:lnTo>
                    <a:pt x="79" y="5"/>
                  </a:lnTo>
                  <a:lnTo>
                    <a:pt x="87" y="7"/>
                  </a:lnTo>
                  <a:lnTo>
                    <a:pt x="90" y="10"/>
                  </a:lnTo>
                  <a:lnTo>
                    <a:pt x="94" y="12"/>
                  </a:lnTo>
                  <a:lnTo>
                    <a:pt x="92" y="19"/>
                  </a:lnTo>
                  <a:lnTo>
                    <a:pt x="89" y="27"/>
                  </a:lnTo>
                  <a:lnTo>
                    <a:pt x="87" y="34"/>
                  </a:lnTo>
                  <a:lnTo>
                    <a:pt x="85" y="39"/>
                  </a:lnTo>
                  <a:lnTo>
                    <a:pt x="81" y="52"/>
                  </a:lnTo>
                  <a:lnTo>
                    <a:pt x="76" y="68"/>
                  </a:lnTo>
                  <a:lnTo>
                    <a:pt x="63" y="88"/>
                  </a:lnTo>
                  <a:lnTo>
                    <a:pt x="54" y="103"/>
                  </a:lnTo>
                  <a:lnTo>
                    <a:pt x="47" y="114"/>
                  </a:lnTo>
                  <a:lnTo>
                    <a:pt x="41" y="121"/>
                  </a:lnTo>
                  <a:lnTo>
                    <a:pt x="38" y="124"/>
                  </a:lnTo>
                  <a:lnTo>
                    <a:pt x="31" y="130"/>
                  </a:lnTo>
                  <a:lnTo>
                    <a:pt x="25" y="137"/>
                  </a:lnTo>
                  <a:lnTo>
                    <a:pt x="20" y="146"/>
                  </a:lnTo>
                  <a:lnTo>
                    <a:pt x="16" y="143"/>
                  </a:lnTo>
                  <a:lnTo>
                    <a:pt x="13" y="139"/>
                  </a:lnTo>
                  <a:lnTo>
                    <a:pt x="7" y="135"/>
                  </a:lnTo>
                  <a:lnTo>
                    <a:pt x="3" y="134"/>
                  </a:lnTo>
                  <a:lnTo>
                    <a:pt x="0" y="130"/>
                  </a:lnTo>
                  <a:lnTo>
                    <a:pt x="2" y="128"/>
                  </a:lnTo>
                  <a:lnTo>
                    <a:pt x="5" y="124"/>
                  </a:lnTo>
                  <a:lnTo>
                    <a:pt x="11" y="121"/>
                  </a:lnTo>
                  <a:lnTo>
                    <a:pt x="14" y="115"/>
                  </a:lnTo>
                  <a:lnTo>
                    <a:pt x="18" y="110"/>
                  </a:lnTo>
                  <a:lnTo>
                    <a:pt x="20" y="106"/>
                  </a:lnTo>
                  <a:lnTo>
                    <a:pt x="23" y="103"/>
                  </a:lnTo>
                  <a:lnTo>
                    <a:pt x="25" y="99"/>
                  </a:lnTo>
                  <a:lnTo>
                    <a:pt x="27" y="96"/>
                  </a:lnTo>
                  <a:lnTo>
                    <a:pt x="29" y="92"/>
                  </a:lnTo>
                  <a:lnTo>
                    <a:pt x="31" y="85"/>
                  </a:lnTo>
                  <a:lnTo>
                    <a:pt x="34" y="72"/>
                  </a:lnTo>
                  <a:lnTo>
                    <a:pt x="38" y="59"/>
                  </a:lnTo>
                  <a:lnTo>
                    <a:pt x="41" y="50"/>
                  </a:lnTo>
                  <a:lnTo>
                    <a:pt x="43" y="47"/>
                  </a:lnTo>
                  <a:lnTo>
                    <a:pt x="41" y="47"/>
                  </a:lnTo>
                  <a:lnTo>
                    <a:pt x="41" y="45"/>
                  </a:lnTo>
                  <a:lnTo>
                    <a:pt x="40" y="39"/>
                  </a:lnTo>
                  <a:lnTo>
                    <a:pt x="40" y="34"/>
                  </a:lnTo>
                  <a:lnTo>
                    <a:pt x="38" y="27"/>
                  </a:lnTo>
                  <a:lnTo>
                    <a:pt x="40" y="21"/>
                  </a:lnTo>
                  <a:lnTo>
                    <a:pt x="43" y="14"/>
                  </a:lnTo>
                  <a:lnTo>
                    <a:pt x="47" y="10"/>
                  </a:lnTo>
                  <a:lnTo>
                    <a:pt x="51" y="7"/>
                  </a:lnTo>
                  <a:lnTo>
                    <a:pt x="54" y="3"/>
                  </a:lnTo>
                  <a:lnTo>
                    <a:pt x="58" y="1"/>
                  </a:lnTo>
                  <a:lnTo>
                    <a:pt x="58" y="0"/>
                  </a:lnTo>
                  <a:lnTo>
                    <a:pt x="60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FF4A7C"/>
            </a:solidFill>
            <a:ln w="0">
              <a:solidFill>
                <a:srgbClr val="FF4A7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3707379" y="3182668"/>
            <a:ext cx="1353327" cy="1333576"/>
            <a:chOff x="2551113" y="4878388"/>
            <a:chExt cx="819150" cy="819150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551113" y="4878388"/>
              <a:ext cx="819150" cy="819150"/>
            </a:xfrm>
            <a:custGeom>
              <a:avLst/>
              <a:gdLst>
                <a:gd name="T0" fmla="*/ 257 w 516"/>
                <a:gd name="T1" fmla="*/ 0 h 516"/>
                <a:gd name="T2" fmla="*/ 309 w 516"/>
                <a:gd name="T3" fmla="*/ 3 h 516"/>
                <a:gd name="T4" fmla="*/ 358 w 516"/>
                <a:gd name="T5" fmla="*/ 20 h 516"/>
                <a:gd name="T6" fmla="*/ 402 w 516"/>
                <a:gd name="T7" fmla="*/ 43 h 516"/>
                <a:gd name="T8" fmla="*/ 440 w 516"/>
                <a:gd name="T9" fmla="*/ 74 h 516"/>
                <a:gd name="T10" fmla="*/ 472 w 516"/>
                <a:gd name="T11" fmla="*/ 114 h 516"/>
                <a:gd name="T12" fmla="*/ 496 w 516"/>
                <a:gd name="T13" fmla="*/ 157 h 516"/>
                <a:gd name="T14" fmla="*/ 510 w 516"/>
                <a:gd name="T15" fmla="*/ 206 h 516"/>
                <a:gd name="T16" fmla="*/ 516 w 516"/>
                <a:gd name="T17" fmla="*/ 257 h 516"/>
                <a:gd name="T18" fmla="*/ 510 w 516"/>
                <a:gd name="T19" fmla="*/ 309 h 516"/>
                <a:gd name="T20" fmla="*/ 496 w 516"/>
                <a:gd name="T21" fmla="*/ 358 h 516"/>
                <a:gd name="T22" fmla="*/ 472 w 516"/>
                <a:gd name="T23" fmla="*/ 402 h 516"/>
                <a:gd name="T24" fmla="*/ 440 w 516"/>
                <a:gd name="T25" fmla="*/ 440 h 516"/>
                <a:gd name="T26" fmla="*/ 402 w 516"/>
                <a:gd name="T27" fmla="*/ 472 h 516"/>
                <a:gd name="T28" fmla="*/ 358 w 516"/>
                <a:gd name="T29" fmla="*/ 496 h 516"/>
                <a:gd name="T30" fmla="*/ 309 w 516"/>
                <a:gd name="T31" fmla="*/ 510 h 516"/>
                <a:gd name="T32" fmla="*/ 257 w 516"/>
                <a:gd name="T33" fmla="*/ 516 h 516"/>
                <a:gd name="T34" fmla="*/ 206 w 516"/>
                <a:gd name="T35" fmla="*/ 510 h 516"/>
                <a:gd name="T36" fmla="*/ 157 w 516"/>
                <a:gd name="T37" fmla="*/ 496 h 516"/>
                <a:gd name="T38" fmla="*/ 114 w 516"/>
                <a:gd name="T39" fmla="*/ 472 h 516"/>
                <a:gd name="T40" fmla="*/ 74 w 516"/>
                <a:gd name="T41" fmla="*/ 440 h 516"/>
                <a:gd name="T42" fmla="*/ 43 w 516"/>
                <a:gd name="T43" fmla="*/ 402 h 516"/>
                <a:gd name="T44" fmla="*/ 20 w 516"/>
                <a:gd name="T45" fmla="*/ 358 h 516"/>
                <a:gd name="T46" fmla="*/ 4 w 516"/>
                <a:gd name="T47" fmla="*/ 309 h 516"/>
                <a:gd name="T48" fmla="*/ 0 w 516"/>
                <a:gd name="T49" fmla="*/ 257 h 516"/>
                <a:gd name="T50" fmla="*/ 4 w 516"/>
                <a:gd name="T51" fmla="*/ 206 h 516"/>
                <a:gd name="T52" fmla="*/ 20 w 516"/>
                <a:gd name="T53" fmla="*/ 157 h 516"/>
                <a:gd name="T54" fmla="*/ 43 w 516"/>
                <a:gd name="T55" fmla="*/ 114 h 516"/>
                <a:gd name="T56" fmla="*/ 74 w 516"/>
                <a:gd name="T57" fmla="*/ 74 h 516"/>
                <a:gd name="T58" fmla="*/ 114 w 516"/>
                <a:gd name="T59" fmla="*/ 43 h 516"/>
                <a:gd name="T60" fmla="*/ 157 w 516"/>
                <a:gd name="T61" fmla="*/ 20 h 516"/>
                <a:gd name="T62" fmla="*/ 206 w 516"/>
                <a:gd name="T63" fmla="*/ 3 h 516"/>
                <a:gd name="T64" fmla="*/ 257 w 516"/>
                <a:gd name="T65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6" h="516">
                  <a:moveTo>
                    <a:pt x="257" y="0"/>
                  </a:moveTo>
                  <a:lnTo>
                    <a:pt x="309" y="3"/>
                  </a:lnTo>
                  <a:lnTo>
                    <a:pt x="358" y="20"/>
                  </a:lnTo>
                  <a:lnTo>
                    <a:pt x="402" y="43"/>
                  </a:lnTo>
                  <a:lnTo>
                    <a:pt x="440" y="74"/>
                  </a:lnTo>
                  <a:lnTo>
                    <a:pt x="472" y="114"/>
                  </a:lnTo>
                  <a:lnTo>
                    <a:pt x="496" y="157"/>
                  </a:lnTo>
                  <a:lnTo>
                    <a:pt x="510" y="206"/>
                  </a:lnTo>
                  <a:lnTo>
                    <a:pt x="516" y="257"/>
                  </a:lnTo>
                  <a:lnTo>
                    <a:pt x="510" y="309"/>
                  </a:lnTo>
                  <a:lnTo>
                    <a:pt x="496" y="358"/>
                  </a:lnTo>
                  <a:lnTo>
                    <a:pt x="472" y="402"/>
                  </a:lnTo>
                  <a:lnTo>
                    <a:pt x="440" y="440"/>
                  </a:lnTo>
                  <a:lnTo>
                    <a:pt x="402" y="472"/>
                  </a:lnTo>
                  <a:lnTo>
                    <a:pt x="358" y="496"/>
                  </a:lnTo>
                  <a:lnTo>
                    <a:pt x="309" y="510"/>
                  </a:lnTo>
                  <a:lnTo>
                    <a:pt x="257" y="516"/>
                  </a:lnTo>
                  <a:lnTo>
                    <a:pt x="206" y="510"/>
                  </a:lnTo>
                  <a:lnTo>
                    <a:pt x="157" y="496"/>
                  </a:lnTo>
                  <a:lnTo>
                    <a:pt x="114" y="472"/>
                  </a:lnTo>
                  <a:lnTo>
                    <a:pt x="74" y="440"/>
                  </a:lnTo>
                  <a:lnTo>
                    <a:pt x="43" y="402"/>
                  </a:lnTo>
                  <a:lnTo>
                    <a:pt x="20" y="358"/>
                  </a:lnTo>
                  <a:lnTo>
                    <a:pt x="4" y="309"/>
                  </a:lnTo>
                  <a:lnTo>
                    <a:pt x="0" y="257"/>
                  </a:lnTo>
                  <a:lnTo>
                    <a:pt x="4" y="206"/>
                  </a:lnTo>
                  <a:lnTo>
                    <a:pt x="20" y="157"/>
                  </a:lnTo>
                  <a:lnTo>
                    <a:pt x="43" y="114"/>
                  </a:lnTo>
                  <a:lnTo>
                    <a:pt x="74" y="74"/>
                  </a:lnTo>
                  <a:lnTo>
                    <a:pt x="114" y="43"/>
                  </a:lnTo>
                  <a:lnTo>
                    <a:pt x="157" y="20"/>
                  </a:lnTo>
                  <a:lnTo>
                    <a:pt x="206" y="3"/>
                  </a:lnTo>
                  <a:lnTo>
                    <a:pt x="257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4"/>
            <p:cNvSpPr>
              <a:spLocks/>
            </p:cNvSpPr>
            <p:nvPr/>
          </p:nvSpPr>
          <p:spPr bwMode="auto">
            <a:xfrm>
              <a:off x="2817813" y="5191126"/>
              <a:ext cx="293687" cy="195263"/>
            </a:xfrm>
            <a:custGeom>
              <a:avLst/>
              <a:gdLst>
                <a:gd name="T0" fmla="*/ 156 w 185"/>
                <a:gd name="T1" fmla="*/ 0 h 123"/>
                <a:gd name="T2" fmla="*/ 170 w 185"/>
                <a:gd name="T3" fmla="*/ 0 h 123"/>
                <a:gd name="T4" fmla="*/ 185 w 185"/>
                <a:gd name="T5" fmla="*/ 24 h 123"/>
                <a:gd name="T6" fmla="*/ 185 w 185"/>
                <a:gd name="T7" fmla="*/ 38 h 123"/>
                <a:gd name="T8" fmla="*/ 22 w 185"/>
                <a:gd name="T9" fmla="*/ 123 h 123"/>
                <a:gd name="T10" fmla="*/ 0 w 185"/>
                <a:gd name="T11" fmla="*/ 83 h 123"/>
                <a:gd name="T12" fmla="*/ 156 w 185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5" h="123">
                  <a:moveTo>
                    <a:pt x="156" y="0"/>
                  </a:moveTo>
                  <a:lnTo>
                    <a:pt x="170" y="0"/>
                  </a:lnTo>
                  <a:lnTo>
                    <a:pt x="185" y="24"/>
                  </a:lnTo>
                  <a:lnTo>
                    <a:pt x="185" y="38"/>
                  </a:lnTo>
                  <a:lnTo>
                    <a:pt x="22" y="123"/>
                  </a:lnTo>
                  <a:lnTo>
                    <a:pt x="0" y="83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5"/>
            <p:cNvSpPr>
              <a:spLocks/>
            </p:cNvSpPr>
            <p:nvPr/>
          </p:nvSpPr>
          <p:spPr bwMode="auto">
            <a:xfrm>
              <a:off x="2901950" y="5286376"/>
              <a:ext cx="25400" cy="36513"/>
            </a:xfrm>
            <a:custGeom>
              <a:avLst/>
              <a:gdLst>
                <a:gd name="T0" fmla="*/ 5 w 16"/>
                <a:gd name="T1" fmla="*/ 0 h 23"/>
                <a:gd name="T2" fmla="*/ 16 w 16"/>
                <a:gd name="T3" fmla="*/ 22 h 23"/>
                <a:gd name="T4" fmla="*/ 11 w 16"/>
                <a:gd name="T5" fmla="*/ 23 h 23"/>
                <a:gd name="T6" fmla="*/ 0 w 16"/>
                <a:gd name="T7" fmla="*/ 4 h 23"/>
                <a:gd name="T8" fmla="*/ 5 w 16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23">
                  <a:moveTo>
                    <a:pt x="5" y="0"/>
                  </a:moveTo>
                  <a:lnTo>
                    <a:pt x="16" y="22"/>
                  </a:lnTo>
                  <a:lnTo>
                    <a:pt x="11" y="23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1D"/>
            </a:solidFill>
            <a:ln w="0">
              <a:solidFill>
                <a:srgbClr val="0000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6"/>
            <p:cNvSpPr>
              <a:spLocks/>
            </p:cNvSpPr>
            <p:nvPr/>
          </p:nvSpPr>
          <p:spPr bwMode="auto">
            <a:xfrm>
              <a:off x="2860675" y="5308601"/>
              <a:ext cx="26987" cy="38100"/>
            </a:xfrm>
            <a:custGeom>
              <a:avLst/>
              <a:gdLst>
                <a:gd name="T0" fmla="*/ 6 w 17"/>
                <a:gd name="T1" fmla="*/ 0 h 24"/>
                <a:gd name="T2" fmla="*/ 17 w 17"/>
                <a:gd name="T3" fmla="*/ 20 h 24"/>
                <a:gd name="T4" fmla="*/ 11 w 17"/>
                <a:gd name="T5" fmla="*/ 24 h 24"/>
                <a:gd name="T6" fmla="*/ 0 w 17"/>
                <a:gd name="T7" fmla="*/ 2 h 24"/>
                <a:gd name="T8" fmla="*/ 6 w 17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4">
                  <a:moveTo>
                    <a:pt x="6" y="0"/>
                  </a:moveTo>
                  <a:lnTo>
                    <a:pt x="17" y="20"/>
                  </a:lnTo>
                  <a:lnTo>
                    <a:pt x="11" y="24"/>
                  </a:lnTo>
                  <a:lnTo>
                    <a:pt x="0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1D"/>
            </a:solidFill>
            <a:ln w="0">
              <a:solidFill>
                <a:srgbClr val="0000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7"/>
            <p:cNvSpPr>
              <a:spLocks/>
            </p:cNvSpPr>
            <p:nvPr/>
          </p:nvSpPr>
          <p:spPr bwMode="auto">
            <a:xfrm>
              <a:off x="2881313" y="5297488"/>
              <a:ext cx="20637" cy="28575"/>
            </a:xfrm>
            <a:custGeom>
              <a:avLst/>
              <a:gdLst>
                <a:gd name="T0" fmla="*/ 5 w 13"/>
                <a:gd name="T1" fmla="*/ 0 h 18"/>
                <a:gd name="T2" fmla="*/ 13 w 13"/>
                <a:gd name="T3" fmla="*/ 16 h 18"/>
                <a:gd name="T4" fmla="*/ 9 w 13"/>
                <a:gd name="T5" fmla="*/ 18 h 18"/>
                <a:gd name="T6" fmla="*/ 0 w 13"/>
                <a:gd name="T7" fmla="*/ 2 h 18"/>
                <a:gd name="T8" fmla="*/ 5 w 13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8">
                  <a:moveTo>
                    <a:pt x="5" y="0"/>
                  </a:moveTo>
                  <a:lnTo>
                    <a:pt x="13" y="16"/>
                  </a:lnTo>
                  <a:lnTo>
                    <a:pt x="9" y="18"/>
                  </a:lnTo>
                  <a:lnTo>
                    <a:pt x="0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1D"/>
            </a:solidFill>
            <a:ln w="0">
              <a:solidFill>
                <a:srgbClr val="0000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8"/>
            <p:cNvSpPr>
              <a:spLocks/>
            </p:cNvSpPr>
            <p:nvPr/>
          </p:nvSpPr>
          <p:spPr bwMode="auto">
            <a:xfrm>
              <a:off x="2841625" y="5318126"/>
              <a:ext cx="22225" cy="28575"/>
            </a:xfrm>
            <a:custGeom>
              <a:avLst/>
              <a:gdLst>
                <a:gd name="T0" fmla="*/ 5 w 14"/>
                <a:gd name="T1" fmla="*/ 0 h 18"/>
                <a:gd name="T2" fmla="*/ 14 w 14"/>
                <a:gd name="T3" fmla="*/ 16 h 18"/>
                <a:gd name="T4" fmla="*/ 9 w 14"/>
                <a:gd name="T5" fmla="*/ 18 h 18"/>
                <a:gd name="T6" fmla="*/ 0 w 14"/>
                <a:gd name="T7" fmla="*/ 3 h 18"/>
                <a:gd name="T8" fmla="*/ 5 w 14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8">
                  <a:moveTo>
                    <a:pt x="5" y="0"/>
                  </a:moveTo>
                  <a:lnTo>
                    <a:pt x="14" y="16"/>
                  </a:lnTo>
                  <a:lnTo>
                    <a:pt x="9" y="18"/>
                  </a:lnTo>
                  <a:lnTo>
                    <a:pt x="0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1D"/>
            </a:solidFill>
            <a:ln w="0">
              <a:solidFill>
                <a:srgbClr val="0000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9"/>
            <p:cNvSpPr>
              <a:spLocks/>
            </p:cNvSpPr>
            <p:nvPr/>
          </p:nvSpPr>
          <p:spPr bwMode="auto">
            <a:xfrm>
              <a:off x="2919413" y="5200651"/>
              <a:ext cx="182562" cy="128588"/>
            </a:xfrm>
            <a:custGeom>
              <a:avLst/>
              <a:gdLst>
                <a:gd name="T0" fmla="*/ 97 w 115"/>
                <a:gd name="T1" fmla="*/ 0 h 81"/>
                <a:gd name="T2" fmla="*/ 101 w 115"/>
                <a:gd name="T3" fmla="*/ 1 h 81"/>
                <a:gd name="T4" fmla="*/ 104 w 115"/>
                <a:gd name="T5" fmla="*/ 1 h 81"/>
                <a:gd name="T6" fmla="*/ 108 w 115"/>
                <a:gd name="T7" fmla="*/ 5 h 81"/>
                <a:gd name="T8" fmla="*/ 112 w 115"/>
                <a:gd name="T9" fmla="*/ 12 h 81"/>
                <a:gd name="T10" fmla="*/ 112 w 115"/>
                <a:gd name="T11" fmla="*/ 12 h 81"/>
                <a:gd name="T12" fmla="*/ 114 w 115"/>
                <a:gd name="T13" fmla="*/ 14 h 81"/>
                <a:gd name="T14" fmla="*/ 114 w 115"/>
                <a:gd name="T15" fmla="*/ 18 h 81"/>
                <a:gd name="T16" fmla="*/ 115 w 115"/>
                <a:gd name="T17" fmla="*/ 20 h 81"/>
                <a:gd name="T18" fmla="*/ 115 w 115"/>
                <a:gd name="T19" fmla="*/ 23 h 81"/>
                <a:gd name="T20" fmla="*/ 115 w 115"/>
                <a:gd name="T21" fmla="*/ 27 h 81"/>
                <a:gd name="T22" fmla="*/ 112 w 115"/>
                <a:gd name="T23" fmla="*/ 30 h 81"/>
                <a:gd name="T24" fmla="*/ 108 w 115"/>
                <a:gd name="T25" fmla="*/ 32 h 81"/>
                <a:gd name="T26" fmla="*/ 16 w 115"/>
                <a:gd name="T27" fmla="*/ 81 h 81"/>
                <a:gd name="T28" fmla="*/ 0 w 115"/>
                <a:gd name="T29" fmla="*/ 50 h 81"/>
                <a:gd name="T30" fmla="*/ 95 w 115"/>
                <a:gd name="T31" fmla="*/ 1 h 81"/>
                <a:gd name="T32" fmla="*/ 95 w 115"/>
                <a:gd name="T33" fmla="*/ 1 h 81"/>
                <a:gd name="T34" fmla="*/ 97 w 115"/>
                <a:gd name="T35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5" h="81">
                  <a:moveTo>
                    <a:pt x="97" y="0"/>
                  </a:moveTo>
                  <a:lnTo>
                    <a:pt x="101" y="1"/>
                  </a:lnTo>
                  <a:lnTo>
                    <a:pt x="104" y="1"/>
                  </a:lnTo>
                  <a:lnTo>
                    <a:pt x="108" y="5"/>
                  </a:lnTo>
                  <a:lnTo>
                    <a:pt x="112" y="12"/>
                  </a:lnTo>
                  <a:lnTo>
                    <a:pt x="112" y="12"/>
                  </a:lnTo>
                  <a:lnTo>
                    <a:pt x="114" y="14"/>
                  </a:lnTo>
                  <a:lnTo>
                    <a:pt x="114" y="18"/>
                  </a:lnTo>
                  <a:lnTo>
                    <a:pt x="115" y="20"/>
                  </a:lnTo>
                  <a:lnTo>
                    <a:pt x="115" y="23"/>
                  </a:lnTo>
                  <a:lnTo>
                    <a:pt x="115" y="27"/>
                  </a:lnTo>
                  <a:lnTo>
                    <a:pt x="112" y="30"/>
                  </a:lnTo>
                  <a:lnTo>
                    <a:pt x="108" y="32"/>
                  </a:lnTo>
                  <a:lnTo>
                    <a:pt x="16" y="81"/>
                  </a:lnTo>
                  <a:lnTo>
                    <a:pt x="0" y="50"/>
                  </a:lnTo>
                  <a:lnTo>
                    <a:pt x="95" y="1"/>
                  </a:lnTo>
                  <a:lnTo>
                    <a:pt x="95" y="1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FF0F1A"/>
            </a:solidFill>
            <a:ln w="0">
              <a:solidFill>
                <a:srgbClr val="FF0F1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0"/>
            <p:cNvSpPr>
              <a:spLocks/>
            </p:cNvSpPr>
            <p:nvPr/>
          </p:nvSpPr>
          <p:spPr bwMode="auto">
            <a:xfrm>
              <a:off x="3116263" y="5226051"/>
              <a:ext cx="3175" cy="635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2 w 2"/>
                <a:gd name="T5" fmla="*/ 4 h 4"/>
                <a:gd name="T6" fmla="*/ 0 w 2"/>
                <a:gd name="T7" fmla="*/ 0 h 4"/>
                <a:gd name="T8" fmla="*/ 0 w 2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2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1D"/>
            </a:solidFill>
            <a:ln w="0">
              <a:solidFill>
                <a:srgbClr val="0000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1"/>
            <p:cNvSpPr>
              <a:spLocks/>
            </p:cNvSpPr>
            <p:nvPr/>
          </p:nvSpPr>
          <p:spPr bwMode="auto">
            <a:xfrm>
              <a:off x="3101975" y="5191126"/>
              <a:ext cx="34925" cy="34925"/>
            </a:xfrm>
            <a:custGeom>
              <a:avLst/>
              <a:gdLst>
                <a:gd name="T0" fmla="*/ 13 w 22"/>
                <a:gd name="T1" fmla="*/ 0 h 22"/>
                <a:gd name="T2" fmla="*/ 17 w 22"/>
                <a:gd name="T3" fmla="*/ 0 h 22"/>
                <a:gd name="T4" fmla="*/ 18 w 22"/>
                <a:gd name="T5" fmla="*/ 2 h 22"/>
                <a:gd name="T6" fmla="*/ 18 w 22"/>
                <a:gd name="T7" fmla="*/ 2 h 22"/>
                <a:gd name="T8" fmla="*/ 18 w 22"/>
                <a:gd name="T9" fmla="*/ 2 h 22"/>
                <a:gd name="T10" fmla="*/ 20 w 22"/>
                <a:gd name="T11" fmla="*/ 7 h 22"/>
                <a:gd name="T12" fmla="*/ 22 w 22"/>
                <a:gd name="T13" fmla="*/ 7 h 22"/>
                <a:gd name="T14" fmla="*/ 22 w 22"/>
                <a:gd name="T15" fmla="*/ 9 h 22"/>
                <a:gd name="T16" fmla="*/ 20 w 22"/>
                <a:gd name="T17" fmla="*/ 13 h 22"/>
                <a:gd name="T18" fmla="*/ 17 w 22"/>
                <a:gd name="T19" fmla="*/ 15 h 22"/>
                <a:gd name="T20" fmla="*/ 11 w 22"/>
                <a:gd name="T21" fmla="*/ 18 h 22"/>
                <a:gd name="T22" fmla="*/ 9 w 22"/>
                <a:gd name="T23" fmla="*/ 22 h 22"/>
                <a:gd name="T24" fmla="*/ 9 w 22"/>
                <a:gd name="T25" fmla="*/ 22 h 22"/>
                <a:gd name="T26" fmla="*/ 8 w 22"/>
                <a:gd name="T27" fmla="*/ 16 h 22"/>
                <a:gd name="T28" fmla="*/ 4 w 22"/>
                <a:gd name="T29" fmla="*/ 11 h 22"/>
                <a:gd name="T30" fmla="*/ 0 w 22"/>
                <a:gd name="T31" fmla="*/ 4 h 22"/>
                <a:gd name="T32" fmla="*/ 0 w 22"/>
                <a:gd name="T33" fmla="*/ 4 h 22"/>
                <a:gd name="T34" fmla="*/ 4 w 22"/>
                <a:gd name="T35" fmla="*/ 4 h 22"/>
                <a:gd name="T36" fmla="*/ 9 w 22"/>
                <a:gd name="T37" fmla="*/ 2 h 22"/>
                <a:gd name="T38" fmla="*/ 13 w 22"/>
                <a:gd name="T3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2" h="22">
                  <a:moveTo>
                    <a:pt x="13" y="0"/>
                  </a:moveTo>
                  <a:lnTo>
                    <a:pt x="17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7"/>
                  </a:lnTo>
                  <a:lnTo>
                    <a:pt x="22" y="7"/>
                  </a:lnTo>
                  <a:lnTo>
                    <a:pt x="22" y="9"/>
                  </a:lnTo>
                  <a:lnTo>
                    <a:pt x="20" y="13"/>
                  </a:lnTo>
                  <a:lnTo>
                    <a:pt x="17" y="15"/>
                  </a:lnTo>
                  <a:lnTo>
                    <a:pt x="11" y="18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8" y="16"/>
                  </a:lnTo>
                  <a:lnTo>
                    <a:pt x="4" y="11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9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35DD95"/>
            </a:solidFill>
            <a:ln w="0">
              <a:solidFill>
                <a:srgbClr val="35DD9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2"/>
            <p:cNvSpPr>
              <a:spLocks/>
            </p:cNvSpPr>
            <p:nvPr/>
          </p:nvSpPr>
          <p:spPr bwMode="auto">
            <a:xfrm>
              <a:off x="3130550" y="5141913"/>
              <a:ext cx="115887" cy="60325"/>
            </a:xfrm>
            <a:custGeom>
              <a:avLst/>
              <a:gdLst>
                <a:gd name="T0" fmla="*/ 62 w 73"/>
                <a:gd name="T1" fmla="*/ 0 h 38"/>
                <a:gd name="T2" fmla="*/ 73 w 73"/>
                <a:gd name="T3" fmla="*/ 2 h 38"/>
                <a:gd name="T4" fmla="*/ 2 w 73"/>
                <a:gd name="T5" fmla="*/ 38 h 38"/>
                <a:gd name="T6" fmla="*/ 0 w 73"/>
                <a:gd name="T7" fmla="*/ 33 h 38"/>
                <a:gd name="T8" fmla="*/ 62 w 73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38">
                  <a:moveTo>
                    <a:pt x="62" y="0"/>
                  </a:moveTo>
                  <a:lnTo>
                    <a:pt x="73" y="2"/>
                  </a:lnTo>
                  <a:lnTo>
                    <a:pt x="2" y="38"/>
                  </a:lnTo>
                  <a:lnTo>
                    <a:pt x="0" y="33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3"/>
            <p:cNvSpPr>
              <a:spLocks noEditPoints="1"/>
            </p:cNvSpPr>
            <p:nvPr/>
          </p:nvSpPr>
          <p:spPr bwMode="auto">
            <a:xfrm>
              <a:off x="2803525" y="5183188"/>
              <a:ext cx="315912" cy="223838"/>
            </a:xfrm>
            <a:custGeom>
              <a:avLst/>
              <a:gdLst>
                <a:gd name="T0" fmla="*/ 168 w 199"/>
                <a:gd name="T1" fmla="*/ 7 h 141"/>
                <a:gd name="T2" fmla="*/ 167 w 199"/>
                <a:gd name="T3" fmla="*/ 7 h 141"/>
                <a:gd name="T4" fmla="*/ 167 w 199"/>
                <a:gd name="T5" fmla="*/ 7 h 141"/>
                <a:gd name="T6" fmla="*/ 15 w 199"/>
                <a:gd name="T7" fmla="*/ 88 h 141"/>
                <a:gd name="T8" fmla="*/ 16 w 199"/>
                <a:gd name="T9" fmla="*/ 92 h 141"/>
                <a:gd name="T10" fmla="*/ 16 w 199"/>
                <a:gd name="T11" fmla="*/ 94 h 141"/>
                <a:gd name="T12" fmla="*/ 31 w 199"/>
                <a:gd name="T13" fmla="*/ 121 h 141"/>
                <a:gd name="T14" fmla="*/ 31 w 199"/>
                <a:gd name="T15" fmla="*/ 121 h 141"/>
                <a:gd name="T16" fmla="*/ 33 w 199"/>
                <a:gd name="T17" fmla="*/ 125 h 141"/>
                <a:gd name="T18" fmla="*/ 185 w 199"/>
                <a:gd name="T19" fmla="*/ 45 h 141"/>
                <a:gd name="T20" fmla="*/ 188 w 199"/>
                <a:gd name="T21" fmla="*/ 41 h 141"/>
                <a:gd name="T22" fmla="*/ 190 w 199"/>
                <a:gd name="T23" fmla="*/ 38 h 141"/>
                <a:gd name="T24" fmla="*/ 192 w 199"/>
                <a:gd name="T25" fmla="*/ 34 h 141"/>
                <a:gd name="T26" fmla="*/ 192 w 199"/>
                <a:gd name="T27" fmla="*/ 31 h 141"/>
                <a:gd name="T28" fmla="*/ 190 w 199"/>
                <a:gd name="T29" fmla="*/ 27 h 141"/>
                <a:gd name="T30" fmla="*/ 188 w 199"/>
                <a:gd name="T31" fmla="*/ 25 h 141"/>
                <a:gd name="T32" fmla="*/ 188 w 199"/>
                <a:gd name="T33" fmla="*/ 21 h 141"/>
                <a:gd name="T34" fmla="*/ 188 w 199"/>
                <a:gd name="T35" fmla="*/ 21 h 141"/>
                <a:gd name="T36" fmla="*/ 183 w 199"/>
                <a:gd name="T37" fmla="*/ 16 h 141"/>
                <a:gd name="T38" fmla="*/ 179 w 199"/>
                <a:gd name="T39" fmla="*/ 11 h 141"/>
                <a:gd name="T40" fmla="*/ 176 w 199"/>
                <a:gd name="T41" fmla="*/ 9 h 141"/>
                <a:gd name="T42" fmla="*/ 172 w 199"/>
                <a:gd name="T43" fmla="*/ 7 h 141"/>
                <a:gd name="T44" fmla="*/ 168 w 199"/>
                <a:gd name="T45" fmla="*/ 7 h 141"/>
                <a:gd name="T46" fmla="*/ 172 w 199"/>
                <a:gd name="T47" fmla="*/ 0 h 141"/>
                <a:gd name="T48" fmla="*/ 176 w 199"/>
                <a:gd name="T49" fmla="*/ 0 h 141"/>
                <a:gd name="T50" fmla="*/ 181 w 199"/>
                <a:gd name="T51" fmla="*/ 2 h 141"/>
                <a:gd name="T52" fmla="*/ 185 w 199"/>
                <a:gd name="T53" fmla="*/ 5 h 141"/>
                <a:gd name="T54" fmla="*/ 188 w 199"/>
                <a:gd name="T55" fmla="*/ 9 h 141"/>
                <a:gd name="T56" fmla="*/ 188 w 199"/>
                <a:gd name="T57" fmla="*/ 9 h 141"/>
                <a:gd name="T58" fmla="*/ 192 w 199"/>
                <a:gd name="T59" fmla="*/ 16 h 141"/>
                <a:gd name="T60" fmla="*/ 196 w 199"/>
                <a:gd name="T61" fmla="*/ 21 h 141"/>
                <a:gd name="T62" fmla="*/ 197 w 199"/>
                <a:gd name="T63" fmla="*/ 27 h 141"/>
                <a:gd name="T64" fmla="*/ 197 w 199"/>
                <a:gd name="T65" fmla="*/ 27 h 141"/>
                <a:gd name="T66" fmla="*/ 199 w 199"/>
                <a:gd name="T67" fmla="*/ 31 h 141"/>
                <a:gd name="T68" fmla="*/ 199 w 199"/>
                <a:gd name="T69" fmla="*/ 36 h 141"/>
                <a:gd name="T70" fmla="*/ 197 w 199"/>
                <a:gd name="T71" fmla="*/ 41 h 141"/>
                <a:gd name="T72" fmla="*/ 196 w 199"/>
                <a:gd name="T73" fmla="*/ 45 h 141"/>
                <a:gd name="T74" fmla="*/ 190 w 199"/>
                <a:gd name="T75" fmla="*/ 49 h 141"/>
                <a:gd name="T76" fmla="*/ 36 w 199"/>
                <a:gd name="T77" fmla="*/ 130 h 141"/>
                <a:gd name="T78" fmla="*/ 40 w 199"/>
                <a:gd name="T79" fmla="*/ 136 h 141"/>
                <a:gd name="T80" fmla="*/ 29 w 199"/>
                <a:gd name="T81" fmla="*/ 141 h 141"/>
                <a:gd name="T82" fmla="*/ 24 w 199"/>
                <a:gd name="T83" fmla="*/ 128 h 141"/>
                <a:gd name="T84" fmla="*/ 24 w 199"/>
                <a:gd name="T85" fmla="*/ 128 h 141"/>
                <a:gd name="T86" fmla="*/ 7 w 199"/>
                <a:gd name="T87" fmla="*/ 96 h 141"/>
                <a:gd name="T88" fmla="*/ 2 w 199"/>
                <a:gd name="T89" fmla="*/ 87 h 141"/>
                <a:gd name="T90" fmla="*/ 0 w 199"/>
                <a:gd name="T91" fmla="*/ 83 h 141"/>
                <a:gd name="T92" fmla="*/ 9 w 199"/>
                <a:gd name="T93" fmla="*/ 78 h 141"/>
                <a:gd name="T94" fmla="*/ 13 w 199"/>
                <a:gd name="T95" fmla="*/ 83 h 141"/>
                <a:gd name="T96" fmla="*/ 167 w 199"/>
                <a:gd name="T97" fmla="*/ 2 h 141"/>
                <a:gd name="T98" fmla="*/ 172 w 199"/>
                <a:gd name="T99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9" h="141">
                  <a:moveTo>
                    <a:pt x="168" y="7"/>
                  </a:moveTo>
                  <a:lnTo>
                    <a:pt x="167" y="7"/>
                  </a:lnTo>
                  <a:lnTo>
                    <a:pt x="167" y="7"/>
                  </a:lnTo>
                  <a:lnTo>
                    <a:pt x="15" y="88"/>
                  </a:lnTo>
                  <a:lnTo>
                    <a:pt x="16" y="92"/>
                  </a:lnTo>
                  <a:lnTo>
                    <a:pt x="16" y="94"/>
                  </a:lnTo>
                  <a:lnTo>
                    <a:pt x="31" y="121"/>
                  </a:lnTo>
                  <a:lnTo>
                    <a:pt x="31" y="121"/>
                  </a:lnTo>
                  <a:lnTo>
                    <a:pt x="33" y="125"/>
                  </a:lnTo>
                  <a:lnTo>
                    <a:pt x="185" y="45"/>
                  </a:lnTo>
                  <a:lnTo>
                    <a:pt x="188" y="41"/>
                  </a:lnTo>
                  <a:lnTo>
                    <a:pt x="190" y="38"/>
                  </a:lnTo>
                  <a:lnTo>
                    <a:pt x="192" y="34"/>
                  </a:lnTo>
                  <a:lnTo>
                    <a:pt x="192" y="31"/>
                  </a:lnTo>
                  <a:lnTo>
                    <a:pt x="190" y="27"/>
                  </a:lnTo>
                  <a:lnTo>
                    <a:pt x="188" y="25"/>
                  </a:lnTo>
                  <a:lnTo>
                    <a:pt x="188" y="21"/>
                  </a:lnTo>
                  <a:lnTo>
                    <a:pt x="188" y="21"/>
                  </a:lnTo>
                  <a:lnTo>
                    <a:pt x="183" y="16"/>
                  </a:lnTo>
                  <a:lnTo>
                    <a:pt x="179" y="11"/>
                  </a:lnTo>
                  <a:lnTo>
                    <a:pt x="176" y="9"/>
                  </a:lnTo>
                  <a:lnTo>
                    <a:pt x="172" y="7"/>
                  </a:lnTo>
                  <a:lnTo>
                    <a:pt x="168" y="7"/>
                  </a:lnTo>
                  <a:close/>
                  <a:moveTo>
                    <a:pt x="172" y="0"/>
                  </a:moveTo>
                  <a:lnTo>
                    <a:pt x="176" y="0"/>
                  </a:lnTo>
                  <a:lnTo>
                    <a:pt x="181" y="2"/>
                  </a:lnTo>
                  <a:lnTo>
                    <a:pt x="185" y="5"/>
                  </a:lnTo>
                  <a:lnTo>
                    <a:pt x="188" y="9"/>
                  </a:lnTo>
                  <a:lnTo>
                    <a:pt x="188" y="9"/>
                  </a:lnTo>
                  <a:lnTo>
                    <a:pt x="192" y="16"/>
                  </a:lnTo>
                  <a:lnTo>
                    <a:pt x="196" y="21"/>
                  </a:lnTo>
                  <a:lnTo>
                    <a:pt x="197" y="27"/>
                  </a:lnTo>
                  <a:lnTo>
                    <a:pt x="197" y="27"/>
                  </a:lnTo>
                  <a:lnTo>
                    <a:pt x="199" y="31"/>
                  </a:lnTo>
                  <a:lnTo>
                    <a:pt x="199" y="36"/>
                  </a:lnTo>
                  <a:lnTo>
                    <a:pt x="197" y="41"/>
                  </a:lnTo>
                  <a:lnTo>
                    <a:pt x="196" y="45"/>
                  </a:lnTo>
                  <a:lnTo>
                    <a:pt x="190" y="49"/>
                  </a:lnTo>
                  <a:lnTo>
                    <a:pt x="36" y="130"/>
                  </a:lnTo>
                  <a:lnTo>
                    <a:pt x="40" y="136"/>
                  </a:lnTo>
                  <a:lnTo>
                    <a:pt x="29" y="141"/>
                  </a:lnTo>
                  <a:lnTo>
                    <a:pt x="24" y="128"/>
                  </a:lnTo>
                  <a:lnTo>
                    <a:pt x="24" y="128"/>
                  </a:lnTo>
                  <a:lnTo>
                    <a:pt x="7" y="96"/>
                  </a:lnTo>
                  <a:lnTo>
                    <a:pt x="2" y="87"/>
                  </a:lnTo>
                  <a:lnTo>
                    <a:pt x="0" y="83"/>
                  </a:lnTo>
                  <a:lnTo>
                    <a:pt x="9" y="78"/>
                  </a:lnTo>
                  <a:lnTo>
                    <a:pt x="13" y="83"/>
                  </a:lnTo>
                  <a:lnTo>
                    <a:pt x="167" y="2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00001D"/>
            </a:solidFill>
            <a:ln w="0">
              <a:solidFill>
                <a:srgbClr val="0000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4"/>
            <p:cNvSpPr>
              <a:spLocks/>
            </p:cNvSpPr>
            <p:nvPr/>
          </p:nvSpPr>
          <p:spPr bwMode="auto">
            <a:xfrm>
              <a:off x="2708275" y="5335588"/>
              <a:ext cx="133350" cy="103188"/>
            </a:xfrm>
            <a:custGeom>
              <a:avLst/>
              <a:gdLst>
                <a:gd name="T0" fmla="*/ 67 w 84"/>
                <a:gd name="T1" fmla="*/ 0 h 65"/>
                <a:gd name="T2" fmla="*/ 84 w 84"/>
                <a:gd name="T3" fmla="*/ 32 h 65"/>
                <a:gd name="T4" fmla="*/ 84 w 84"/>
                <a:gd name="T5" fmla="*/ 32 h 65"/>
                <a:gd name="T6" fmla="*/ 82 w 84"/>
                <a:gd name="T7" fmla="*/ 30 h 65"/>
                <a:gd name="T8" fmla="*/ 17 w 84"/>
                <a:gd name="T9" fmla="*/ 65 h 65"/>
                <a:gd name="T10" fmla="*/ 0 w 84"/>
                <a:gd name="T11" fmla="*/ 36 h 65"/>
                <a:gd name="T12" fmla="*/ 67 w 84"/>
                <a:gd name="T1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65">
                  <a:moveTo>
                    <a:pt x="67" y="0"/>
                  </a:moveTo>
                  <a:lnTo>
                    <a:pt x="84" y="32"/>
                  </a:lnTo>
                  <a:lnTo>
                    <a:pt x="84" y="32"/>
                  </a:lnTo>
                  <a:lnTo>
                    <a:pt x="82" y="30"/>
                  </a:lnTo>
                  <a:lnTo>
                    <a:pt x="17" y="65"/>
                  </a:lnTo>
                  <a:lnTo>
                    <a:pt x="0" y="3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173E5C"/>
            </a:solidFill>
            <a:ln w="0">
              <a:solidFill>
                <a:srgbClr val="173E5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5"/>
            <p:cNvSpPr>
              <a:spLocks/>
            </p:cNvSpPr>
            <p:nvPr/>
          </p:nvSpPr>
          <p:spPr bwMode="auto">
            <a:xfrm>
              <a:off x="2674938" y="5364163"/>
              <a:ext cx="74612" cy="114300"/>
            </a:xfrm>
            <a:custGeom>
              <a:avLst/>
              <a:gdLst>
                <a:gd name="T0" fmla="*/ 12 w 47"/>
                <a:gd name="T1" fmla="*/ 0 h 72"/>
                <a:gd name="T2" fmla="*/ 21 w 47"/>
                <a:gd name="T3" fmla="*/ 18 h 72"/>
                <a:gd name="T4" fmla="*/ 38 w 47"/>
                <a:gd name="T5" fmla="*/ 47 h 72"/>
                <a:gd name="T6" fmla="*/ 47 w 47"/>
                <a:gd name="T7" fmla="*/ 65 h 72"/>
                <a:gd name="T8" fmla="*/ 34 w 47"/>
                <a:gd name="T9" fmla="*/ 72 h 72"/>
                <a:gd name="T10" fmla="*/ 0 w 47"/>
                <a:gd name="T11" fmla="*/ 7 h 72"/>
                <a:gd name="T12" fmla="*/ 12 w 47"/>
                <a:gd name="T1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72">
                  <a:moveTo>
                    <a:pt x="12" y="0"/>
                  </a:moveTo>
                  <a:lnTo>
                    <a:pt x="21" y="18"/>
                  </a:lnTo>
                  <a:lnTo>
                    <a:pt x="38" y="47"/>
                  </a:lnTo>
                  <a:lnTo>
                    <a:pt x="47" y="65"/>
                  </a:lnTo>
                  <a:lnTo>
                    <a:pt x="34" y="72"/>
                  </a:lnTo>
                  <a:lnTo>
                    <a:pt x="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1D"/>
            </a:solidFill>
            <a:ln w="0">
              <a:solidFill>
                <a:srgbClr val="0000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2270125" y="3182668"/>
            <a:ext cx="1350703" cy="1333576"/>
            <a:chOff x="1681163" y="4878388"/>
            <a:chExt cx="817562" cy="819150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681163" y="4878388"/>
              <a:ext cx="817562" cy="819150"/>
            </a:xfrm>
            <a:custGeom>
              <a:avLst/>
              <a:gdLst>
                <a:gd name="T0" fmla="*/ 257 w 515"/>
                <a:gd name="T1" fmla="*/ 0 h 516"/>
                <a:gd name="T2" fmla="*/ 309 w 515"/>
                <a:gd name="T3" fmla="*/ 3 h 516"/>
                <a:gd name="T4" fmla="*/ 358 w 515"/>
                <a:gd name="T5" fmla="*/ 20 h 516"/>
                <a:gd name="T6" fmla="*/ 401 w 515"/>
                <a:gd name="T7" fmla="*/ 43 h 516"/>
                <a:gd name="T8" fmla="*/ 439 w 515"/>
                <a:gd name="T9" fmla="*/ 74 h 516"/>
                <a:gd name="T10" fmla="*/ 472 w 515"/>
                <a:gd name="T11" fmla="*/ 114 h 516"/>
                <a:gd name="T12" fmla="*/ 495 w 515"/>
                <a:gd name="T13" fmla="*/ 157 h 516"/>
                <a:gd name="T14" fmla="*/ 510 w 515"/>
                <a:gd name="T15" fmla="*/ 206 h 516"/>
                <a:gd name="T16" fmla="*/ 515 w 515"/>
                <a:gd name="T17" fmla="*/ 257 h 516"/>
                <a:gd name="T18" fmla="*/ 510 w 515"/>
                <a:gd name="T19" fmla="*/ 309 h 516"/>
                <a:gd name="T20" fmla="*/ 495 w 515"/>
                <a:gd name="T21" fmla="*/ 358 h 516"/>
                <a:gd name="T22" fmla="*/ 472 w 515"/>
                <a:gd name="T23" fmla="*/ 402 h 516"/>
                <a:gd name="T24" fmla="*/ 439 w 515"/>
                <a:gd name="T25" fmla="*/ 440 h 516"/>
                <a:gd name="T26" fmla="*/ 401 w 515"/>
                <a:gd name="T27" fmla="*/ 472 h 516"/>
                <a:gd name="T28" fmla="*/ 358 w 515"/>
                <a:gd name="T29" fmla="*/ 496 h 516"/>
                <a:gd name="T30" fmla="*/ 309 w 515"/>
                <a:gd name="T31" fmla="*/ 510 h 516"/>
                <a:gd name="T32" fmla="*/ 257 w 515"/>
                <a:gd name="T33" fmla="*/ 516 h 516"/>
                <a:gd name="T34" fmla="*/ 206 w 515"/>
                <a:gd name="T35" fmla="*/ 510 h 516"/>
                <a:gd name="T36" fmla="*/ 157 w 515"/>
                <a:gd name="T37" fmla="*/ 496 h 516"/>
                <a:gd name="T38" fmla="*/ 114 w 515"/>
                <a:gd name="T39" fmla="*/ 472 h 516"/>
                <a:gd name="T40" fmla="*/ 74 w 515"/>
                <a:gd name="T41" fmla="*/ 440 h 516"/>
                <a:gd name="T42" fmla="*/ 43 w 515"/>
                <a:gd name="T43" fmla="*/ 402 h 516"/>
                <a:gd name="T44" fmla="*/ 20 w 515"/>
                <a:gd name="T45" fmla="*/ 358 h 516"/>
                <a:gd name="T46" fmla="*/ 5 w 515"/>
                <a:gd name="T47" fmla="*/ 309 h 516"/>
                <a:gd name="T48" fmla="*/ 0 w 515"/>
                <a:gd name="T49" fmla="*/ 257 h 516"/>
                <a:gd name="T50" fmla="*/ 5 w 515"/>
                <a:gd name="T51" fmla="*/ 206 h 516"/>
                <a:gd name="T52" fmla="*/ 20 w 515"/>
                <a:gd name="T53" fmla="*/ 157 h 516"/>
                <a:gd name="T54" fmla="*/ 43 w 515"/>
                <a:gd name="T55" fmla="*/ 114 h 516"/>
                <a:gd name="T56" fmla="*/ 74 w 515"/>
                <a:gd name="T57" fmla="*/ 74 h 516"/>
                <a:gd name="T58" fmla="*/ 114 w 515"/>
                <a:gd name="T59" fmla="*/ 43 h 516"/>
                <a:gd name="T60" fmla="*/ 157 w 515"/>
                <a:gd name="T61" fmla="*/ 20 h 516"/>
                <a:gd name="T62" fmla="*/ 206 w 515"/>
                <a:gd name="T63" fmla="*/ 3 h 516"/>
                <a:gd name="T64" fmla="*/ 257 w 515"/>
                <a:gd name="T65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5" h="516">
                  <a:moveTo>
                    <a:pt x="257" y="0"/>
                  </a:moveTo>
                  <a:lnTo>
                    <a:pt x="309" y="3"/>
                  </a:lnTo>
                  <a:lnTo>
                    <a:pt x="358" y="20"/>
                  </a:lnTo>
                  <a:lnTo>
                    <a:pt x="401" y="43"/>
                  </a:lnTo>
                  <a:lnTo>
                    <a:pt x="439" y="74"/>
                  </a:lnTo>
                  <a:lnTo>
                    <a:pt x="472" y="114"/>
                  </a:lnTo>
                  <a:lnTo>
                    <a:pt x="495" y="157"/>
                  </a:lnTo>
                  <a:lnTo>
                    <a:pt x="510" y="206"/>
                  </a:lnTo>
                  <a:lnTo>
                    <a:pt x="515" y="257"/>
                  </a:lnTo>
                  <a:lnTo>
                    <a:pt x="510" y="309"/>
                  </a:lnTo>
                  <a:lnTo>
                    <a:pt x="495" y="358"/>
                  </a:lnTo>
                  <a:lnTo>
                    <a:pt x="472" y="402"/>
                  </a:lnTo>
                  <a:lnTo>
                    <a:pt x="439" y="440"/>
                  </a:lnTo>
                  <a:lnTo>
                    <a:pt x="401" y="472"/>
                  </a:lnTo>
                  <a:lnTo>
                    <a:pt x="358" y="496"/>
                  </a:lnTo>
                  <a:lnTo>
                    <a:pt x="309" y="510"/>
                  </a:lnTo>
                  <a:lnTo>
                    <a:pt x="257" y="516"/>
                  </a:lnTo>
                  <a:lnTo>
                    <a:pt x="206" y="510"/>
                  </a:lnTo>
                  <a:lnTo>
                    <a:pt x="157" y="496"/>
                  </a:lnTo>
                  <a:lnTo>
                    <a:pt x="114" y="472"/>
                  </a:lnTo>
                  <a:lnTo>
                    <a:pt x="74" y="440"/>
                  </a:lnTo>
                  <a:lnTo>
                    <a:pt x="43" y="402"/>
                  </a:lnTo>
                  <a:lnTo>
                    <a:pt x="20" y="358"/>
                  </a:lnTo>
                  <a:lnTo>
                    <a:pt x="5" y="309"/>
                  </a:lnTo>
                  <a:lnTo>
                    <a:pt x="0" y="257"/>
                  </a:lnTo>
                  <a:lnTo>
                    <a:pt x="5" y="206"/>
                  </a:lnTo>
                  <a:lnTo>
                    <a:pt x="20" y="157"/>
                  </a:lnTo>
                  <a:lnTo>
                    <a:pt x="43" y="114"/>
                  </a:lnTo>
                  <a:lnTo>
                    <a:pt x="74" y="74"/>
                  </a:lnTo>
                  <a:lnTo>
                    <a:pt x="114" y="43"/>
                  </a:lnTo>
                  <a:lnTo>
                    <a:pt x="157" y="20"/>
                  </a:lnTo>
                  <a:lnTo>
                    <a:pt x="206" y="3"/>
                  </a:lnTo>
                  <a:lnTo>
                    <a:pt x="257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6"/>
            <p:cNvSpPr>
              <a:spLocks/>
            </p:cNvSpPr>
            <p:nvPr/>
          </p:nvSpPr>
          <p:spPr bwMode="auto">
            <a:xfrm>
              <a:off x="1806575" y="5059363"/>
              <a:ext cx="552450" cy="534988"/>
            </a:xfrm>
            <a:custGeom>
              <a:avLst/>
              <a:gdLst>
                <a:gd name="T0" fmla="*/ 89 w 348"/>
                <a:gd name="T1" fmla="*/ 0 h 337"/>
                <a:gd name="T2" fmla="*/ 114 w 348"/>
                <a:gd name="T3" fmla="*/ 2 h 337"/>
                <a:gd name="T4" fmla="*/ 134 w 348"/>
                <a:gd name="T5" fmla="*/ 9 h 337"/>
                <a:gd name="T6" fmla="*/ 150 w 348"/>
                <a:gd name="T7" fmla="*/ 18 h 337"/>
                <a:gd name="T8" fmla="*/ 161 w 348"/>
                <a:gd name="T9" fmla="*/ 31 h 337"/>
                <a:gd name="T10" fmla="*/ 169 w 348"/>
                <a:gd name="T11" fmla="*/ 40 h 337"/>
                <a:gd name="T12" fmla="*/ 172 w 348"/>
                <a:gd name="T13" fmla="*/ 49 h 337"/>
                <a:gd name="T14" fmla="*/ 174 w 348"/>
                <a:gd name="T15" fmla="*/ 51 h 337"/>
                <a:gd name="T16" fmla="*/ 174 w 348"/>
                <a:gd name="T17" fmla="*/ 49 h 337"/>
                <a:gd name="T18" fmla="*/ 178 w 348"/>
                <a:gd name="T19" fmla="*/ 40 h 337"/>
                <a:gd name="T20" fmla="*/ 185 w 348"/>
                <a:gd name="T21" fmla="*/ 31 h 337"/>
                <a:gd name="T22" fmla="*/ 196 w 348"/>
                <a:gd name="T23" fmla="*/ 18 h 337"/>
                <a:gd name="T24" fmla="*/ 212 w 348"/>
                <a:gd name="T25" fmla="*/ 9 h 337"/>
                <a:gd name="T26" fmla="*/ 232 w 348"/>
                <a:gd name="T27" fmla="*/ 2 h 337"/>
                <a:gd name="T28" fmla="*/ 257 w 348"/>
                <a:gd name="T29" fmla="*/ 0 h 337"/>
                <a:gd name="T30" fmla="*/ 284 w 348"/>
                <a:gd name="T31" fmla="*/ 5 h 337"/>
                <a:gd name="T32" fmla="*/ 308 w 348"/>
                <a:gd name="T33" fmla="*/ 20 h 337"/>
                <a:gd name="T34" fmla="*/ 326 w 348"/>
                <a:gd name="T35" fmla="*/ 38 h 337"/>
                <a:gd name="T36" fmla="*/ 340 w 348"/>
                <a:gd name="T37" fmla="*/ 61 h 337"/>
                <a:gd name="T38" fmla="*/ 348 w 348"/>
                <a:gd name="T39" fmla="*/ 89 h 337"/>
                <a:gd name="T40" fmla="*/ 346 w 348"/>
                <a:gd name="T41" fmla="*/ 116 h 337"/>
                <a:gd name="T42" fmla="*/ 339 w 348"/>
                <a:gd name="T43" fmla="*/ 145 h 337"/>
                <a:gd name="T44" fmla="*/ 326 w 348"/>
                <a:gd name="T45" fmla="*/ 170 h 337"/>
                <a:gd name="T46" fmla="*/ 312 w 348"/>
                <a:gd name="T47" fmla="*/ 194 h 337"/>
                <a:gd name="T48" fmla="*/ 293 w 348"/>
                <a:gd name="T49" fmla="*/ 215 h 337"/>
                <a:gd name="T50" fmla="*/ 274 w 348"/>
                <a:gd name="T51" fmla="*/ 235 h 337"/>
                <a:gd name="T52" fmla="*/ 245 w 348"/>
                <a:gd name="T53" fmla="*/ 266 h 337"/>
                <a:gd name="T54" fmla="*/ 219 w 348"/>
                <a:gd name="T55" fmla="*/ 291 h 337"/>
                <a:gd name="T56" fmla="*/ 199 w 348"/>
                <a:gd name="T57" fmla="*/ 311 h 337"/>
                <a:gd name="T58" fmla="*/ 185 w 348"/>
                <a:gd name="T59" fmla="*/ 326 h 337"/>
                <a:gd name="T60" fmla="*/ 176 w 348"/>
                <a:gd name="T61" fmla="*/ 335 h 337"/>
                <a:gd name="T62" fmla="*/ 174 w 348"/>
                <a:gd name="T63" fmla="*/ 337 h 337"/>
                <a:gd name="T64" fmla="*/ 170 w 348"/>
                <a:gd name="T65" fmla="*/ 335 h 337"/>
                <a:gd name="T66" fmla="*/ 161 w 348"/>
                <a:gd name="T67" fmla="*/ 326 h 337"/>
                <a:gd name="T68" fmla="*/ 147 w 348"/>
                <a:gd name="T69" fmla="*/ 311 h 337"/>
                <a:gd name="T70" fmla="*/ 127 w 348"/>
                <a:gd name="T71" fmla="*/ 291 h 337"/>
                <a:gd name="T72" fmla="*/ 103 w 348"/>
                <a:gd name="T73" fmla="*/ 266 h 337"/>
                <a:gd name="T74" fmla="*/ 73 w 348"/>
                <a:gd name="T75" fmla="*/ 235 h 337"/>
                <a:gd name="T76" fmla="*/ 53 w 348"/>
                <a:gd name="T77" fmla="*/ 215 h 337"/>
                <a:gd name="T78" fmla="*/ 35 w 348"/>
                <a:gd name="T79" fmla="*/ 194 h 337"/>
                <a:gd name="T80" fmla="*/ 20 w 348"/>
                <a:gd name="T81" fmla="*/ 170 h 337"/>
                <a:gd name="T82" fmla="*/ 15 w 348"/>
                <a:gd name="T83" fmla="*/ 159 h 337"/>
                <a:gd name="T84" fmla="*/ 9 w 348"/>
                <a:gd name="T85" fmla="*/ 147 h 337"/>
                <a:gd name="T86" fmla="*/ 0 w 348"/>
                <a:gd name="T87" fmla="*/ 118 h 337"/>
                <a:gd name="T88" fmla="*/ 0 w 348"/>
                <a:gd name="T89" fmla="*/ 89 h 337"/>
                <a:gd name="T90" fmla="*/ 6 w 348"/>
                <a:gd name="T91" fmla="*/ 61 h 337"/>
                <a:gd name="T92" fmla="*/ 20 w 348"/>
                <a:gd name="T93" fmla="*/ 38 h 337"/>
                <a:gd name="T94" fmla="*/ 38 w 348"/>
                <a:gd name="T95" fmla="*/ 20 h 337"/>
                <a:gd name="T96" fmla="*/ 62 w 348"/>
                <a:gd name="T97" fmla="*/ 5 h 337"/>
                <a:gd name="T98" fmla="*/ 89 w 348"/>
                <a:gd name="T99" fmla="*/ 0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8" h="337">
                  <a:moveTo>
                    <a:pt x="89" y="0"/>
                  </a:moveTo>
                  <a:lnTo>
                    <a:pt x="114" y="2"/>
                  </a:lnTo>
                  <a:lnTo>
                    <a:pt x="134" y="9"/>
                  </a:lnTo>
                  <a:lnTo>
                    <a:pt x="150" y="18"/>
                  </a:lnTo>
                  <a:lnTo>
                    <a:pt x="161" y="31"/>
                  </a:lnTo>
                  <a:lnTo>
                    <a:pt x="169" y="40"/>
                  </a:lnTo>
                  <a:lnTo>
                    <a:pt x="172" y="49"/>
                  </a:lnTo>
                  <a:lnTo>
                    <a:pt x="174" y="51"/>
                  </a:lnTo>
                  <a:lnTo>
                    <a:pt x="174" y="49"/>
                  </a:lnTo>
                  <a:lnTo>
                    <a:pt x="178" y="40"/>
                  </a:lnTo>
                  <a:lnTo>
                    <a:pt x="185" y="31"/>
                  </a:lnTo>
                  <a:lnTo>
                    <a:pt x="196" y="18"/>
                  </a:lnTo>
                  <a:lnTo>
                    <a:pt x="212" y="9"/>
                  </a:lnTo>
                  <a:lnTo>
                    <a:pt x="232" y="2"/>
                  </a:lnTo>
                  <a:lnTo>
                    <a:pt x="257" y="0"/>
                  </a:lnTo>
                  <a:lnTo>
                    <a:pt x="284" y="5"/>
                  </a:lnTo>
                  <a:lnTo>
                    <a:pt x="308" y="20"/>
                  </a:lnTo>
                  <a:lnTo>
                    <a:pt x="326" y="38"/>
                  </a:lnTo>
                  <a:lnTo>
                    <a:pt x="340" y="61"/>
                  </a:lnTo>
                  <a:lnTo>
                    <a:pt x="348" y="89"/>
                  </a:lnTo>
                  <a:lnTo>
                    <a:pt x="346" y="116"/>
                  </a:lnTo>
                  <a:lnTo>
                    <a:pt x="339" y="145"/>
                  </a:lnTo>
                  <a:lnTo>
                    <a:pt x="326" y="170"/>
                  </a:lnTo>
                  <a:lnTo>
                    <a:pt x="312" y="194"/>
                  </a:lnTo>
                  <a:lnTo>
                    <a:pt x="293" y="215"/>
                  </a:lnTo>
                  <a:lnTo>
                    <a:pt x="274" y="235"/>
                  </a:lnTo>
                  <a:lnTo>
                    <a:pt x="245" y="266"/>
                  </a:lnTo>
                  <a:lnTo>
                    <a:pt x="219" y="291"/>
                  </a:lnTo>
                  <a:lnTo>
                    <a:pt x="199" y="311"/>
                  </a:lnTo>
                  <a:lnTo>
                    <a:pt x="185" y="326"/>
                  </a:lnTo>
                  <a:lnTo>
                    <a:pt x="176" y="335"/>
                  </a:lnTo>
                  <a:lnTo>
                    <a:pt x="174" y="337"/>
                  </a:lnTo>
                  <a:lnTo>
                    <a:pt x="170" y="335"/>
                  </a:lnTo>
                  <a:lnTo>
                    <a:pt x="161" y="326"/>
                  </a:lnTo>
                  <a:lnTo>
                    <a:pt x="147" y="311"/>
                  </a:lnTo>
                  <a:lnTo>
                    <a:pt x="127" y="291"/>
                  </a:lnTo>
                  <a:lnTo>
                    <a:pt x="103" y="266"/>
                  </a:lnTo>
                  <a:lnTo>
                    <a:pt x="73" y="235"/>
                  </a:lnTo>
                  <a:lnTo>
                    <a:pt x="53" y="215"/>
                  </a:lnTo>
                  <a:lnTo>
                    <a:pt x="35" y="194"/>
                  </a:lnTo>
                  <a:lnTo>
                    <a:pt x="20" y="170"/>
                  </a:lnTo>
                  <a:lnTo>
                    <a:pt x="15" y="159"/>
                  </a:lnTo>
                  <a:lnTo>
                    <a:pt x="9" y="147"/>
                  </a:lnTo>
                  <a:lnTo>
                    <a:pt x="0" y="118"/>
                  </a:lnTo>
                  <a:lnTo>
                    <a:pt x="0" y="89"/>
                  </a:lnTo>
                  <a:lnTo>
                    <a:pt x="6" y="61"/>
                  </a:lnTo>
                  <a:lnTo>
                    <a:pt x="20" y="38"/>
                  </a:lnTo>
                  <a:lnTo>
                    <a:pt x="38" y="20"/>
                  </a:lnTo>
                  <a:lnTo>
                    <a:pt x="62" y="5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FF0F1A"/>
            </a:solidFill>
            <a:ln w="0">
              <a:solidFill>
                <a:srgbClr val="FF0F1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7"/>
            <p:cNvSpPr>
              <a:spLocks/>
            </p:cNvSpPr>
            <p:nvPr/>
          </p:nvSpPr>
          <p:spPr bwMode="auto">
            <a:xfrm>
              <a:off x="1997075" y="5208588"/>
              <a:ext cx="376237" cy="206375"/>
            </a:xfrm>
            <a:custGeom>
              <a:avLst/>
              <a:gdLst>
                <a:gd name="T0" fmla="*/ 159 w 237"/>
                <a:gd name="T1" fmla="*/ 2 h 130"/>
                <a:gd name="T2" fmla="*/ 175 w 237"/>
                <a:gd name="T3" fmla="*/ 91 h 130"/>
                <a:gd name="T4" fmla="*/ 190 w 237"/>
                <a:gd name="T5" fmla="*/ 38 h 130"/>
                <a:gd name="T6" fmla="*/ 195 w 237"/>
                <a:gd name="T7" fmla="*/ 36 h 130"/>
                <a:gd name="T8" fmla="*/ 199 w 237"/>
                <a:gd name="T9" fmla="*/ 40 h 130"/>
                <a:gd name="T10" fmla="*/ 208 w 237"/>
                <a:gd name="T11" fmla="*/ 98 h 130"/>
                <a:gd name="T12" fmla="*/ 228 w 237"/>
                <a:gd name="T13" fmla="*/ 34 h 130"/>
                <a:gd name="T14" fmla="*/ 233 w 237"/>
                <a:gd name="T15" fmla="*/ 33 h 130"/>
                <a:gd name="T16" fmla="*/ 237 w 237"/>
                <a:gd name="T17" fmla="*/ 36 h 130"/>
                <a:gd name="T18" fmla="*/ 211 w 237"/>
                <a:gd name="T19" fmla="*/ 127 h 130"/>
                <a:gd name="T20" fmla="*/ 208 w 237"/>
                <a:gd name="T21" fmla="*/ 130 h 130"/>
                <a:gd name="T22" fmla="*/ 206 w 237"/>
                <a:gd name="T23" fmla="*/ 130 h 130"/>
                <a:gd name="T24" fmla="*/ 201 w 237"/>
                <a:gd name="T25" fmla="*/ 125 h 130"/>
                <a:gd name="T26" fmla="*/ 179 w 237"/>
                <a:gd name="T27" fmla="*/ 118 h 130"/>
                <a:gd name="T28" fmla="*/ 177 w 237"/>
                <a:gd name="T29" fmla="*/ 121 h 130"/>
                <a:gd name="T30" fmla="*/ 172 w 237"/>
                <a:gd name="T31" fmla="*/ 121 h 130"/>
                <a:gd name="T32" fmla="*/ 168 w 237"/>
                <a:gd name="T33" fmla="*/ 118 h 130"/>
                <a:gd name="T34" fmla="*/ 135 w 237"/>
                <a:gd name="T35" fmla="*/ 109 h 130"/>
                <a:gd name="T36" fmla="*/ 130 w 237"/>
                <a:gd name="T37" fmla="*/ 112 h 130"/>
                <a:gd name="T38" fmla="*/ 125 w 237"/>
                <a:gd name="T39" fmla="*/ 109 h 130"/>
                <a:gd name="T40" fmla="*/ 90 w 237"/>
                <a:gd name="T41" fmla="*/ 127 h 130"/>
                <a:gd name="T42" fmla="*/ 87 w 237"/>
                <a:gd name="T43" fmla="*/ 130 h 130"/>
                <a:gd name="T44" fmla="*/ 81 w 237"/>
                <a:gd name="T45" fmla="*/ 129 h 130"/>
                <a:gd name="T46" fmla="*/ 65 w 237"/>
                <a:gd name="T47" fmla="*/ 58 h 130"/>
                <a:gd name="T48" fmla="*/ 52 w 237"/>
                <a:gd name="T49" fmla="*/ 91 h 130"/>
                <a:gd name="T50" fmla="*/ 5 w 237"/>
                <a:gd name="T51" fmla="*/ 92 h 130"/>
                <a:gd name="T52" fmla="*/ 0 w 237"/>
                <a:gd name="T53" fmla="*/ 82 h 130"/>
                <a:gd name="T54" fmla="*/ 61 w 237"/>
                <a:gd name="T55" fmla="*/ 34 h 130"/>
                <a:gd name="T56" fmla="*/ 68 w 237"/>
                <a:gd name="T57" fmla="*/ 31 h 130"/>
                <a:gd name="T58" fmla="*/ 72 w 237"/>
                <a:gd name="T59" fmla="*/ 36 h 130"/>
                <a:gd name="T60" fmla="*/ 101 w 237"/>
                <a:gd name="T61" fmla="*/ 47 h 130"/>
                <a:gd name="T62" fmla="*/ 105 w 237"/>
                <a:gd name="T63" fmla="*/ 43 h 130"/>
                <a:gd name="T64" fmla="*/ 112 w 237"/>
                <a:gd name="T65" fmla="*/ 47 h 130"/>
                <a:gd name="T66" fmla="*/ 150 w 237"/>
                <a:gd name="T67" fmla="*/ 5 h 130"/>
                <a:gd name="T68" fmla="*/ 154 w 237"/>
                <a:gd name="T69" fmla="*/ 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7" h="130">
                  <a:moveTo>
                    <a:pt x="155" y="0"/>
                  </a:moveTo>
                  <a:lnTo>
                    <a:pt x="159" y="2"/>
                  </a:lnTo>
                  <a:lnTo>
                    <a:pt x="161" y="5"/>
                  </a:lnTo>
                  <a:lnTo>
                    <a:pt x="175" y="91"/>
                  </a:lnTo>
                  <a:lnTo>
                    <a:pt x="188" y="42"/>
                  </a:lnTo>
                  <a:lnTo>
                    <a:pt x="190" y="38"/>
                  </a:lnTo>
                  <a:lnTo>
                    <a:pt x="192" y="38"/>
                  </a:lnTo>
                  <a:lnTo>
                    <a:pt x="195" y="36"/>
                  </a:lnTo>
                  <a:lnTo>
                    <a:pt x="197" y="38"/>
                  </a:lnTo>
                  <a:lnTo>
                    <a:pt x="199" y="40"/>
                  </a:lnTo>
                  <a:lnTo>
                    <a:pt x="201" y="42"/>
                  </a:lnTo>
                  <a:lnTo>
                    <a:pt x="208" y="98"/>
                  </a:lnTo>
                  <a:lnTo>
                    <a:pt x="226" y="36"/>
                  </a:lnTo>
                  <a:lnTo>
                    <a:pt x="228" y="34"/>
                  </a:lnTo>
                  <a:lnTo>
                    <a:pt x="230" y="33"/>
                  </a:lnTo>
                  <a:lnTo>
                    <a:pt x="233" y="33"/>
                  </a:lnTo>
                  <a:lnTo>
                    <a:pt x="235" y="34"/>
                  </a:lnTo>
                  <a:lnTo>
                    <a:pt x="237" y="36"/>
                  </a:lnTo>
                  <a:lnTo>
                    <a:pt x="237" y="40"/>
                  </a:lnTo>
                  <a:lnTo>
                    <a:pt x="211" y="127"/>
                  </a:lnTo>
                  <a:lnTo>
                    <a:pt x="210" y="129"/>
                  </a:lnTo>
                  <a:lnTo>
                    <a:pt x="208" y="130"/>
                  </a:lnTo>
                  <a:lnTo>
                    <a:pt x="206" y="130"/>
                  </a:lnTo>
                  <a:lnTo>
                    <a:pt x="206" y="130"/>
                  </a:lnTo>
                  <a:lnTo>
                    <a:pt x="202" y="129"/>
                  </a:lnTo>
                  <a:lnTo>
                    <a:pt x="201" y="125"/>
                  </a:lnTo>
                  <a:lnTo>
                    <a:pt x="193" y="71"/>
                  </a:lnTo>
                  <a:lnTo>
                    <a:pt x="179" y="118"/>
                  </a:lnTo>
                  <a:lnTo>
                    <a:pt x="179" y="120"/>
                  </a:lnTo>
                  <a:lnTo>
                    <a:pt x="177" y="121"/>
                  </a:lnTo>
                  <a:lnTo>
                    <a:pt x="173" y="121"/>
                  </a:lnTo>
                  <a:lnTo>
                    <a:pt x="172" y="121"/>
                  </a:lnTo>
                  <a:lnTo>
                    <a:pt x="170" y="120"/>
                  </a:lnTo>
                  <a:lnTo>
                    <a:pt x="168" y="118"/>
                  </a:lnTo>
                  <a:lnTo>
                    <a:pt x="154" y="33"/>
                  </a:lnTo>
                  <a:lnTo>
                    <a:pt x="135" y="109"/>
                  </a:lnTo>
                  <a:lnTo>
                    <a:pt x="134" y="112"/>
                  </a:lnTo>
                  <a:lnTo>
                    <a:pt x="130" y="112"/>
                  </a:lnTo>
                  <a:lnTo>
                    <a:pt x="126" y="112"/>
                  </a:lnTo>
                  <a:lnTo>
                    <a:pt x="125" y="109"/>
                  </a:lnTo>
                  <a:lnTo>
                    <a:pt x="106" y="65"/>
                  </a:lnTo>
                  <a:lnTo>
                    <a:pt x="90" y="127"/>
                  </a:lnTo>
                  <a:lnTo>
                    <a:pt x="88" y="129"/>
                  </a:lnTo>
                  <a:lnTo>
                    <a:pt x="87" y="130"/>
                  </a:lnTo>
                  <a:lnTo>
                    <a:pt x="85" y="130"/>
                  </a:lnTo>
                  <a:lnTo>
                    <a:pt x="81" y="129"/>
                  </a:lnTo>
                  <a:lnTo>
                    <a:pt x="79" y="125"/>
                  </a:lnTo>
                  <a:lnTo>
                    <a:pt x="65" y="58"/>
                  </a:lnTo>
                  <a:lnTo>
                    <a:pt x="54" y="89"/>
                  </a:lnTo>
                  <a:lnTo>
                    <a:pt x="52" y="91"/>
                  </a:lnTo>
                  <a:lnTo>
                    <a:pt x="49" y="92"/>
                  </a:lnTo>
                  <a:lnTo>
                    <a:pt x="5" y="92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45" y="82"/>
                  </a:lnTo>
                  <a:lnTo>
                    <a:pt x="61" y="34"/>
                  </a:lnTo>
                  <a:lnTo>
                    <a:pt x="65" y="33"/>
                  </a:lnTo>
                  <a:lnTo>
                    <a:pt x="68" y="31"/>
                  </a:lnTo>
                  <a:lnTo>
                    <a:pt x="70" y="33"/>
                  </a:lnTo>
                  <a:lnTo>
                    <a:pt x="72" y="36"/>
                  </a:lnTo>
                  <a:lnTo>
                    <a:pt x="85" y="100"/>
                  </a:lnTo>
                  <a:lnTo>
                    <a:pt x="101" y="47"/>
                  </a:lnTo>
                  <a:lnTo>
                    <a:pt x="103" y="45"/>
                  </a:lnTo>
                  <a:lnTo>
                    <a:pt x="105" y="43"/>
                  </a:lnTo>
                  <a:lnTo>
                    <a:pt x="108" y="43"/>
                  </a:lnTo>
                  <a:lnTo>
                    <a:pt x="112" y="47"/>
                  </a:lnTo>
                  <a:lnTo>
                    <a:pt x="128" y="89"/>
                  </a:lnTo>
                  <a:lnTo>
                    <a:pt x="150" y="5"/>
                  </a:lnTo>
                  <a:lnTo>
                    <a:pt x="152" y="2"/>
                  </a:lnTo>
                  <a:lnTo>
                    <a:pt x="154" y="2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6749741" y="3317059"/>
            <a:ext cx="1049089" cy="1152666"/>
            <a:chOff x="4392613" y="4960938"/>
            <a:chExt cx="634999" cy="708026"/>
          </a:xfrm>
        </p:grpSpPr>
        <p:sp>
          <p:nvSpPr>
            <p:cNvPr id="108" name="Freeform 108"/>
            <p:cNvSpPr>
              <a:spLocks/>
            </p:cNvSpPr>
            <p:nvPr/>
          </p:nvSpPr>
          <p:spPr bwMode="auto">
            <a:xfrm>
              <a:off x="4403725" y="5248276"/>
              <a:ext cx="454025" cy="420688"/>
            </a:xfrm>
            <a:custGeom>
              <a:avLst/>
              <a:gdLst>
                <a:gd name="T0" fmla="*/ 119 w 286"/>
                <a:gd name="T1" fmla="*/ 0 h 265"/>
                <a:gd name="T2" fmla="*/ 232 w 286"/>
                <a:gd name="T3" fmla="*/ 31 h 265"/>
                <a:gd name="T4" fmla="*/ 280 w 286"/>
                <a:gd name="T5" fmla="*/ 118 h 265"/>
                <a:gd name="T6" fmla="*/ 286 w 286"/>
                <a:gd name="T7" fmla="*/ 133 h 265"/>
                <a:gd name="T8" fmla="*/ 284 w 286"/>
                <a:gd name="T9" fmla="*/ 147 h 265"/>
                <a:gd name="T10" fmla="*/ 273 w 286"/>
                <a:gd name="T11" fmla="*/ 160 h 265"/>
                <a:gd name="T12" fmla="*/ 123 w 286"/>
                <a:gd name="T13" fmla="*/ 265 h 265"/>
                <a:gd name="T14" fmla="*/ 109 w 286"/>
                <a:gd name="T15" fmla="*/ 259 h 265"/>
                <a:gd name="T16" fmla="*/ 65 w 286"/>
                <a:gd name="T17" fmla="*/ 236 h 265"/>
                <a:gd name="T18" fmla="*/ 27 w 286"/>
                <a:gd name="T19" fmla="*/ 205 h 265"/>
                <a:gd name="T20" fmla="*/ 0 w 286"/>
                <a:gd name="T21" fmla="*/ 172 h 265"/>
                <a:gd name="T22" fmla="*/ 92 w 286"/>
                <a:gd name="T23" fmla="*/ 107 h 265"/>
                <a:gd name="T24" fmla="*/ 119 w 286"/>
                <a:gd name="T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6" h="265">
                  <a:moveTo>
                    <a:pt x="119" y="0"/>
                  </a:moveTo>
                  <a:lnTo>
                    <a:pt x="232" y="31"/>
                  </a:lnTo>
                  <a:lnTo>
                    <a:pt x="280" y="118"/>
                  </a:lnTo>
                  <a:lnTo>
                    <a:pt x="286" y="133"/>
                  </a:lnTo>
                  <a:lnTo>
                    <a:pt x="284" y="147"/>
                  </a:lnTo>
                  <a:lnTo>
                    <a:pt x="273" y="160"/>
                  </a:lnTo>
                  <a:lnTo>
                    <a:pt x="123" y="265"/>
                  </a:lnTo>
                  <a:lnTo>
                    <a:pt x="109" y="259"/>
                  </a:lnTo>
                  <a:lnTo>
                    <a:pt x="65" y="236"/>
                  </a:lnTo>
                  <a:lnTo>
                    <a:pt x="27" y="205"/>
                  </a:lnTo>
                  <a:lnTo>
                    <a:pt x="0" y="172"/>
                  </a:lnTo>
                  <a:lnTo>
                    <a:pt x="92" y="107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FA683"/>
            </a:solidFill>
            <a:ln w="0">
              <a:solidFill>
                <a:srgbClr val="FFA68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9"/>
            <p:cNvSpPr>
              <a:spLocks/>
            </p:cNvSpPr>
            <p:nvPr/>
          </p:nvSpPr>
          <p:spPr bwMode="auto">
            <a:xfrm>
              <a:off x="4598988" y="5588001"/>
              <a:ext cx="114300" cy="80963"/>
            </a:xfrm>
            <a:custGeom>
              <a:avLst/>
              <a:gdLst>
                <a:gd name="T0" fmla="*/ 72 w 72"/>
                <a:gd name="T1" fmla="*/ 0 h 51"/>
                <a:gd name="T2" fmla="*/ 72 w 72"/>
                <a:gd name="T3" fmla="*/ 0 h 51"/>
                <a:gd name="T4" fmla="*/ 0 w 72"/>
                <a:gd name="T5" fmla="*/ 51 h 51"/>
                <a:gd name="T6" fmla="*/ 0 w 72"/>
                <a:gd name="T7" fmla="*/ 51 h 51"/>
                <a:gd name="T8" fmla="*/ 72 w 72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51">
                  <a:moveTo>
                    <a:pt x="72" y="0"/>
                  </a:moveTo>
                  <a:lnTo>
                    <a:pt x="72" y="0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5CBD6"/>
            </a:solidFill>
            <a:ln w="0">
              <a:solidFill>
                <a:srgbClr val="45CBD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0"/>
            <p:cNvSpPr>
              <a:spLocks/>
            </p:cNvSpPr>
            <p:nvPr/>
          </p:nvSpPr>
          <p:spPr bwMode="auto">
            <a:xfrm>
              <a:off x="4578350" y="5535613"/>
              <a:ext cx="138112" cy="133350"/>
            </a:xfrm>
            <a:custGeom>
              <a:avLst/>
              <a:gdLst>
                <a:gd name="T0" fmla="*/ 15 w 87"/>
                <a:gd name="T1" fmla="*/ 0 h 84"/>
                <a:gd name="T2" fmla="*/ 17 w 87"/>
                <a:gd name="T3" fmla="*/ 0 h 84"/>
                <a:gd name="T4" fmla="*/ 60 w 87"/>
                <a:gd name="T5" fmla="*/ 17 h 84"/>
                <a:gd name="T6" fmla="*/ 84 w 87"/>
                <a:gd name="T7" fmla="*/ 24 h 84"/>
                <a:gd name="T8" fmla="*/ 85 w 87"/>
                <a:gd name="T9" fmla="*/ 26 h 84"/>
                <a:gd name="T10" fmla="*/ 87 w 87"/>
                <a:gd name="T11" fmla="*/ 28 h 84"/>
                <a:gd name="T12" fmla="*/ 87 w 87"/>
                <a:gd name="T13" fmla="*/ 31 h 84"/>
                <a:gd name="T14" fmla="*/ 85 w 87"/>
                <a:gd name="T15" fmla="*/ 33 h 84"/>
                <a:gd name="T16" fmla="*/ 13 w 87"/>
                <a:gd name="T17" fmla="*/ 84 h 84"/>
                <a:gd name="T18" fmla="*/ 0 w 87"/>
                <a:gd name="T19" fmla="*/ 80 h 84"/>
                <a:gd name="T20" fmla="*/ 69 w 87"/>
                <a:gd name="T21" fmla="*/ 31 h 84"/>
                <a:gd name="T22" fmla="*/ 13 w 87"/>
                <a:gd name="T23" fmla="*/ 11 h 84"/>
                <a:gd name="T24" fmla="*/ 11 w 87"/>
                <a:gd name="T25" fmla="*/ 9 h 84"/>
                <a:gd name="T26" fmla="*/ 9 w 87"/>
                <a:gd name="T27" fmla="*/ 8 h 84"/>
                <a:gd name="T28" fmla="*/ 9 w 87"/>
                <a:gd name="T29" fmla="*/ 4 h 84"/>
                <a:gd name="T30" fmla="*/ 11 w 87"/>
                <a:gd name="T31" fmla="*/ 2 h 84"/>
                <a:gd name="T32" fmla="*/ 15 w 87"/>
                <a:gd name="T33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4">
                  <a:moveTo>
                    <a:pt x="15" y="0"/>
                  </a:moveTo>
                  <a:lnTo>
                    <a:pt x="17" y="0"/>
                  </a:lnTo>
                  <a:lnTo>
                    <a:pt x="60" y="17"/>
                  </a:lnTo>
                  <a:lnTo>
                    <a:pt x="84" y="24"/>
                  </a:lnTo>
                  <a:lnTo>
                    <a:pt x="85" y="26"/>
                  </a:lnTo>
                  <a:lnTo>
                    <a:pt x="87" y="28"/>
                  </a:lnTo>
                  <a:lnTo>
                    <a:pt x="87" y="31"/>
                  </a:lnTo>
                  <a:lnTo>
                    <a:pt x="85" y="33"/>
                  </a:lnTo>
                  <a:lnTo>
                    <a:pt x="13" y="84"/>
                  </a:lnTo>
                  <a:lnTo>
                    <a:pt x="0" y="80"/>
                  </a:lnTo>
                  <a:lnTo>
                    <a:pt x="69" y="31"/>
                  </a:lnTo>
                  <a:lnTo>
                    <a:pt x="13" y="11"/>
                  </a:lnTo>
                  <a:lnTo>
                    <a:pt x="11" y="9"/>
                  </a:lnTo>
                  <a:lnTo>
                    <a:pt x="9" y="8"/>
                  </a:lnTo>
                  <a:lnTo>
                    <a:pt x="9" y="4"/>
                  </a:lnTo>
                  <a:lnTo>
                    <a:pt x="11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9A76"/>
            </a:solidFill>
            <a:ln w="0">
              <a:solidFill>
                <a:srgbClr val="FF9A7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1"/>
            <p:cNvSpPr>
              <a:spLocks/>
            </p:cNvSpPr>
            <p:nvPr/>
          </p:nvSpPr>
          <p:spPr bwMode="auto">
            <a:xfrm>
              <a:off x="4684713" y="4960938"/>
              <a:ext cx="336550" cy="190500"/>
            </a:xfrm>
            <a:custGeom>
              <a:avLst/>
              <a:gdLst>
                <a:gd name="T0" fmla="*/ 89 w 212"/>
                <a:gd name="T1" fmla="*/ 0 h 120"/>
                <a:gd name="T2" fmla="*/ 94 w 212"/>
                <a:gd name="T3" fmla="*/ 0 h 120"/>
                <a:gd name="T4" fmla="*/ 149 w 212"/>
                <a:gd name="T5" fmla="*/ 15 h 120"/>
                <a:gd name="T6" fmla="*/ 152 w 212"/>
                <a:gd name="T7" fmla="*/ 17 h 120"/>
                <a:gd name="T8" fmla="*/ 156 w 212"/>
                <a:gd name="T9" fmla="*/ 20 h 120"/>
                <a:gd name="T10" fmla="*/ 156 w 212"/>
                <a:gd name="T11" fmla="*/ 24 h 120"/>
                <a:gd name="T12" fmla="*/ 156 w 212"/>
                <a:gd name="T13" fmla="*/ 27 h 120"/>
                <a:gd name="T14" fmla="*/ 170 w 212"/>
                <a:gd name="T15" fmla="*/ 31 h 120"/>
                <a:gd name="T16" fmla="*/ 176 w 212"/>
                <a:gd name="T17" fmla="*/ 35 h 120"/>
                <a:gd name="T18" fmla="*/ 179 w 212"/>
                <a:gd name="T19" fmla="*/ 38 h 120"/>
                <a:gd name="T20" fmla="*/ 183 w 212"/>
                <a:gd name="T21" fmla="*/ 44 h 120"/>
                <a:gd name="T22" fmla="*/ 185 w 212"/>
                <a:gd name="T23" fmla="*/ 49 h 120"/>
                <a:gd name="T24" fmla="*/ 183 w 212"/>
                <a:gd name="T25" fmla="*/ 56 h 120"/>
                <a:gd name="T26" fmla="*/ 198 w 212"/>
                <a:gd name="T27" fmla="*/ 60 h 120"/>
                <a:gd name="T28" fmla="*/ 203 w 212"/>
                <a:gd name="T29" fmla="*/ 62 h 120"/>
                <a:gd name="T30" fmla="*/ 208 w 212"/>
                <a:gd name="T31" fmla="*/ 65 h 120"/>
                <a:gd name="T32" fmla="*/ 210 w 212"/>
                <a:gd name="T33" fmla="*/ 71 h 120"/>
                <a:gd name="T34" fmla="*/ 212 w 212"/>
                <a:gd name="T35" fmla="*/ 78 h 120"/>
                <a:gd name="T36" fmla="*/ 212 w 212"/>
                <a:gd name="T37" fmla="*/ 84 h 120"/>
                <a:gd name="T38" fmla="*/ 207 w 212"/>
                <a:gd name="T39" fmla="*/ 104 h 120"/>
                <a:gd name="T40" fmla="*/ 91 w 212"/>
                <a:gd name="T41" fmla="*/ 120 h 120"/>
                <a:gd name="T42" fmla="*/ 0 w 212"/>
                <a:gd name="T43" fmla="*/ 49 h 120"/>
                <a:gd name="T44" fmla="*/ 6 w 212"/>
                <a:gd name="T45" fmla="*/ 29 h 120"/>
                <a:gd name="T46" fmla="*/ 8 w 212"/>
                <a:gd name="T47" fmla="*/ 24 h 120"/>
                <a:gd name="T48" fmla="*/ 11 w 212"/>
                <a:gd name="T49" fmla="*/ 18 h 120"/>
                <a:gd name="T50" fmla="*/ 17 w 212"/>
                <a:gd name="T51" fmla="*/ 15 h 120"/>
                <a:gd name="T52" fmla="*/ 24 w 212"/>
                <a:gd name="T53" fmla="*/ 15 h 120"/>
                <a:gd name="T54" fmla="*/ 29 w 212"/>
                <a:gd name="T55" fmla="*/ 15 h 120"/>
                <a:gd name="T56" fmla="*/ 44 w 212"/>
                <a:gd name="T57" fmla="*/ 18 h 120"/>
                <a:gd name="T58" fmla="*/ 46 w 212"/>
                <a:gd name="T59" fmla="*/ 13 h 120"/>
                <a:gd name="T60" fmla="*/ 49 w 212"/>
                <a:gd name="T61" fmla="*/ 8 h 120"/>
                <a:gd name="T62" fmla="*/ 55 w 212"/>
                <a:gd name="T63" fmla="*/ 4 h 120"/>
                <a:gd name="T64" fmla="*/ 62 w 212"/>
                <a:gd name="T65" fmla="*/ 4 h 120"/>
                <a:gd name="T66" fmla="*/ 67 w 212"/>
                <a:gd name="T67" fmla="*/ 4 h 120"/>
                <a:gd name="T68" fmla="*/ 82 w 212"/>
                <a:gd name="T69" fmla="*/ 8 h 120"/>
                <a:gd name="T70" fmla="*/ 84 w 212"/>
                <a:gd name="T71" fmla="*/ 4 h 120"/>
                <a:gd name="T72" fmla="*/ 85 w 212"/>
                <a:gd name="T73" fmla="*/ 2 h 120"/>
                <a:gd name="T74" fmla="*/ 89 w 212"/>
                <a:gd name="T7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2" h="120">
                  <a:moveTo>
                    <a:pt x="89" y="0"/>
                  </a:moveTo>
                  <a:lnTo>
                    <a:pt x="94" y="0"/>
                  </a:lnTo>
                  <a:lnTo>
                    <a:pt x="149" y="15"/>
                  </a:lnTo>
                  <a:lnTo>
                    <a:pt x="152" y="17"/>
                  </a:lnTo>
                  <a:lnTo>
                    <a:pt x="156" y="20"/>
                  </a:lnTo>
                  <a:lnTo>
                    <a:pt x="156" y="24"/>
                  </a:lnTo>
                  <a:lnTo>
                    <a:pt x="156" y="27"/>
                  </a:lnTo>
                  <a:lnTo>
                    <a:pt x="170" y="31"/>
                  </a:lnTo>
                  <a:lnTo>
                    <a:pt x="176" y="35"/>
                  </a:lnTo>
                  <a:lnTo>
                    <a:pt x="179" y="38"/>
                  </a:lnTo>
                  <a:lnTo>
                    <a:pt x="183" y="44"/>
                  </a:lnTo>
                  <a:lnTo>
                    <a:pt x="185" y="49"/>
                  </a:lnTo>
                  <a:lnTo>
                    <a:pt x="183" y="56"/>
                  </a:lnTo>
                  <a:lnTo>
                    <a:pt x="198" y="60"/>
                  </a:lnTo>
                  <a:lnTo>
                    <a:pt x="203" y="62"/>
                  </a:lnTo>
                  <a:lnTo>
                    <a:pt x="208" y="65"/>
                  </a:lnTo>
                  <a:lnTo>
                    <a:pt x="210" y="71"/>
                  </a:lnTo>
                  <a:lnTo>
                    <a:pt x="212" y="78"/>
                  </a:lnTo>
                  <a:lnTo>
                    <a:pt x="212" y="84"/>
                  </a:lnTo>
                  <a:lnTo>
                    <a:pt x="207" y="104"/>
                  </a:lnTo>
                  <a:lnTo>
                    <a:pt x="91" y="120"/>
                  </a:lnTo>
                  <a:lnTo>
                    <a:pt x="0" y="49"/>
                  </a:lnTo>
                  <a:lnTo>
                    <a:pt x="6" y="29"/>
                  </a:lnTo>
                  <a:lnTo>
                    <a:pt x="8" y="24"/>
                  </a:lnTo>
                  <a:lnTo>
                    <a:pt x="11" y="18"/>
                  </a:lnTo>
                  <a:lnTo>
                    <a:pt x="17" y="15"/>
                  </a:lnTo>
                  <a:lnTo>
                    <a:pt x="24" y="15"/>
                  </a:lnTo>
                  <a:lnTo>
                    <a:pt x="29" y="15"/>
                  </a:lnTo>
                  <a:lnTo>
                    <a:pt x="44" y="18"/>
                  </a:lnTo>
                  <a:lnTo>
                    <a:pt x="46" y="13"/>
                  </a:lnTo>
                  <a:lnTo>
                    <a:pt x="49" y="8"/>
                  </a:lnTo>
                  <a:lnTo>
                    <a:pt x="55" y="4"/>
                  </a:lnTo>
                  <a:lnTo>
                    <a:pt x="62" y="4"/>
                  </a:lnTo>
                  <a:lnTo>
                    <a:pt x="67" y="4"/>
                  </a:lnTo>
                  <a:lnTo>
                    <a:pt x="82" y="8"/>
                  </a:lnTo>
                  <a:lnTo>
                    <a:pt x="84" y="4"/>
                  </a:lnTo>
                  <a:lnTo>
                    <a:pt x="85" y="2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FEF1E7"/>
            </a:solidFill>
            <a:ln w="0">
              <a:solidFill>
                <a:srgbClr val="FEF1E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2"/>
            <p:cNvSpPr>
              <a:spLocks/>
            </p:cNvSpPr>
            <p:nvPr/>
          </p:nvSpPr>
          <p:spPr bwMode="auto">
            <a:xfrm>
              <a:off x="4605338" y="5038726"/>
              <a:ext cx="407987" cy="557213"/>
            </a:xfrm>
            <a:custGeom>
              <a:avLst/>
              <a:gdLst>
                <a:gd name="T0" fmla="*/ 50 w 257"/>
                <a:gd name="T1" fmla="*/ 0 h 351"/>
                <a:gd name="T2" fmla="*/ 117 w 257"/>
                <a:gd name="T3" fmla="*/ 26 h 351"/>
                <a:gd name="T4" fmla="*/ 186 w 257"/>
                <a:gd name="T5" fmla="*/ 44 h 351"/>
                <a:gd name="T6" fmla="*/ 257 w 257"/>
                <a:gd name="T7" fmla="*/ 55 h 351"/>
                <a:gd name="T8" fmla="*/ 143 w 257"/>
                <a:gd name="T9" fmla="*/ 351 h 351"/>
                <a:gd name="T10" fmla="*/ 70 w 257"/>
                <a:gd name="T11" fmla="*/ 337 h 351"/>
                <a:gd name="T12" fmla="*/ 0 w 257"/>
                <a:gd name="T13" fmla="*/ 313 h 351"/>
                <a:gd name="T14" fmla="*/ 50 w 257"/>
                <a:gd name="T15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7" h="351">
                  <a:moveTo>
                    <a:pt x="50" y="0"/>
                  </a:moveTo>
                  <a:lnTo>
                    <a:pt x="117" y="26"/>
                  </a:lnTo>
                  <a:lnTo>
                    <a:pt x="186" y="44"/>
                  </a:lnTo>
                  <a:lnTo>
                    <a:pt x="257" y="55"/>
                  </a:lnTo>
                  <a:lnTo>
                    <a:pt x="143" y="351"/>
                  </a:lnTo>
                  <a:lnTo>
                    <a:pt x="70" y="337"/>
                  </a:lnTo>
                  <a:lnTo>
                    <a:pt x="0" y="313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E7EEEC"/>
            </a:solidFill>
            <a:ln w="0">
              <a:solidFill>
                <a:srgbClr val="E7EEE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3"/>
            <p:cNvSpPr>
              <a:spLocks/>
            </p:cNvSpPr>
            <p:nvPr/>
          </p:nvSpPr>
          <p:spPr bwMode="auto">
            <a:xfrm>
              <a:off x="4691063" y="5048251"/>
              <a:ext cx="298450" cy="149225"/>
            </a:xfrm>
            <a:custGeom>
              <a:avLst/>
              <a:gdLst>
                <a:gd name="T0" fmla="*/ 9 w 188"/>
                <a:gd name="T1" fmla="*/ 0 h 94"/>
                <a:gd name="T2" fmla="*/ 67 w 188"/>
                <a:gd name="T3" fmla="*/ 21 h 94"/>
                <a:gd name="T4" fmla="*/ 127 w 188"/>
                <a:gd name="T5" fmla="*/ 38 h 94"/>
                <a:gd name="T6" fmla="*/ 188 w 188"/>
                <a:gd name="T7" fmla="*/ 47 h 94"/>
                <a:gd name="T8" fmla="*/ 170 w 188"/>
                <a:gd name="T9" fmla="*/ 94 h 94"/>
                <a:gd name="T10" fmla="*/ 112 w 188"/>
                <a:gd name="T11" fmla="*/ 85 h 94"/>
                <a:gd name="T12" fmla="*/ 56 w 188"/>
                <a:gd name="T13" fmla="*/ 70 h 94"/>
                <a:gd name="T14" fmla="*/ 0 w 188"/>
                <a:gd name="T15" fmla="*/ 49 h 94"/>
                <a:gd name="T16" fmla="*/ 9 w 188"/>
                <a:gd name="T1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94">
                  <a:moveTo>
                    <a:pt x="9" y="0"/>
                  </a:moveTo>
                  <a:lnTo>
                    <a:pt x="67" y="21"/>
                  </a:lnTo>
                  <a:lnTo>
                    <a:pt x="127" y="38"/>
                  </a:lnTo>
                  <a:lnTo>
                    <a:pt x="188" y="47"/>
                  </a:lnTo>
                  <a:lnTo>
                    <a:pt x="170" y="94"/>
                  </a:lnTo>
                  <a:lnTo>
                    <a:pt x="112" y="85"/>
                  </a:lnTo>
                  <a:lnTo>
                    <a:pt x="56" y="70"/>
                  </a:lnTo>
                  <a:lnTo>
                    <a:pt x="0" y="4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EF1E7"/>
            </a:solidFill>
            <a:ln w="0">
              <a:solidFill>
                <a:srgbClr val="FEF1E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4"/>
            <p:cNvSpPr>
              <a:spLocks/>
            </p:cNvSpPr>
            <p:nvPr/>
          </p:nvSpPr>
          <p:spPr bwMode="auto">
            <a:xfrm>
              <a:off x="4627563" y="5126038"/>
              <a:ext cx="333375" cy="447675"/>
            </a:xfrm>
            <a:custGeom>
              <a:avLst/>
              <a:gdLst>
                <a:gd name="T0" fmla="*/ 40 w 210"/>
                <a:gd name="T1" fmla="*/ 0 h 282"/>
                <a:gd name="T2" fmla="*/ 96 w 210"/>
                <a:gd name="T3" fmla="*/ 21 h 282"/>
                <a:gd name="T4" fmla="*/ 152 w 210"/>
                <a:gd name="T5" fmla="*/ 36 h 282"/>
                <a:gd name="T6" fmla="*/ 210 w 210"/>
                <a:gd name="T7" fmla="*/ 45 h 282"/>
                <a:gd name="T8" fmla="*/ 120 w 210"/>
                <a:gd name="T9" fmla="*/ 282 h 282"/>
                <a:gd name="T10" fmla="*/ 60 w 210"/>
                <a:gd name="T11" fmla="*/ 269 h 282"/>
                <a:gd name="T12" fmla="*/ 0 w 210"/>
                <a:gd name="T13" fmla="*/ 251 h 282"/>
                <a:gd name="T14" fmla="*/ 40 w 210"/>
                <a:gd name="T15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0" h="282">
                  <a:moveTo>
                    <a:pt x="40" y="0"/>
                  </a:moveTo>
                  <a:lnTo>
                    <a:pt x="96" y="21"/>
                  </a:lnTo>
                  <a:lnTo>
                    <a:pt x="152" y="36"/>
                  </a:lnTo>
                  <a:lnTo>
                    <a:pt x="210" y="45"/>
                  </a:lnTo>
                  <a:lnTo>
                    <a:pt x="120" y="282"/>
                  </a:lnTo>
                  <a:lnTo>
                    <a:pt x="60" y="269"/>
                  </a:lnTo>
                  <a:lnTo>
                    <a:pt x="0" y="25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B113"/>
            </a:solidFill>
            <a:ln w="0">
              <a:solidFill>
                <a:srgbClr val="FFB11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5"/>
            <p:cNvSpPr>
              <a:spLocks/>
            </p:cNvSpPr>
            <p:nvPr/>
          </p:nvSpPr>
          <p:spPr bwMode="auto">
            <a:xfrm>
              <a:off x="4716463" y="5321301"/>
              <a:ext cx="26987" cy="25400"/>
            </a:xfrm>
            <a:custGeom>
              <a:avLst/>
              <a:gdLst>
                <a:gd name="T0" fmla="*/ 7 w 17"/>
                <a:gd name="T1" fmla="*/ 0 h 16"/>
                <a:gd name="T2" fmla="*/ 9 w 17"/>
                <a:gd name="T3" fmla="*/ 0 h 16"/>
                <a:gd name="T4" fmla="*/ 13 w 17"/>
                <a:gd name="T5" fmla="*/ 1 h 16"/>
                <a:gd name="T6" fmla="*/ 17 w 17"/>
                <a:gd name="T7" fmla="*/ 5 h 16"/>
                <a:gd name="T8" fmla="*/ 17 w 17"/>
                <a:gd name="T9" fmla="*/ 11 h 16"/>
                <a:gd name="T10" fmla="*/ 15 w 17"/>
                <a:gd name="T11" fmla="*/ 12 h 16"/>
                <a:gd name="T12" fmla="*/ 11 w 17"/>
                <a:gd name="T13" fmla="*/ 16 h 16"/>
                <a:gd name="T14" fmla="*/ 7 w 17"/>
                <a:gd name="T15" fmla="*/ 16 h 16"/>
                <a:gd name="T16" fmla="*/ 6 w 17"/>
                <a:gd name="T17" fmla="*/ 16 h 16"/>
                <a:gd name="T18" fmla="*/ 2 w 17"/>
                <a:gd name="T19" fmla="*/ 14 h 16"/>
                <a:gd name="T20" fmla="*/ 0 w 17"/>
                <a:gd name="T21" fmla="*/ 11 h 16"/>
                <a:gd name="T22" fmla="*/ 0 w 17"/>
                <a:gd name="T23" fmla="*/ 5 h 16"/>
                <a:gd name="T24" fmla="*/ 2 w 17"/>
                <a:gd name="T25" fmla="*/ 1 h 16"/>
                <a:gd name="T26" fmla="*/ 4 w 17"/>
                <a:gd name="T27" fmla="*/ 0 h 16"/>
                <a:gd name="T28" fmla="*/ 7 w 17"/>
                <a:gd name="T2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" h="16">
                  <a:moveTo>
                    <a:pt x="7" y="0"/>
                  </a:moveTo>
                  <a:lnTo>
                    <a:pt x="9" y="0"/>
                  </a:lnTo>
                  <a:lnTo>
                    <a:pt x="13" y="1"/>
                  </a:lnTo>
                  <a:lnTo>
                    <a:pt x="17" y="5"/>
                  </a:lnTo>
                  <a:lnTo>
                    <a:pt x="17" y="11"/>
                  </a:lnTo>
                  <a:lnTo>
                    <a:pt x="15" y="12"/>
                  </a:lnTo>
                  <a:lnTo>
                    <a:pt x="11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1"/>
                  </a:lnTo>
                  <a:lnTo>
                    <a:pt x="0" y="5"/>
                  </a:lnTo>
                  <a:lnTo>
                    <a:pt x="2" y="1"/>
                  </a:lnTo>
                  <a:lnTo>
                    <a:pt x="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A980D"/>
            </a:solidFill>
            <a:ln w="0">
              <a:solidFill>
                <a:srgbClr val="FA980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6"/>
            <p:cNvSpPr>
              <a:spLocks/>
            </p:cNvSpPr>
            <p:nvPr/>
          </p:nvSpPr>
          <p:spPr bwMode="auto">
            <a:xfrm>
              <a:off x="4676775" y="5470526"/>
              <a:ext cx="25400" cy="25400"/>
            </a:xfrm>
            <a:custGeom>
              <a:avLst/>
              <a:gdLst>
                <a:gd name="T0" fmla="*/ 7 w 16"/>
                <a:gd name="T1" fmla="*/ 0 h 16"/>
                <a:gd name="T2" fmla="*/ 9 w 16"/>
                <a:gd name="T3" fmla="*/ 0 h 16"/>
                <a:gd name="T4" fmla="*/ 14 w 16"/>
                <a:gd name="T5" fmla="*/ 2 h 16"/>
                <a:gd name="T6" fmla="*/ 16 w 16"/>
                <a:gd name="T7" fmla="*/ 5 h 16"/>
                <a:gd name="T8" fmla="*/ 16 w 16"/>
                <a:gd name="T9" fmla="*/ 11 h 16"/>
                <a:gd name="T10" fmla="*/ 14 w 16"/>
                <a:gd name="T11" fmla="*/ 12 h 16"/>
                <a:gd name="T12" fmla="*/ 11 w 16"/>
                <a:gd name="T13" fmla="*/ 14 h 16"/>
                <a:gd name="T14" fmla="*/ 7 w 16"/>
                <a:gd name="T15" fmla="*/ 16 h 16"/>
                <a:gd name="T16" fmla="*/ 5 w 16"/>
                <a:gd name="T17" fmla="*/ 16 h 16"/>
                <a:gd name="T18" fmla="*/ 2 w 16"/>
                <a:gd name="T19" fmla="*/ 14 h 16"/>
                <a:gd name="T20" fmla="*/ 0 w 16"/>
                <a:gd name="T21" fmla="*/ 11 h 16"/>
                <a:gd name="T22" fmla="*/ 0 w 16"/>
                <a:gd name="T23" fmla="*/ 5 h 16"/>
                <a:gd name="T24" fmla="*/ 2 w 16"/>
                <a:gd name="T25" fmla="*/ 2 h 16"/>
                <a:gd name="T26" fmla="*/ 4 w 16"/>
                <a:gd name="T27" fmla="*/ 0 h 16"/>
                <a:gd name="T28" fmla="*/ 7 w 16"/>
                <a:gd name="T2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6">
                  <a:moveTo>
                    <a:pt x="7" y="0"/>
                  </a:moveTo>
                  <a:lnTo>
                    <a:pt x="9" y="0"/>
                  </a:lnTo>
                  <a:lnTo>
                    <a:pt x="14" y="2"/>
                  </a:lnTo>
                  <a:lnTo>
                    <a:pt x="16" y="5"/>
                  </a:lnTo>
                  <a:lnTo>
                    <a:pt x="16" y="11"/>
                  </a:lnTo>
                  <a:lnTo>
                    <a:pt x="14" y="12"/>
                  </a:lnTo>
                  <a:lnTo>
                    <a:pt x="11" y="14"/>
                  </a:lnTo>
                  <a:lnTo>
                    <a:pt x="7" y="16"/>
                  </a:lnTo>
                  <a:lnTo>
                    <a:pt x="5" y="16"/>
                  </a:lnTo>
                  <a:lnTo>
                    <a:pt x="2" y="14"/>
                  </a:lnTo>
                  <a:lnTo>
                    <a:pt x="0" y="11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A980D"/>
            </a:solidFill>
            <a:ln w="0">
              <a:solidFill>
                <a:srgbClr val="FA980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7"/>
            <p:cNvSpPr>
              <a:spLocks/>
            </p:cNvSpPr>
            <p:nvPr/>
          </p:nvSpPr>
          <p:spPr bwMode="auto">
            <a:xfrm>
              <a:off x="4787900" y="5438776"/>
              <a:ext cx="26987" cy="25400"/>
            </a:xfrm>
            <a:custGeom>
              <a:avLst/>
              <a:gdLst>
                <a:gd name="T0" fmla="*/ 8 w 17"/>
                <a:gd name="T1" fmla="*/ 0 h 16"/>
                <a:gd name="T2" fmla="*/ 11 w 17"/>
                <a:gd name="T3" fmla="*/ 0 h 16"/>
                <a:gd name="T4" fmla="*/ 15 w 17"/>
                <a:gd name="T5" fmla="*/ 2 h 16"/>
                <a:gd name="T6" fmla="*/ 17 w 17"/>
                <a:gd name="T7" fmla="*/ 5 h 16"/>
                <a:gd name="T8" fmla="*/ 17 w 17"/>
                <a:gd name="T9" fmla="*/ 9 h 16"/>
                <a:gd name="T10" fmla="*/ 15 w 17"/>
                <a:gd name="T11" fmla="*/ 13 h 16"/>
                <a:gd name="T12" fmla="*/ 11 w 17"/>
                <a:gd name="T13" fmla="*/ 14 h 16"/>
                <a:gd name="T14" fmla="*/ 8 w 17"/>
                <a:gd name="T15" fmla="*/ 16 h 16"/>
                <a:gd name="T16" fmla="*/ 6 w 17"/>
                <a:gd name="T17" fmla="*/ 16 h 16"/>
                <a:gd name="T18" fmla="*/ 2 w 17"/>
                <a:gd name="T19" fmla="*/ 13 h 16"/>
                <a:gd name="T20" fmla="*/ 0 w 17"/>
                <a:gd name="T21" fmla="*/ 9 h 16"/>
                <a:gd name="T22" fmla="*/ 0 w 17"/>
                <a:gd name="T23" fmla="*/ 5 h 16"/>
                <a:gd name="T24" fmla="*/ 2 w 17"/>
                <a:gd name="T25" fmla="*/ 2 h 16"/>
                <a:gd name="T26" fmla="*/ 6 w 17"/>
                <a:gd name="T27" fmla="*/ 0 h 16"/>
                <a:gd name="T28" fmla="*/ 8 w 17"/>
                <a:gd name="T2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" h="16">
                  <a:moveTo>
                    <a:pt x="8" y="0"/>
                  </a:moveTo>
                  <a:lnTo>
                    <a:pt x="11" y="0"/>
                  </a:lnTo>
                  <a:lnTo>
                    <a:pt x="15" y="2"/>
                  </a:lnTo>
                  <a:lnTo>
                    <a:pt x="17" y="5"/>
                  </a:lnTo>
                  <a:lnTo>
                    <a:pt x="17" y="9"/>
                  </a:lnTo>
                  <a:lnTo>
                    <a:pt x="15" y="13"/>
                  </a:lnTo>
                  <a:lnTo>
                    <a:pt x="11" y="14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2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A980D"/>
            </a:solidFill>
            <a:ln w="0">
              <a:solidFill>
                <a:srgbClr val="FA980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8"/>
            <p:cNvSpPr>
              <a:spLocks/>
            </p:cNvSpPr>
            <p:nvPr/>
          </p:nvSpPr>
          <p:spPr bwMode="auto">
            <a:xfrm>
              <a:off x="4757738" y="5346701"/>
              <a:ext cx="30162" cy="34925"/>
            </a:xfrm>
            <a:custGeom>
              <a:avLst/>
              <a:gdLst>
                <a:gd name="T0" fmla="*/ 10 w 19"/>
                <a:gd name="T1" fmla="*/ 0 h 22"/>
                <a:gd name="T2" fmla="*/ 12 w 19"/>
                <a:gd name="T3" fmla="*/ 0 h 22"/>
                <a:gd name="T4" fmla="*/ 16 w 19"/>
                <a:gd name="T5" fmla="*/ 2 h 22"/>
                <a:gd name="T6" fmla="*/ 19 w 19"/>
                <a:gd name="T7" fmla="*/ 5 h 22"/>
                <a:gd name="T8" fmla="*/ 19 w 19"/>
                <a:gd name="T9" fmla="*/ 9 h 22"/>
                <a:gd name="T10" fmla="*/ 19 w 19"/>
                <a:gd name="T11" fmla="*/ 13 h 22"/>
                <a:gd name="T12" fmla="*/ 18 w 19"/>
                <a:gd name="T13" fmla="*/ 18 h 22"/>
                <a:gd name="T14" fmla="*/ 14 w 19"/>
                <a:gd name="T15" fmla="*/ 20 h 22"/>
                <a:gd name="T16" fmla="*/ 10 w 19"/>
                <a:gd name="T17" fmla="*/ 22 h 22"/>
                <a:gd name="T18" fmla="*/ 7 w 19"/>
                <a:gd name="T19" fmla="*/ 20 h 22"/>
                <a:gd name="T20" fmla="*/ 3 w 19"/>
                <a:gd name="T21" fmla="*/ 18 h 22"/>
                <a:gd name="T22" fmla="*/ 0 w 19"/>
                <a:gd name="T23" fmla="*/ 16 h 22"/>
                <a:gd name="T24" fmla="*/ 0 w 19"/>
                <a:gd name="T25" fmla="*/ 11 h 22"/>
                <a:gd name="T26" fmla="*/ 0 w 19"/>
                <a:gd name="T27" fmla="*/ 7 h 22"/>
                <a:gd name="T28" fmla="*/ 1 w 19"/>
                <a:gd name="T29" fmla="*/ 4 h 22"/>
                <a:gd name="T30" fmla="*/ 5 w 19"/>
                <a:gd name="T31" fmla="*/ 0 h 22"/>
                <a:gd name="T32" fmla="*/ 10 w 19"/>
                <a:gd name="T3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2">
                  <a:moveTo>
                    <a:pt x="10" y="0"/>
                  </a:moveTo>
                  <a:lnTo>
                    <a:pt x="12" y="0"/>
                  </a:lnTo>
                  <a:lnTo>
                    <a:pt x="16" y="2"/>
                  </a:lnTo>
                  <a:lnTo>
                    <a:pt x="19" y="5"/>
                  </a:lnTo>
                  <a:lnTo>
                    <a:pt x="19" y="9"/>
                  </a:lnTo>
                  <a:lnTo>
                    <a:pt x="19" y="13"/>
                  </a:lnTo>
                  <a:lnTo>
                    <a:pt x="18" y="18"/>
                  </a:lnTo>
                  <a:lnTo>
                    <a:pt x="14" y="20"/>
                  </a:lnTo>
                  <a:lnTo>
                    <a:pt x="10" y="22"/>
                  </a:lnTo>
                  <a:lnTo>
                    <a:pt x="7" y="20"/>
                  </a:lnTo>
                  <a:lnTo>
                    <a:pt x="3" y="18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0" y="7"/>
                  </a:lnTo>
                  <a:lnTo>
                    <a:pt x="1" y="4"/>
                  </a:lnTo>
                  <a:lnTo>
                    <a:pt x="5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A980D"/>
            </a:solidFill>
            <a:ln w="0">
              <a:solidFill>
                <a:srgbClr val="FA980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9"/>
            <p:cNvSpPr>
              <a:spLocks/>
            </p:cNvSpPr>
            <p:nvPr/>
          </p:nvSpPr>
          <p:spPr bwMode="auto">
            <a:xfrm>
              <a:off x="4803775" y="5222876"/>
              <a:ext cx="11112" cy="14288"/>
            </a:xfrm>
            <a:custGeom>
              <a:avLst/>
              <a:gdLst>
                <a:gd name="T0" fmla="*/ 3 w 7"/>
                <a:gd name="T1" fmla="*/ 0 h 9"/>
                <a:gd name="T2" fmla="*/ 5 w 7"/>
                <a:gd name="T3" fmla="*/ 0 h 9"/>
                <a:gd name="T4" fmla="*/ 7 w 7"/>
                <a:gd name="T5" fmla="*/ 2 h 9"/>
                <a:gd name="T6" fmla="*/ 7 w 7"/>
                <a:gd name="T7" fmla="*/ 4 h 9"/>
                <a:gd name="T8" fmla="*/ 7 w 7"/>
                <a:gd name="T9" fmla="*/ 6 h 9"/>
                <a:gd name="T10" fmla="*/ 5 w 7"/>
                <a:gd name="T11" fmla="*/ 7 h 9"/>
                <a:gd name="T12" fmla="*/ 3 w 7"/>
                <a:gd name="T13" fmla="*/ 9 h 9"/>
                <a:gd name="T14" fmla="*/ 1 w 7"/>
                <a:gd name="T15" fmla="*/ 9 h 9"/>
                <a:gd name="T16" fmla="*/ 0 w 7"/>
                <a:gd name="T17" fmla="*/ 7 h 9"/>
                <a:gd name="T18" fmla="*/ 0 w 7"/>
                <a:gd name="T19" fmla="*/ 6 h 9"/>
                <a:gd name="T20" fmla="*/ 0 w 7"/>
                <a:gd name="T21" fmla="*/ 4 h 9"/>
                <a:gd name="T22" fmla="*/ 1 w 7"/>
                <a:gd name="T23" fmla="*/ 2 h 9"/>
                <a:gd name="T24" fmla="*/ 3 w 7"/>
                <a:gd name="T2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9">
                  <a:moveTo>
                    <a:pt x="3" y="0"/>
                  </a:moveTo>
                  <a:lnTo>
                    <a:pt x="5" y="0"/>
                  </a:lnTo>
                  <a:lnTo>
                    <a:pt x="7" y="2"/>
                  </a:lnTo>
                  <a:lnTo>
                    <a:pt x="7" y="4"/>
                  </a:lnTo>
                  <a:lnTo>
                    <a:pt x="7" y="6"/>
                  </a:lnTo>
                  <a:lnTo>
                    <a:pt x="5" y="7"/>
                  </a:lnTo>
                  <a:lnTo>
                    <a:pt x="3" y="9"/>
                  </a:lnTo>
                  <a:lnTo>
                    <a:pt x="1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A980D"/>
            </a:solidFill>
            <a:ln w="0">
              <a:solidFill>
                <a:srgbClr val="FA980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20"/>
            <p:cNvSpPr>
              <a:spLocks noEditPoints="1"/>
            </p:cNvSpPr>
            <p:nvPr/>
          </p:nvSpPr>
          <p:spPr bwMode="auto">
            <a:xfrm>
              <a:off x="4694238" y="5041901"/>
              <a:ext cx="134937" cy="49213"/>
            </a:xfrm>
            <a:custGeom>
              <a:avLst/>
              <a:gdLst>
                <a:gd name="T0" fmla="*/ 43 w 85"/>
                <a:gd name="T1" fmla="*/ 18 h 31"/>
                <a:gd name="T2" fmla="*/ 85 w 85"/>
                <a:gd name="T3" fmla="*/ 31 h 31"/>
                <a:gd name="T4" fmla="*/ 45 w 85"/>
                <a:gd name="T5" fmla="*/ 18 h 31"/>
                <a:gd name="T6" fmla="*/ 43 w 85"/>
                <a:gd name="T7" fmla="*/ 18 h 31"/>
                <a:gd name="T8" fmla="*/ 31 w 85"/>
                <a:gd name="T9" fmla="*/ 13 h 31"/>
                <a:gd name="T10" fmla="*/ 43 w 85"/>
                <a:gd name="T11" fmla="*/ 18 h 31"/>
                <a:gd name="T12" fmla="*/ 41 w 85"/>
                <a:gd name="T13" fmla="*/ 16 h 31"/>
                <a:gd name="T14" fmla="*/ 31 w 85"/>
                <a:gd name="T15" fmla="*/ 13 h 31"/>
                <a:gd name="T16" fmla="*/ 0 w 85"/>
                <a:gd name="T17" fmla="*/ 0 h 31"/>
                <a:gd name="T18" fmla="*/ 0 w 85"/>
                <a:gd name="T19" fmla="*/ 0 h 31"/>
                <a:gd name="T20" fmla="*/ 31 w 85"/>
                <a:gd name="T21" fmla="*/ 13 h 31"/>
                <a:gd name="T22" fmla="*/ 7 w 85"/>
                <a:gd name="T23" fmla="*/ 4 h 31"/>
                <a:gd name="T24" fmla="*/ 0 w 85"/>
                <a:gd name="T2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" h="31">
                  <a:moveTo>
                    <a:pt x="43" y="18"/>
                  </a:moveTo>
                  <a:lnTo>
                    <a:pt x="85" y="31"/>
                  </a:lnTo>
                  <a:lnTo>
                    <a:pt x="45" y="18"/>
                  </a:lnTo>
                  <a:lnTo>
                    <a:pt x="43" y="18"/>
                  </a:lnTo>
                  <a:close/>
                  <a:moveTo>
                    <a:pt x="31" y="13"/>
                  </a:moveTo>
                  <a:lnTo>
                    <a:pt x="43" y="18"/>
                  </a:lnTo>
                  <a:lnTo>
                    <a:pt x="41" y="16"/>
                  </a:lnTo>
                  <a:lnTo>
                    <a:pt x="31" y="13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31" y="13"/>
                  </a:lnTo>
                  <a:lnTo>
                    <a:pt x="7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1D6"/>
            </a:solidFill>
            <a:ln w="0">
              <a:solidFill>
                <a:srgbClr val="E6E1D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1"/>
            <p:cNvSpPr>
              <a:spLocks noEditPoints="1"/>
            </p:cNvSpPr>
            <p:nvPr/>
          </p:nvSpPr>
          <p:spPr bwMode="auto">
            <a:xfrm>
              <a:off x="4683125" y="5041901"/>
              <a:ext cx="327025" cy="98425"/>
            </a:xfrm>
            <a:custGeom>
              <a:avLst/>
              <a:gdLst>
                <a:gd name="T0" fmla="*/ 139 w 206"/>
                <a:gd name="T1" fmla="*/ 43 h 62"/>
                <a:gd name="T2" fmla="*/ 202 w 206"/>
                <a:gd name="T3" fmla="*/ 53 h 62"/>
                <a:gd name="T4" fmla="*/ 204 w 206"/>
                <a:gd name="T5" fmla="*/ 53 h 62"/>
                <a:gd name="T6" fmla="*/ 206 w 206"/>
                <a:gd name="T7" fmla="*/ 54 h 62"/>
                <a:gd name="T8" fmla="*/ 206 w 206"/>
                <a:gd name="T9" fmla="*/ 58 h 62"/>
                <a:gd name="T10" fmla="*/ 204 w 206"/>
                <a:gd name="T11" fmla="*/ 60 h 62"/>
                <a:gd name="T12" fmla="*/ 200 w 206"/>
                <a:gd name="T13" fmla="*/ 62 h 62"/>
                <a:gd name="T14" fmla="*/ 200 w 206"/>
                <a:gd name="T15" fmla="*/ 62 h 62"/>
                <a:gd name="T16" fmla="*/ 190 w 206"/>
                <a:gd name="T17" fmla="*/ 60 h 62"/>
                <a:gd name="T18" fmla="*/ 193 w 206"/>
                <a:gd name="T19" fmla="*/ 51 h 62"/>
                <a:gd name="T20" fmla="*/ 139 w 206"/>
                <a:gd name="T21" fmla="*/ 43 h 62"/>
                <a:gd name="T22" fmla="*/ 5 w 206"/>
                <a:gd name="T23" fmla="*/ 0 h 62"/>
                <a:gd name="T24" fmla="*/ 7 w 206"/>
                <a:gd name="T25" fmla="*/ 0 h 62"/>
                <a:gd name="T26" fmla="*/ 14 w 206"/>
                <a:gd name="T27" fmla="*/ 4 h 62"/>
                <a:gd name="T28" fmla="*/ 12 w 206"/>
                <a:gd name="T29" fmla="*/ 13 h 62"/>
                <a:gd name="T30" fmla="*/ 3 w 206"/>
                <a:gd name="T31" fmla="*/ 7 h 62"/>
                <a:gd name="T32" fmla="*/ 1 w 206"/>
                <a:gd name="T33" fmla="*/ 7 h 62"/>
                <a:gd name="T34" fmla="*/ 0 w 206"/>
                <a:gd name="T35" fmla="*/ 4 h 62"/>
                <a:gd name="T36" fmla="*/ 0 w 206"/>
                <a:gd name="T37" fmla="*/ 2 h 62"/>
                <a:gd name="T38" fmla="*/ 1 w 206"/>
                <a:gd name="T39" fmla="*/ 0 h 62"/>
                <a:gd name="T40" fmla="*/ 5 w 206"/>
                <a:gd name="T41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6" h="62">
                  <a:moveTo>
                    <a:pt x="139" y="43"/>
                  </a:moveTo>
                  <a:lnTo>
                    <a:pt x="202" y="53"/>
                  </a:lnTo>
                  <a:lnTo>
                    <a:pt x="204" y="53"/>
                  </a:lnTo>
                  <a:lnTo>
                    <a:pt x="206" y="54"/>
                  </a:lnTo>
                  <a:lnTo>
                    <a:pt x="206" y="58"/>
                  </a:lnTo>
                  <a:lnTo>
                    <a:pt x="204" y="60"/>
                  </a:lnTo>
                  <a:lnTo>
                    <a:pt x="200" y="62"/>
                  </a:lnTo>
                  <a:lnTo>
                    <a:pt x="200" y="62"/>
                  </a:lnTo>
                  <a:lnTo>
                    <a:pt x="190" y="60"/>
                  </a:lnTo>
                  <a:lnTo>
                    <a:pt x="193" y="51"/>
                  </a:lnTo>
                  <a:lnTo>
                    <a:pt x="139" y="43"/>
                  </a:lnTo>
                  <a:close/>
                  <a:moveTo>
                    <a:pt x="5" y="0"/>
                  </a:moveTo>
                  <a:lnTo>
                    <a:pt x="7" y="0"/>
                  </a:lnTo>
                  <a:lnTo>
                    <a:pt x="14" y="4"/>
                  </a:lnTo>
                  <a:lnTo>
                    <a:pt x="12" y="13"/>
                  </a:lnTo>
                  <a:lnTo>
                    <a:pt x="3" y="7"/>
                  </a:lnTo>
                  <a:lnTo>
                    <a:pt x="1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1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D1DEDA"/>
            </a:solidFill>
            <a:ln w="0">
              <a:solidFill>
                <a:srgbClr val="D1DED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2"/>
            <p:cNvSpPr>
              <a:spLocks/>
            </p:cNvSpPr>
            <p:nvPr/>
          </p:nvSpPr>
          <p:spPr bwMode="auto">
            <a:xfrm>
              <a:off x="4702175" y="5048251"/>
              <a:ext cx="287337" cy="88900"/>
            </a:xfrm>
            <a:custGeom>
              <a:avLst/>
              <a:gdLst>
                <a:gd name="T0" fmla="*/ 2 w 181"/>
                <a:gd name="T1" fmla="*/ 0 h 56"/>
                <a:gd name="T2" fmla="*/ 40 w 181"/>
                <a:gd name="T3" fmla="*/ 14 h 56"/>
                <a:gd name="T4" fmla="*/ 80 w 181"/>
                <a:gd name="T5" fmla="*/ 27 h 56"/>
                <a:gd name="T6" fmla="*/ 80 w 181"/>
                <a:gd name="T7" fmla="*/ 27 h 56"/>
                <a:gd name="T8" fmla="*/ 80 w 181"/>
                <a:gd name="T9" fmla="*/ 27 h 56"/>
                <a:gd name="T10" fmla="*/ 89 w 181"/>
                <a:gd name="T11" fmla="*/ 30 h 56"/>
                <a:gd name="T12" fmla="*/ 127 w 181"/>
                <a:gd name="T13" fmla="*/ 39 h 56"/>
                <a:gd name="T14" fmla="*/ 181 w 181"/>
                <a:gd name="T15" fmla="*/ 47 h 56"/>
                <a:gd name="T16" fmla="*/ 178 w 181"/>
                <a:gd name="T17" fmla="*/ 56 h 56"/>
                <a:gd name="T18" fmla="*/ 132 w 181"/>
                <a:gd name="T19" fmla="*/ 49 h 56"/>
                <a:gd name="T20" fmla="*/ 87 w 181"/>
                <a:gd name="T21" fmla="*/ 39 h 56"/>
                <a:gd name="T22" fmla="*/ 44 w 181"/>
                <a:gd name="T23" fmla="*/ 25 h 56"/>
                <a:gd name="T24" fmla="*/ 0 w 181"/>
                <a:gd name="T25" fmla="*/ 9 h 56"/>
                <a:gd name="T26" fmla="*/ 2 w 181"/>
                <a:gd name="T2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1" h="56">
                  <a:moveTo>
                    <a:pt x="2" y="0"/>
                  </a:moveTo>
                  <a:lnTo>
                    <a:pt x="40" y="14"/>
                  </a:lnTo>
                  <a:lnTo>
                    <a:pt x="80" y="27"/>
                  </a:lnTo>
                  <a:lnTo>
                    <a:pt x="80" y="27"/>
                  </a:lnTo>
                  <a:lnTo>
                    <a:pt x="80" y="27"/>
                  </a:lnTo>
                  <a:lnTo>
                    <a:pt x="89" y="30"/>
                  </a:lnTo>
                  <a:lnTo>
                    <a:pt x="127" y="39"/>
                  </a:lnTo>
                  <a:lnTo>
                    <a:pt x="181" y="47"/>
                  </a:lnTo>
                  <a:lnTo>
                    <a:pt x="178" y="56"/>
                  </a:lnTo>
                  <a:lnTo>
                    <a:pt x="132" y="49"/>
                  </a:lnTo>
                  <a:lnTo>
                    <a:pt x="87" y="39"/>
                  </a:lnTo>
                  <a:lnTo>
                    <a:pt x="44" y="25"/>
                  </a:lnTo>
                  <a:lnTo>
                    <a:pt x="0" y="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6E1D6"/>
            </a:solidFill>
            <a:ln w="0">
              <a:solidFill>
                <a:srgbClr val="E6E1D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3"/>
            <p:cNvSpPr>
              <a:spLocks/>
            </p:cNvSpPr>
            <p:nvPr/>
          </p:nvSpPr>
          <p:spPr bwMode="auto">
            <a:xfrm>
              <a:off x="4699000" y="5130801"/>
              <a:ext cx="9525" cy="3175"/>
            </a:xfrm>
            <a:custGeom>
              <a:avLst/>
              <a:gdLst>
                <a:gd name="T0" fmla="*/ 0 w 6"/>
                <a:gd name="T1" fmla="*/ 0 h 2"/>
                <a:gd name="T2" fmla="*/ 4 w 6"/>
                <a:gd name="T3" fmla="*/ 0 h 2"/>
                <a:gd name="T4" fmla="*/ 6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4" y="0"/>
                  </a:lnTo>
                  <a:lnTo>
                    <a:pt x="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4EC"/>
            </a:solidFill>
            <a:ln w="0">
              <a:solidFill>
                <a:srgbClr val="FEF4E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4"/>
            <p:cNvSpPr>
              <a:spLocks/>
            </p:cNvSpPr>
            <p:nvPr/>
          </p:nvSpPr>
          <p:spPr bwMode="auto">
            <a:xfrm>
              <a:off x="4691063" y="5127626"/>
              <a:ext cx="20637" cy="17463"/>
            </a:xfrm>
            <a:custGeom>
              <a:avLst/>
              <a:gdLst>
                <a:gd name="T0" fmla="*/ 5 w 13"/>
                <a:gd name="T1" fmla="*/ 0 h 11"/>
                <a:gd name="T2" fmla="*/ 5 w 13"/>
                <a:gd name="T3" fmla="*/ 2 h 11"/>
                <a:gd name="T4" fmla="*/ 11 w 13"/>
                <a:gd name="T5" fmla="*/ 4 h 11"/>
                <a:gd name="T6" fmla="*/ 13 w 13"/>
                <a:gd name="T7" fmla="*/ 6 h 11"/>
                <a:gd name="T8" fmla="*/ 13 w 13"/>
                <a:gd name="T9" fmla="*/ 8 h 11"/>
                <a:gd name="T10" fmla="*/ 11 w 13"/>
                <a:gd name="T11" fmla="*/ 9 h 11"/>
                <a:gd name="T12" fmla="*/ 9 w 13"/>
                <a:gd name="T13" fmla="*/ 11 h 11"/>
                <a:gd name="T14" fmla="*/ 4 w 13"/>
                <a:gd name="T15" fmla="*/ 11 h 11"/>
                <a:gd name="T16" fmla="*/ 4 w 13"/>
                <a:gd name="T17" fmla="*/ 11 h 11"/>
                <a:gd name="T18" fmla="*/ 0 w 13"/>
                <a:gd name="T19" fmla="*/ 9 h 11"/>
                <a:gd name="T20" fmla="*/ 0 w 13"/>
                <a:gd name="T21" fmla="*/ 6 h 11"/>
                <a:gd name="T22" fmla="*/ 0 w 13"/>
                <a:gd name="T23" fmla="*/ 6 h 11"/>
                <a:gd name="T24" fmla="*/ 0 w 13"/>
                <a:gd name="T25" fmla="*/ 4 h 11"/>
                <a:gd name="T26" fmla="*/ 2 w 13"/>
                <a:gd name="T27" fmla="*/ 2 h 11"/>
                <a:gd name="T28" fmla="*/ 5 w 13"/>
                <a:gd name="T2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" h="11">
                  <a:moveTo>
                    <a:pt x="5" y="0"/>
                  </a:moveTo>
                  <a:lnTo>
                    <a:pt x="5" y="2"/>
                  </a:lnTo>
                  <a:lnTo>
                    <a:pt x="11" y="4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1" y="9"/>
                  </a:lnTo>
                  <a:lnTo>
                    <a:pt x="9" y="11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C142"/>
            </a:solidFill>
            <a:ln w="0">
              <a:solidFill>
                <a:srgbClr val="FFC14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5"/>
            <p:cNvSpPr>
              <a:spLocks noEditPoints="1"/>
            </p:cNvSpPr>
            <p:nvPr/>
          </p:nvSpPr>
          <p:spPr bwMode="auto">
            <a:xfrm>
              <a:off x="4630738" y="5251451"/>
              <a:ext cx="39687" cy="268288"/>
            </a:xfrm>
            <a:custGeom>
              <a:avLst/>
              <a:gdLst>
                <a:gd name="T0" fmla="*/ 20 w 25"/>
                <a:gd name="T1" fmla="*/ 40 h 169"/>
                <a:gd name="T2" fmla="*/ 0 w 25"/>
                <a:gd name="T3" fmla="*/ 169 h 169"/>
                <a:gd name="T4" fmla="*/ 0 w 25"/>
                <a:gd name="T5" fmla="*/ 169 h 169"/>
                <a:gd name="T6" fmla="*/ 20 w 25"/>
                <a:gd name="T7" fmla="*/ 40 h 169"/>
                <a:gd name="T8" fmla="*/ 25 w 25"/>
                <a:gd name="T9" fmla="*/ 0 h 169"/>
                <a:gd name="T10" fmla="*/ 25 w 25"/>
                <a:gd name="T11" fmla="*/ 0 h 169"/>
                <a:gd name="T12" fmla="*/ 20 w 25"/>
                <a:gd name="T13" fmla="*/ 40 h 169"/>
                <a:gd name="T14" fmla="*/ 25 w 25"/>
                <a:gd name="T15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169">
                  <a:moveTo>
                    <a:pt x="20" y="40"/>
                  </a:moveTo>
                  <a:lnTo>
                    <a:pt x="0" y="169"/>
                  </a:lnTo>
                  <a:lnTo>
                    <a:pt x="0" y="169"/>
                  </a:lnTo>
                  <a:lnTo>
                    <a:pt x="20" y="40"/>
                  </a:lnTo>
                  <a:close/>
                  <a:moveTo>
                    <a:pt x="25" y="0"/>
                  </a:moveTo>
                  <a:lnTo>
                    <a:pt x="25" y="0"/>
                  </a:lnTo>
                  <a:lnTo>
                    <a:pt x="20" y="4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ECF1F0"/>
            </a:solidFill>
            <a:ln w="0">
              <a:solidFill>
                <a:srgbClr val="ECF1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6"/>
            <p:cNvSpPr>
              <a:spLocks/>
            </p:cNvSpPr>
            <p:nvPr/>
          </p:nvSpPr>
          <p:spPr bwMode="auto">
            <a:xfrm>
              <a:off x="4630738" y="5246688"/>
              <a:ext cx="53975" cy="277813"/>
            </a:xfrm>
            <a:custGeom>
              <a:avLst/>
              <a:gdLst>
                <a:gd name="T0" fmla="*/ 31 w 34"/>
                <a:gd name="T1" fmla="*/ 0 h 175"/>
                <a:gd name="T2" fmla="*/ 31 w 34"/>
                <a:gd name="T3" fmla="*/ 0 h 175"/>
                <a:gd name="T4" fmla="*/ 33 w 34"/>
                <a:gd name="T5" fmla="*/ 0 h 175"/>
                <a:gd name="T6" fmla="*/ 34 w 34"/>
                <a:gd name="T7" fmla="*/ 1 h 175"/>
                <a:gd name="T8" fmla="*/ 34 w 34"/>
                <a:gd name="T9" fmla="*/ 5 h 175"/>
                <a:gd name="T10" fmla="*/ 9 w 34"/>
                <a:gd name="T11" fmla="*/ 172 h 175"/>
                <a:gd name="T12" fmla="*/ 7 w 34"/>
                <a:gd name="T13" fmla="*/ 175 h 175"/>
                <a:gd name="T14" fmla="*/ 4 w 34"/>
                <a:gd name="T15" fmla="*/ 175 h 175"/>
                <a:gd name="T16" fmla="*/ 4 w 34"/>
                <a:gd name="T17" fmla="*/ 175 h 175"/>
                <a:gd name="T18" fmla="*/ 2 w 34"/>
                <a:gd name="T19" fmla="*/ 175 h 175"/>
                <a:gd name="T20" fmla="*/ 2 w 34"/>
                <a:gd name="T21" fmla="*/ 175 h 175"/>
                <a:gd name="T22" fmla="*/ 0 w 34"/>
                <a:gd name="T23" fmla="*/ 173 h 175"/>
                <a:gd name="T24" fmla="*/ 0 w 34"/>
                <a:gd name="T25" fmla="*/ 172 h 175"/>
                <a:gd name="T26" fmla="*/ 25 w 34"/>
                <a:gd name="T27" fmla="*/ 3 h 175"/>
                <a:gd name="T28" fmla="*/ 27 w 34"/>
                <a:gd name="T29" fmla="*/ 0 h 175"/>
                <a:gd name="T30" fmla="*/ 31 w 34"/>
                <a:gd name="T3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" h="175">
                  <a:moveTo>
                    <a:pt x="31" y="0"/>
                  </a:moveTo>
                  <a:lnTo>
                    <a:pt x="31" y="0"/>
                  </a:lnTo>
                  <a:lnTo>
                    <a:pt x="33" y="0"/>
                  </a:lnTo>
                  <a:lnTo>
                    <a:pt x="34" y="1"/>
                  </a:lnTo>
                  <a:lnTo>
                    <a:pt x="34" y="5"/>
                  </a:lnTo>
                  <a:lnTo>
                    <a:pt x="9" y="172"/>
                  </a:lnTo>
                  <a:lnTo>
                    <a:pt x="7" y="175"/>
                  </a:lnTo>
                  <a:lnTo>
                    <a:pt x="4" y="175"/>
                  </a:lnTo>
                  <a:lnTo>
                    <a:pt x="4" y="175"/>
                  </a:lnTo>
                  <a:lnTo>
                    <a:pt x="2" y="175"/>
                  </a:lnTo>
                  <a:lnTo>
                    <a:pt x="2" y="175"/>
                  </a:lnTo>
                  <a:lnTo>
                    <a:pt x="0" y="173"/>
                  </a:lnTo>
                  <a:lnTo>
                    <a:pt x="0" y="172"/>
                  </a:lnTo>
                  <a:lnTo>
                    <a:pt x="25" y="3"/>
                  </a:lnTo>
                  <a:lnTo>
                    <a:pt x="2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C142"/>
            </a:solidFill>
            <a:ln w="0">
              <a:solidFill>
                <a:srgbClr val="FFC14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7"/>
            <p:cNvSpPr>
              <a:spLocks noEditPoints="1"/>
            </p:cNvSpPr>
            <p:nvPr/>
          </p:nvSpPr>
          <p:spPr bwMode="auto">
            <a:xfrm>
              <a:off x="4722813" y="4960938"/>
              <a:ext cx="203200" cy="42863"/>
            </a:xfrm>
            <a:custGeom>
              <a:avLst/>
              <a:gdLst>
                <a:gd name="T0" fmla="*/ 5 w 128"/>
                <a:gd name="T1" fmla="*/ 15 h 27"/>
                <a:gd name="T2" fmla="*/ 23 w 128"/>
                <a:gd name="T3" fmla="*/ 20 h 27"/>
                <a:gd name="T4" fmla="*/ 25 w 128"/>
                <a:gd name="T5" fmla="*/ 20 h 27"/>
                <a:gd name="T6" fmla="*/ 27 w 128"/>
                <a:gd name="T7" fmla="*/ 22 h 27"/>
                <a:gd name="T8" fmla="*/ 27 w 128"/>
                <a:gd name="T9" fmla="*/ 26 h 27"/>
                <a:gd name="T10" fmla="*/ 25 w 128"/>
                <a:gd name="T11" fmla="*/ 27 h 27"/>
                <a:gd name="T12" fmla="*/ 22 w 128"/>
                <a:gd name="T13" fmla="*/ 27 h 27"/>
                <a:gd name="T14" fmla="*/ 22 w 128"/>
                <a:gd name="T15" fmla="*/ 27 h 27"/>
                <a:gd name="T16" fmla="*/ 3 w 128"/>
                <a:gd name="T17" fmla="*/ 24 h 27"/>
                <a:gd name="T18" fmla="*/ 2 w 128"/>
                <a:gd name="T19" fmla="*/ 22 h 27"/>
                <a:gd name="T20" fmla="*/ 0 w 128"/>
                <a:gd name="T21" fmla="*/ 20 h 27"/>
                <a:gd name="T22" fmla="*/ 0 w 128"/>
                <a:gd name="T23" fmla="*/ 18 h 27"/>
                <a:gd name="T24" fmla="*/ 2 w 128"/>
                <a:gd name="T25" fmla="*/ 17 h 27"/>
                <a:gd name="T26" fmla="*/ 3 w 128"/>
                <a:gd name="T27" fmla="*/ 15 h 27"/>
                <a:gd name="T28" fmla="*/ 5 w 128"/>
                <a:gd name="T29" fmla="*/ 15 h 27"/>
                <a:gd name="T30" fmla="*/ 43 w 128"/>
                <a:gd name="T31" fmla="*/ 4 h 27"/>
                <a:gd name="T32" fmla="*/ 61 w 128"/>
                <a:gd name="T33" fmla="*/ 9 h 27"/>
                <a:gd name="T34" fmla="*/ 63 w 128"/>
                <a:gd name="T35" fmla="*/ 9 h 27"/>
                <a:gd name="T36" fmla="*/ 65 w 128"/>
                <a:gd name="T37" fmla="*/ 11 h 27"/>
                <a:gd name="T38" fmla="*/ 65 w 128"/>
                <a:gd name="T39" fmla="*/ 15 h 27"/>
                <a:gd name="T40" fmla="*/ 63 w 128"/>
                <a:gd name="T41" fmla="*/ 17 h 27"/>
                <a:gd name="T42" fmla="*/ 60 w 128"/>
                <a:gd name="T43" fmla="*/ 18 h 27"/>
                <a:gd name="T44" fmla="*/ 60 w 128"/>
                <a:gd name="T45" fmla="*/ 17 h 27"/>
                <a:gd name="T46" fmla="*/ 41 w 128"/>
                <a:gd name="T47" fmla="*/ 13 h 27"/>
                <a:gd name="T48" fmla="*/ 40 w 128"/>
                <a:gd name="T49" fmla="*/ 11 h 27"/>
                <a:gd name="T50" fmla="*/ 38 w 128"/>
                <a:gd name="T51" fmla="*/ 9 h 27"/>
                <a:gd name="T52" fmla="*/ 38 w 128"/>
                <a:gd name="T53" fmla="*/ 8 h 27"/>
                <a:gd name="T54" fmla="*/ 40 w 128"/>
                <a:gd name="T55" fmla="*/ 6 h 27"/>
                <a:gd name="T56" fmla="*/ 41 w 128"/>
                <a:gd name="T57" fmla="*/ 4 h 27"/>
                <a:gd name="T58" fmla="*/ 43 w 128"/>
                <a:gd name="T59" fmla="*/ 4 h 27"/>
                <a:gd name="T60" fmla="*/ 67 w 128"/>
                <a:gd name="T61" fmla="*/ 0 h 27"/>
                <a:gd name="T62" fmla="*/ 70 w 128"/>
                <a:gd name="T63" fmla="*/ 0 h 27"/>
                <a:gd name="T64" fmla="*/ 125 w 128"/>
                <a:gd name="T65" fmla="*/ 15 h 27"/>
                <a:gd name="T66" fmla="*/ 127 w 128"/>
                <a:gd name="T67" fmla="*/ 17 h 27"/>
                <a:gd name="T68" fmla="*/ 128 w 128"/>
                <a:gd name="T69" fmla="*/ 18 h 27"/>
                <a:gd name="T70" fmla="*/ 128 w 128"/>
                <a:gd name="T71" fmla="*/ 20 h 27"/>
                <a:gd name="T72" fmla="*/ 127 w 128"/>
                <a:gd name="T73" fmla="*/ 24 h 27"/>
                <a:gd name="T74" fmla="*/ 125 w 128"/>
                <a:gd name="T75" fmla="*/ 24 h 27"/>
                <a:gd name="T76" fmla="*/ 123 w 128"/>
                <a:gd name="T77" fmla="*/ 24 h 27"/>
                <a:gd name="T78" fmla="*/ 67 w 128"/>
                <a:gd name="T79" fmla="*/ 9 h 27"/>
                <a:gd name="T80" fmla="*/ 65 w 128"/>
                <a:gd name="T81" fmla="*/ 8 h 27"/>
                <a:gd name="T82" fmla="*/ 65 w 128"/>
                <a:gd name="T83" fmla="*/ 6 h 27"/>
                <a:gd name="T84" fmla="*/ 65 w 128"/>
                <a:gd name="T85" fmla="*/ 4 h 27"/>
                <a:gd name="T86" fmla="*/ 65 w 128"/>
                <a:gd name="T87" fmla="*/ 2 h 27"/>
                <a:gd name="T88" fmla="*/ 67 w 128"/>
                <a:gd name="T8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8" h="27">
                  <a:moveTo>
                    <a:pt x="5" y="15"/>
                  </a:moveTo>
                  <a:lnTo>
                    <a:pt x="23" y="20"/>
                  </a:lnTo>
                  <a:lnTo>
                    <a:pt x="25" y="20"/>
                  </a:lnTo>
                  <a:lnTo>
                    <a:pt x="27" y="22"/>
                  </a:lnTo>
                  <a:lnTo>
                    <a:pt x="27" y="26"/>
                  </a:lnTo>
                  <a:lnTo>
                    <a:pt x="25" y="27"/>
                  </a:lnTo>
                  <a:lnTo>
                    <a:pt x="22" y="27"/>
                  </a:lnTo>
                  <a:lnTo>
                    <a:pt x="22" y="27"/>
                  </a:lnTo>
                  <a:lnTo>
                    <a:pt x="3" y="24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2" y="17"/>
                  </a:lnTo>
                  <a:lnTo>
                    <a:pt x="3" y="15"/>
                  </a:lnTo>
                  <a:lnTo>
                    <a:pt x="5" y="15"/>
                  </a:lnTo>
                  <a:close/>
                  <a:moveTo>
                    <a:pt x="43" y="4"/>
                  </a:moveTo>
                  <a:lnTo>
                    <a:pt x="61" y="9"/>
                  </a:lnTo>
                  <a:lnTo>
                    <a:pt x="63" y="9"/>
                  </a:lnTo>
                  <a:lnTo>
                    <a:pt x="65" y="11"/>
                  </a:lnTo>
                  <a:lnTo>
                    <a:pt x="65" y="15"/>
                  </a:lnTo>
                  <a:lnTo>
                    <a:pt x="63" y="17"/>
                  </a:lnTo>
                  <a:lnTo>
                    <a:pt x="60" y="18"/>
                  </a:lnTo>
                  <a:lnTo>
                    <a:pt x="60" y="17"/>
                  </a:lnTo>
                  <a:lnTo>
                    <a:pt x="41" y="13"/>
                  </a:lnTo>
                  <a:lnTo>
                    <a:pt x="40" y="11"/>
                  </a:lnTo>
                  <a:lnTo>
                    <a:pt x="38" y="9"/>
                  </a:lnTo>
                  <a:lnTo>
                    <a:pt x="38" y="8"/>
                  </a:lnTo>
                  <a:lnTo>
                    <a:pt x="40" y="6"/>
                  </a:lnTo>
                  <a:lnTo>
                    <a:pt x="41" y="4"/>
                  </a:lnTo>
                  <a:lnTo>
                    <a:pt x="43" y="4"/>
                  </a:lnTo>
                  <a:close/>
                  <a:moveTo>
                    <a:pt x="67" y="0"/>
                  </a:moveTo>
                  <a:lnTo>
                    <a:pt x="70" y="0"/>
                  </a:lnTo>
                  <a:lnTo>
                    <a:pt x="125" y="15"/>
                  </a:lnTo>
                  <a:lnTo>
                    <a:pt x="127" y="17"/>
                  </a:lnTo>
                  <a:lnTo>
                    <a:pt x="128" y="18"/>
                  </a:lnTo>
                  <a:lnTo>
                    <a:pt x="128" y="20"/>
                  </a:lnTo>
                  <a:lnTo>
                    <a:pt x="127" y="24"/>
                  </a:lnTo>
                  <a:lnTo>
                    <a:pt x="125" y="24"/>
                  </a:lnTo>
                  <a:lnTo>
                    <a:pt x="123" y="24"/>
                  </a:lnTo>
                  <a:lnTo>
                    <a:pt x="67" y="9"/>
                  </a:lnTo>
                  <a:lnTo>
                    <a:pt x="65" y="8"/>
                  </a:lnTo>
                  <a:lnTo>
                    <a:pt x="65" y="6"/>
                  </a:lnTo>
                  <a:lnTo>
                    <a:pt x="65" y="4"/>
                  </a:lnTo>
                  <a:lnTo>
                    <a:pt x="65" y="2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8"/>
            <p:cNvSpPr>
              <a:spLocks/>
            </p:cNvSpPr>
            <p:nvPr/>
          </p:nvSpPr>
          <p:spPr bwMode="auto">
            <a:xfrm>
              <a:off x="4819650" y="5127626"/>
              <a:ext cx="109537" cy="180975"/>
            </a:xfrm>
            <a:custGeom>
              <a:avLst/>
              <a:gdLst>
                <a:gd name="T0" fmla="*/ 13 w 69"/>
                <a:gd name="T1" fmla="*/ 0 h 114"/>
                <a:gd name="T2" fmla="*/ 42 w 69"/>
                <a:gd name="T3" fmla="*/ 8 h 114"/>
                <a:gd name="T4" fmla="*/ 69 w 69"/>
                <a:gd name="T5" fmla="*/ 15 h 114"/>
                <a:gd name="T6" fmla="*/ 46 w 69"/>
                <a:gd name="T7" fmla="*/ 104 h 114"/>
                <a:gd name="T8" fmla="*/ 44 w 69"/>
                <a:gd name="T9" fmla="*/ 109 h 114"/>
                <a:gd name="T10" fmla="*/ 40 w 69"/>
                <a:gd name="T11" fmla="*/ 113 h 114"/>
                <a:gd name="T12" fmla="*/ 35 w 69"/>
                <a:gd name="T13" fmla="*/ 114 h 114"/>
                <a:gd name="T14" fmla="*/ 29 w 69"/>
                <a:gd name="T15" fmla="*/ 114 h 114"/>
                <a:gd name="T16" fmla="*/ 24 w 69"/>
                <a:gd name="T17" fmla="*/ 113 h 114"/>
                <a:gd name="T18" fmla="*/ 20 w 69"/>
                <a:gd name="T19" fmla="*/ 109 h 114"/>
                <a:gd name="T20" fmla="*/ 17 w 69"/>
                <a:gd name="T21" fmla="*/ 104 h 114"/>
                <a:gd name="T22" fmla="*/ 18 w 69"/>
                <a:gd name="T23" fmla="*/ 96 h 114"/>
                <a:gd name="T24" fmla="*/ 24 w 69"/>
                <a:gd name="T25" fmla="*/ 73 h 114"/>
                <a:gd name="T26" fmla="*/ 24 w 69"/>
                <a:gd name="T27" fmla="*/ 71 h 114"/>
                <a:gd name="T28" fmla="*/ 24 w 69"/>
                <a:gd name="T29" fmla="*/ 69 h 114"/>
                <a:gd name="T30" fmla="*/ 22 w 69"/>
                <a:gd name="T31" fmla="*/ 67 h 114"/>
                <a:gd name="T32" fmla="*/ 11 w 69"/>
                <a:gd name="T33" fmla="*/ 66 h 114"/>
                <a:gd name="T34" fmla="*/ 6 w 69"/>
                <a:gd name="T35" fmla="*/ 62 h 114"/>
                <a:gd name="T36" fmla="*/ 2 w 69"/>
                <a:gd name="T37" fmla="*/ 58 h 114"/>
                <a:gd name="T38" fmla="*/ 0 w 69"/>
                <a:gd name="T39" fmla="*/ 53 h 114"/>
                <a:gd name="T40" fmla="*/ 0 w 69"/>
                <a:gd name="T41" fmla="*/ 47 h 114"/>
                <a:gd name="T42" fmla="*/ 13 w 69"/>
                <a:gd name="T4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9" h="114">
                  <a:moveTo>
                    <a:pt x="13" y="0"/>
                  </a:moveTo>
                  <a:lnTo>
                    <a:pt x="42" y="8"/>
                  </a:lnTo>
                  <a:lnTo>
                    <a:pt x="69" y="15"/>
                  </a:lnTo>
                  <a:lnTo>
                    <a:pt x="46" y="104"/>
                  </a:lnTo>
                  <a:lnTo>
                    <a:pt x="44" y="109"/>
                  </a:lnTo>
                  <a:lnTo>
                    <a:pt x="40" y="113"/>
                  </a:lnTo>
                  <a:lnTo>
                    <a:pt x="35" y="114"/>
                  </a:lnTo>
                  <a:lnTo>
                    <a:pt x="29" y="114"/>
                  </a:lnTo>
                  <a:lnTo>
                    <a:pt x="24" y="113"/>
                  </a:lnTo>
                  <a:lnTo>
                    <a:pt x="20" y="109"/>
                  </a:lnTo>
                  <a:lnTo>
                    <a:pt x="17" y="104"/>
                  </a:lnTo>
                  <a:lnTo>
                    <a:pt x="18" y="96"/>
                  </a:lnTo>
                  <a:lnTo>
                    <a:pt x="24" y="73"/>
                  </a:lnTo>
                  <a:lnTo>
                    <a:pt x="24" y="71"/>
                  </a:lnTo>
                  <a:lnTo>
                    <a:pt x="24" y="69"/>
                  </a:lnTo>
                  <a:lnTo>
                    <a:pt x="22" y="67"/>
                  </a:lnTo>
                  <a:lnTo>
                    <a:pt x="11" y="66"/>
                  </a:lnTo>
                  <a:lnTo>
                    <a:pt x="6" y="62"/>
                  </a:lnTo>
                  <a:lnTo>
                    <a:pt x="2" y="58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1E7"/>
            </a:solidFill>
            <a:ln w="0">
              <a:solidFill>
                <a:srgbClr val="FEF1E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9"/>
            <p:cNvSpPr>
              <a:spLocks/>
            </p:cNvSpPr>
            <p:nvPr/>
          </p:nvSpPr>
          <p:spPr bwMode="auto">
            <a:xfrm>
              <a:off x="4392613" y="5141913"/>
              <a:ext cx="407987" cy="439738"/>
            </a:xfrm>
            <a:custGeom>
              <a:avLst/>
              <a:gdLst>
                <a:gd name="T0" fmla="*/ 222 w 257"/>
                <a:gd name="T1" fmla="*/ 0 h 277"/>
                <a:gd name="T2" fmla="*/ 239 w 257"/>
                <a:gd name="T3" fmla="*/ 2 h 277"/>
                <a:gd name="T4" fmla="*/ 251 w 257"/>
                <a:gd name="T5" fmla="*/ 13 h 277"/>
                <a:gd name="T6" fmla="*/ 257 w 257"/>
                <a:gd name="T7" fmla="*/ 28 h 277"/>
                <a:gd name="T8" fmla="*/ 253 w 257"/>
                <a:gd name="T9" fmla="*/ 44 h 277"/>
                <a:gd name="T10" fmla="*/ 242 w 257"/>
                <a:gd name="T11" fmla="*/ 55 h 277"/>
                <a:gd name="T12" fmla="*/ 228 w 257"/>
                <a:gd name="T13" fmla="*/ 60 h 277"/>
                <a:gd name="T14" fmla="*/ 172 w 257"/>
                <a:gd name="T15" fmla="*/ 66 h 277"/>
                <a:gd name="T16" fmla="*/ 135 w 257"/>
                <a:gd name="T17" fmla="*/ 201 h 277"/>
                <a:gd name="T18" fmla="*/ 132 w 257"/>
                <a:gd name="T19" fmla="*/ 207 h 277"/>
                <a:gd name="T20" fmla="*/ 128 w 257"/>
                <a:gd name="T21" fmla="*/ 214 h 277"/>
                <a:gd name="T22" fmla="*/ 123 w 257"/>
                <a:gd name="T23" fmla="*/ 218 h 277"/>
                <a:gd name="T24" fmla="*/ 40 w 257"/>
                <a:gd name="T25" fmla="*/ 277 h 277"/>
                <a:gd name="T26" fmla="*/ 34 w 257"/>
                <a:gd name="T27" fmla="*/ 272 h 277"/>
                <a:gd name="T28" fmla="*/ 2 w 257"/>
                <a:gd name="T29" fmla="*/ 234 h 277"/>
                <a:gd name="T30" fmla="*/ 0 w 257"/>
                <a:gd name="T31" fmla="*/ 230 h 277"/>
                <a:gd name="T32" fmla="*/ 79 w 257"/>
                <a:gd name="T33" fmla="*/ 174 h 277"/>
                <a:gd name="T34" fmla="*/ 117 w 257"/>
                <a:gd name="T35" fmla="*/ 29 h 277"/>
                <a:gd name="T36" fmla="*/ 121 w 257"/>
                <a:gd name="T37" fmla="*/ 22 h 277"/>
                <a:gd name="T38" fmla="*/ 125 w 257"/>
                <a:gd name="T39" fmla="*/ 17 h 277"/>
                <a:gd name="T40" fmla="*/ 130 w 257"/>
                <a:gd name="T41" fmla="*/ 11 h 277"/>
                <a:gd name="T42" fmla="*/ 137 w 257"/>
                <a:gd name="T43" fmla="*/ 8 h 277"/>
                <a:gd name="T44" fmla="*/ 145 w 257"/>
                <a:gd name="T45" fmla="*/ 8 h 277"/>
                <a:gd name="T46" fmla="*/ 222 w 257"/>
                <a:gd name="T47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7" h="277">
                  <a:moveTo>
                    <a:pt x="222" y="0"/>
                  </a:moveTo>
                  <a:lnTo>
                    <a:pt x="239" y="2"/>
                  </a:lnTo>
                  <a:lnTo>
                    <a:pt x="251" y="13"/>
                  </a:lnTo>
                  <a:lnTo>
                    <a:pt x="257" y="28"/>
                  </a:lnTo>
                  <a:lnTo>
                    <a:pt x="253" y="44"/>
                  </a:lnTo>
                  <a:lnTo>
                    <a:pt x="242" y="55"/>
                  </a:lnTo>
                  <a:lnTo>
                    <a:pt x="228" y="60"/>
                  </a:lnTo>
                  <a:lnTo>
                    <a:pt x="172" y="66"/>
                  </a:lnTo>
                  <a:lnTo>
                    <a:pt x="135" y="201"/>
                  </a:lnTo>
                  <a:lnTo>
                    <a:pt x="132" y="207"/>
                  </a:lnTo>
                  <a:lnTo>
                    <a:pt x="128" y="214"/>
                  </a:lnTo>
                  <a:lnTo>
                    <a:pt x="123" y="218"/>
                  </a:lnTo>
                  <a:lnTo>
                    <a:pt x="40" y="277"/>
                  </a:lnTo>
                  <a:lnTo>
                    <a:pt x="34" y="272"/>
                  </a:lnTo>
                  <a:lnTo>
                    <a:pt x="2" y="234"/>
                  </a:lnTo>
                  <a:lnTo>
                    <a:pt x="0" y="230"/>
                  </a:lnTo>
                  <a:lnTo>
                    <a:pt x="79" y="174"/>
                  </a:lnTo>
                  <a:lnTo>
                    <a:pt x="117" y="29"/>
                  </a:lnTo>
                  <a:lnTo>
                    <a:pt x="121" y="22"/>
                  </a:lnTo>
                  <a:lnTo>
                    <a:pt x="125" y="17"/>
                  </a:lnTo>
                  <a:lnTo>
                    <a:pt x="130" y="11"/>
                  </a:lnTo>
                  <a:lnTo>
                    <a:pt x="137" y="8"/>
                  </a:lnTo>
                  <a:lnTo>
                    <a:pt x="145" y="8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FFA683"/>
            </a:solidFill>
            <a:ln w="0">
              <a:solidFill>
                <a:srgbClr val="FFA68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30"/>
            <p:cNvSpPr>
              <a:spLocks/>
            </p:cNvSpPr>
            <p:nvPr/>
          </p:nvSpPr>
          <p:spPr bwMode="auto">
            <a:xfrm>
              <a:off x="4725988" y="5159376"/>
              <a:ext cx="53975" cy="63500"/>
            </a:xfrm>
            <a:custGeom>
              <a:avLst/>
              <a:gdLst>
                <a:gd name="T0" fmla="*/ 12 w 34"/>
                <a:gd name="T1" fmla="*/ 0 h 40"/>
                <a:gd name="T2" fmla="*/ 20 w 34"/>
                <a:gd name="T3" fmla="*/ 0 h 40"/>
                <a:gd name="T4" fmla="*/ 25 w 34"/>
                <a:gd name="T5" fmla="*/ 2 h 40"/>
                <a:gd name="T6" fmla="*/ 30 w 34"/>
                <a:gd name="T7" fmla="*/ 7 h 40"/>
                <a:gd name="T8" fmla="*/ 34 w 34"/>
                <a:gd name="T9" fmla="*/ 11 h 40"/>
                <a:gd name="T10" fmla="*/ 34 w 34"/>
                <a:gd name="T11" fmla="*/ 18 h 40"/>
                <a:gd name="T12" fmla="*/ 34 w 34"/>
                <a:gd name="T13" fmla="*/ 24 h 40"/>
                <a:gd name="T14" fmla="*/ 32 w 34"/>
                <a:gd name="T15" fmla="*/ 29 h 40"/>
                <a:gd name="T16" fmla="*/ 29 w 34"/>
                <a:gd name="T17" fmla="*/ 35 h 40"/>
                <a:gd name="T18" fmla="*/ 23 w 34"/>
                <a:gd name="T19" fmla="*/ 38 h 40"/>
                <a:gd name="T20" fmla="*/ 18 w 34"/>
                <a:gd name="T21" fmla="*/ 38 h 40"/>
                <a:gd name="T22" fmla="*/ 7 w 34"/>
                <a:gd name="T23" fmla="*/ 40 h 40"/>
                <a:gd name="T24" fmla="*/ 5 w 34"/>
                <a:gd name="T25" fmla="*/ 40 h 40"/>
                <a:gd name="T26" fmla="*/ 3 w 34"/>
                <a:gd name="T27" fmla="*/ 38 h 40"/>
                <a:gd name="T28" fmla="*/ 1 w 34"/>
                <a:gd name="T29" fmla="*/ 35 h 40"/>
                <a:gd name="T30" fmla="*/ 0 w 34"/>
                <a:gd name="T31" fmla="*/ 7 h 40"/>
                <a:gd name="T32" fmla="*/ 0 w 34"/>
                <a:gd name="T33" fmla="*/ 4 h 40"/>
                <a:gd name="T34" fmla="*/ 1 w 34"/>
                <a:gd name="T35" fmla="*/ 2 h 40"/>
                <a:gd name="T36" fmla="*/ 5 w 34"/>
                <a:gd name="T37" fmla="*/ 0 h 40"/>
                <a:gd name="T38" fmla="*/ 12 w 34"/>
                <a:gd name="T3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" h="40">
                  <a:moveTo>
                    <a:pt x="12" y="0"/>
                  </a:moveTo>
                  <a:lnTo>
                    <a:pt x="20" y="0"/>
                  </a:lnTo>
                  <a:lnTo>
                    <a:pt x="25" y="2"/>
                  </a:lnTo>
                  <a:lnTo>
                    <a:pt x="30" y="7"/>
                  </a:lnTo>
                  <a:lnTo>
                    <a:pt x="34" y="11"/>
                  </a:lnTo>
                  <a:lnTo>
                    <a:pt x="34" y="18"/>
                  </a:lnTo>
                  <a:lnTo>
                    <a:pt x="34" y="24"/>
                  </a:lnTo>
                  <a:lnTo>
                    <a:pt x="32" y="29"/>
                  </a:lnTo>
                  <a:lnTo>
                    <a:pt x="29" y="35"/>
                  </a:lnTo>
                  <a:lnTo>
                    <a:pt x="23" y="38"/>
                  </a:lnTo>
                  <a:lnTo>
                    <a:pt x="18" y="38"/>
                  </a:lnTo>
                  <a:lnTo>
                    <a:pt x="7" y="40"/>
                  </a:lnTo>
                  <a:lnTo>
                    <a:pt x="5" y="40"/>
                  </a:lnTo>
                  <a:lnTo>
                    <a:pt x="3" y="38"/>
                  </a:lnTo>
                  <a:lnTo>
                    <a:pt x="1" y="35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2"/>
                  </a:lnTo>
                  <a:lnTo>
                    <a:pt x="5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C8B5"/>
            </a:solidFill>
            <a:ln w="0">
              <a:solidFill>
                <a:srgbClr val="FFC8B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31"/>
            <p:cNvSpPr>
              <a:spLocks/>
            </p:cNvSpPr>
            <p:nvPr/>
          </p:nvSpPr>
          <p:spPr bwMode="auto">
            <a:xfrm>
              <a:off x="4392613" y="5418138"/>
              <a:ext cx="125412" cy="88900"/>
            </a:xfrm>
            <a:custGeom>
              <a:avLst/>
              <a:gdLst>
                <a:gd name="T0" fmla="*/ 79 w 79"/>
                <a:gd name="T1" fmla="*/ 0 h 56"/>
                <a:gd name="T2" fmla="*/ 0 w 79"/>
                <a:gd name="T3" fmla="*/ 56 h 56"/>
                <a:gd name="T4" fmla="*/ 0 w 79"/>
                <a:gd name="T5" fmla="*/ 56 h 56"/>
                <a:gd name="T6" fmla="*/ 79 w 79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56">
                  <a:moveTo>
                    <a:pt x="79" y="0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61E0F0"/>
            </a:solidFill>
            <a:ln w="0">
              <a:solidFill>
                <a:srgbClr val="61E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132"/>
            <p:cNvSpPr>
              <a:spLocks noChangeArrowheads="1"/>
            </p:cNvSpPr>
            <p:nvPr/>
          </p:nvSpPr>
          <p:spPr bwMode="auto">
            <a:xfrm>
              <a:off x="4759325" y="5141913"/>
              <a:ext cx="3175" cy="1588"/>
            </a:xfrm>
            <a:prstGeom prst="rect">
              <a:avLst/>
            </a:prstGeom>
            <a:solidFill>
              <a:srgbClr val="FEF3EB"/>
            </a:solidFill>
            <a:ln w="0">
              <a:solidFill>
                <a:srgbClr val="FEF3E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3"/>
            <p:cNvSpPr>
              <a:spLocks/>
            </p:cNvSpPr>
            <p:nvPr/>
          </p:nvSpPr>
          <p:spPr bwMode="auto">
            <a:xfrm>
              <a:off x="4392613" y="5141913"/>
              <a:ext cx="376237" cy="379413"/>
            </a:xfrm>
            <a:custGeom>
              <a:avLst/>
              <a:gdLst>
                <a:gd name="T0" fmla="*/ 226 w 237"/>
                <a:gd name="T1" fmla="*/ 0 h 239"/>
                <a:gd name="T2" fmla="*/ 231 w 237"/>
                <a:gd name="T3" fmla="*/ 0 h 239"/>
                <a:gd name="T4" fmla="*/ 233 w 237"/>
                <a:gd name="T5" fmla="*/ 0 h 239"/>
                <a:gd name="T6" fmla="*/ 235 w 237"/>
                <a:gd name="T7" fmla="*/ 2 h 239"/>
                <a:gd name="T8" fmla="*/ 237 w 237"/>
                <a:gd name="T9" fmla="*/ 4 h 239"/>
                <a:gd name="T10" fmla="*/ 237 w 237"/>
                <a:gd name="T11" fmla="*/ 8 h 239"/>
                <a:gd name="T12" fmla="*/ 237 w 237"/>
                <a:gd name="T13" fmla="*/ 9 h 239"/>
                <a:gd name="T14" fmla="*/ 235 w 237"/>
                <a:gd name="T15" fmla="*/ 11 h 239"/>
                <a:gd name="T16" fmla="*/ 231 w 237"/>
                <a:gd name="T17" fmla="*/ 11 h 239"/>
                <a:gd name="T18" fmla="*/ 230 w 237"/>
                <a:gd name="T19" fmla="*/ 11 h 239"/>
                <a:gd name="T20" fmla="*/ 226 w 237"/>
                <a:gd name="T21" fmla="*/ 11 h 239"/>
                <a:gd name="T22" fmla="*/ 224 w 237"/>
                <a:gd name="T23" fmla="*/ 11 h 239"/>
                <a:gd name="T24" fmla="*/ 222 w 237"/>
                <a:gd name="T25" fmla="*/ 11 h 239"/>
                <a:gd name="T26" fmla="*/ 217 w 237"/>
                <a:gd name="T27" fmla="*/ 11 h 239"/>
                <a:gd name="T28" fmla="*/ 145 w 237"/>
                <a:gd name="T29" fmla="*/ 18 h 239"/>
                <a:gd name="T30" fmla="*/ 139 w 237"/>
                <a:gd name="T31" fmla="*/ 18 h 239"/>
                <a:gd name="T32" fmla="*/ 135 w 237"/>
                <a:gd name="T33" fmla="*/ 22 h 239"/>
                <a:gd name="T34" fmla="*/ 130 w 237"/>
                <a:gd name="T35" fmla="*/ 28 h 239"/>
                <a:gd name="T36" fmla="*/ 128 w 237"/>
                <a:gd name="T37" fmla="*/ 33 h 239"/>
                <a:gd name="T38" fmla="*/ 88 w 237"/>
                <a:gd name="T39" fmla="*/ 180 h 239"/>
                <a:gd name="T40" fmla="*/ 87 w 237"/>
                <a:gd name="T41" fmla="*/ 181 h 239"/>
                <a:gd name="T42" fmla="*/ 7 w 237"/>
                <a:gd name="T43" fmla="*/ 239 h 239"/>
                <a:gd name="T44" fmla="*/ 2 w 237"/>
                <a:gd name="T45" fmla="*/ 234 h 239"/>
                <a:gd name="T46" fmla="*/ 2 w 237"/>
                <a:gd name="T47" fmla="*/ 232 h 239"/>
                <a:gd name="T48" fmla="*/ 0 w 237"/>
                <a:gd name="T49" fmla="*/ 230 h 239"/>
                <a:gd name="T50" fmla="*/ 79 w 237"/>
                <a:gd name="T51" fmla="*/ 174 h 239"/>
                <a:gd name="T52" fmla="*/ 117 w 237"/>
                <a:gd name="T53" fmla="*/ 29 h 239"/>
                <a:gd name="T54" fmla="*/ 121 w 237"/>
                <a:gd name="T55" fmla="*/ 22 h 239"/>
                <a:gd name="T56" fmla="*/ 125 w 237"/>
                <a:gd name="T57" fmla="*/ 17 h 239"/>
                <a:gd name="T58" fmla="*/ 130 w 237"/>
                <a:gd name="T59" fmla="*/ 11 h 239"/>
                <a:gd name="T60" fmla="*/ 137 w 237"/>
                <a:gd name="T61" fmla="*/ 8 h 239"/>
                <a:gd name="T62" fmla="*/ 145 w 237"/>
                <a:gd name="T63" fmla="*/ 8 h 239"/>
                <a:gd name="T64" fmla="*/ 222 w 237"/>
                <a:gd name="T65" fmla="*/ 0 h 239"/>
                <a:gd name="T66" fmla="*/ 226 w 237"/>
                <a:gd name="T67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7" h="239">
                  <a:moveTo>
                    <a:pt x="226" y="0"/>
                  </a:moveTo>
                  <a:lnTo>
                    <a:pt x="231" y="0"/>
                  </a:lnTo>
                  <a:lnTo>
                    <a:pt x="233" y="0"/>
                  </a:lnTo>
                  <a:lnTo>
                    <a:pt x="235" y="2"/>
                  </a:lnTo>
                  <a:lnTo>
                    <a:pt x="237" y="4"/>
                  </a:lnTo>
                  <a:lnTo>
                    <a:pt x="237" y="8"/>
                  </a:lnTo>
                  <a:lnTo>
                    <a:pt x="237" y="9"/>
                  </a:lnTo>
                  <a:lnTo>
                    <a:pt x="235" y="11"/>
                  </a:lnTo>
                  <a:lnTo>
                    <a:pt x="231" y="11"/>
                  </a:lnTo>
                  <a:lnTo>
                    <a:pt x="230" y="11"/>
                  </a:lnTo>
                  <a:lnTo>
                    <a:pt x="226" y="11"/>
                  </a:lnTo>
                  <a:lnTo>
                    <a:pt x="224" y="11"/>
                  </a:lnTo>
                  <a:lnTo>
                    <a:pt x="222" y="11"/>
                  </a:lnTo>
                  <a:lnTo>
                    <a:pt x="217" y="11"/>
                  </a:lnTo>
                  <a:lnTo>
                    <a:pt x="145" y="18"/>
                  </a:lnTo>
                  <a:lnTo>
                    <a:pt x="139" y="18"/>
                  </a:lnTo>
                  <a:lnTo>
                    <a:pt x="135" y="22"/>
                  </a:lnTo>
                  <a:lnTo>
                    <a:pt x="130" y="28"/>
                  </a:lnTo>
                  <a:lnTo>
                    <a:pt x="128" y="33"/>
                  </a:lnTo>
                  <a:lnTo>
                    <a:pt x="88" y="180"/>
                  </a:lnTo>
                  <a:lnTo>
                    <a:pt x="87" y="181"/>
                  </a:lnTo>
                  <a:lnTo>
                    <a:pt x="7" y="239"/>
                  </a:lnTo>
                  <a:lnTo>
                    <a:pt x="2" y="234"/>
                  </a:lnTo>
                  <a:lnTo>
                    <a:pt x="2" y="232"/>
                  </a:lnTo>
                  <a:lnTo>
                    <a:pt x="0" y="230"/>
                  </a:lnTo>
                  <a:lnTo>
                    <a:pt x="79" y="174"/>
                  </a:lnTo>
                  <a:lnTo>
                    <a:pt x="117" y="29"/>
                  </a:lnTo>
                  <a:lnTo>
                    <a:pt x="121" y="22"/>
                  </a:lnTo>
                  <a:lnTo>
                    <a:pt x="125" y="17"/>
                  </a:lnTo>
                  <a:lnTo>
                    <a:pt x="130" y="11"/>
                  </a:lnTo>
                  <a:lnTo>
                    <a:pt x="137" y="8"/>
                  </a:lnTo>
                  <a:lnTo>
                    <a:pt x="145" y="8"/>
                  </a:lnTo>
                  <a:lnTo>
                    <a:pt x="222" y="0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rgbClr val="FFB395"/>
            </a:solidFill>
            <a:ln w="0">
              <a:solidFill>
                <a:srgbClr val="FFB39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4"/>
            <p:cNvSpPr>
              <a:spLocks noEditPoints="1"/>
            </p:cNvSpPr>
            <p:nvPr/>
          </p:nvSpPr>
          <p:spPr bwMode="auto">
            <a:xfrm>
              <a:off x="4737100" y="5159376"/>
              <a:ext cx="11112" cy="0"/>
            </a:xfrm>
            <a:custGeom>
              <a:avLst/>
              <a:gdLst>
                <a:gd name="T0" fmla="*/ 7 w 7"/>
                <a:gd name="T1" fmla="*/ 0 w 7"/>
                <a:gd name="T2" fmla="*/ 5 w 7"/>
                <a:gd name="T3" fmla="*/ 7 w 7"/>
                <a:gd name="T4" fmla="*/ 7 w 7"/>
                <a:gd name="T5" fmla="*/ 7 w 7"/>
                <a:gd name="T6" fmla="*/ 7 w 7"/>
                <a:gd name="T7" fmla="*/ 7 w 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</a:cxnLst>
              <a:rect l="0" t="0" r="r" b="b"/>
              <a:pathLst>
                <a:path w="7">
                  <a:moveTo>
                    <a:pt x="7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  <a:moveTo>
                    <a:pt x="7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D0C0"/>
            </a:solidFill>
            <a:ln w="0">
              <a:solidFill>
                <a:srgbClr val="FFD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5"/>
            <p:cNvSpPr>
              <a:spLocks/>
            </p:cNvSpPr>
            <p:nvPr/>
          </p:nvSpPr>
          <p:spPr bwMode="auto">
            <a:xfrm>
              <a:off x="4886325" y="5208588"/>
              <a:ext cx="141287" cy="92075"/>
            </a:xfrm>
            <a:custGeom>
              <a:avLst/>
              <a:gdLst>
                <a:gd name="T0" fmla="*/ 31 w 89"/>
                <a:gd name="T1" fmla="*/ 0 h 58"/>
                <a:gd name="T2" fmla="*/ 71 w 89"/>
                <a:gd name="T3" fmla="*/ 11 h 58"/>
                <a:gd name="T4" fmla="*/ 83 w 89"/>
                <a:gd name="T5" fmla="*/ 16 h 58"/>
                <a:gd name="T6" fmla="*/ 89 w 89"/>
                <a:gd name="T7" fmla="*/ 27 h 58"/>
                <a:gd name="T8" fmla="*/ 89 w 89"/>
                <a:gd name="T9" fmla="*/ 40 h 58"/>
                <a:gd name="T10" fmla="*/ 81 w 89"/>
                <a:gd name="T11" fmla="*/ 53 h 58"/>
                <a:gd name="T12" fmla="*/ 71 w 89"/>
                <a:gd name="T13" fmla="*/ 58 h 58"/>
                <a:gd name="T14" fmla="*/ 58 w 89"/>
                <a:gd name="T15" fmla="*/ 58 h 58"/>
                <a:gd name="T16" fmla="*/ 18 w 89"/>
                <a:gd name="T17" fmla="*/ 47 h 58"/>
                <a:gd name="T18" fmla="*/ 5 w 89"/>
                <a:gd name="T19" fmla="*/ 42 h 58"/>
                <a:gd name="T20" fmla="*/ 0 w 89"/>
                <a:gd name="T21" fmla="*/ 31 h 58"/>
                <a:gd name="T22" fmla="*/ 0 w 89"/>
                <a:gd name="T23" fmla="*/ 16 h 58"/>
                <a:gd name="T24" fmla="*/ 5 w 89"/>
                <a:gd name="T25" fmla="*/ 5 h 58"/>
                <a:gd name="T26" fmla="*/ 18 w 89"/>
                <a:gd name="T27" fmla="*/ 0 h 58"/>
                <a:gd name="T28" fmla="*/ 31 w 89"/>
                <a:gd name="T2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9" h="58">
                  <a:moveTo>
                    <a:pt x="31" y="0"/>
                  </a:moveTo>
                  <a:lnTo>
                    <a:pt x="71" y="11"/>
                  </a:lnTo>
                  <a:lnTo>
                    <a:pt x="83" y="16"/>
                  </a:lnTo>
                  <a:lnTo>
                    <a:pt x="89" y="27"/>
                  </a:lnTo>
                  <a:lnTo>
                    <a:pt x="89" y="40"/>
                  </a:lnTo>
                  <a:lnTo>
                    <a:pt x="81" y="53"/>
                  </a:lnTo>
                  <a:lnTo>
                    <a:pt x="71" y="58"/>
                  </a:lnTo>
                  <a:lnTo>
                    <a:pt x="58" y="58"/>
                  </a:lnTo>
                  <a:lnTo>
                    <a:pt x="18" y="47"/>
                  </a:lnTo>
                  <a:lnTo>
                    <a:pt x="5" y="42"/>
                  </a:lnTo>
                  <a:lnTo>
                    <a:pt x="0" y="31"/>
                  </a:lnTo>
                  <a:lnTo>
                    <a:pt x="0" y="16"/>
                  </a:lnTo>
                  <a:lnTo>
                    <a:pt x="5" y="5"/>
                  </a:lnTo>
                  <a:lnTo>
                    <a:pt x="18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A683"/>
            </a:solidFill>
            <a:ln w="0">
              <a:solidFill>
                <a:srgbClr val="FFA68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6"/>
            <p:cNvSpPr>
              <a:spLocks/>
            </p:cNvSpPr>
            <p:nvPr/>
          </p:nvSpPr>
          <p:spPr bwMode="auto">
            <a:xfrm>
              <a:off x="4897438" y="5219701"/>
              <a:ext cx="55562" cy="55563"/>
            </a:xfrm>
            <a:custGeom>
              <a:avLst/>
              <a:gdLst>
                <a:gd name="T0" fmla="*/ 17 w 35"/>
                <a:gd name="T1" fmla="*/ 0 h 35"/>
                <a:gd name="T2" fmla="*/ 22 w 35"/>
                <a:gd name="T3" fmla="*/ 0 h 35"/>
                <a:gd name="T4" fmla="*/ 31 w 35"/>
                <a:gd name="T5" fmla="*/ 4 h 35"/>
                <a:gd name="T6" fmla="*/ 33 w 35"/>
                <a:gd name="T7" fmla="*/ 4 h 35"/>
                <a:gd name="T8" fmla="*/ 35 w 35"/>
                <a:gd name="T9" fmla="*/ 6 h 35"/>
                <a:gd name="T10" fmla="*/ 35 w 35"/>
                <a:gd name="T11" fmla="*/ 9 h 35"/>
                <a:gd name="T12" fmla="*/ 29 w 35"/>
                <a:gd name="T13" fmla="*/ 33 h 35"/>
                <a:gd name="T14" fmla="*/ 27 w 35"/>
                <a:gd name="T15" fmla="*/ 35 h 35"/>
                <a:gd name="T16" fmla="*/ 26 w 35"/>
                <a:gd name="T17" fmla="*/ 35 h 35"/>
                <a:gd name="T18" fmla="*/ 24 w 35"/>
                <a:gd name="T19" fmla="*/ 35 h 35"/>
                <a:gd name="T20" fmla="*/ 13 w 35"/>
                <a:gd name="T21" fmla="*/ 33 h 35"/>
                <a:gd name="T22" fmla="*/ 7 w 35"/>
                <a:gd name="T23" fmla="*/ 29 h 35"/>
                <a:gd name="T24" fmla="*/ 4 w 35"/>
                <a:gd name="T25" fmla="*/ 26 h 35"/>
                <a:gd name="T26" fmla="*/ 2 w 35"/>
                <a:gd name="T27" fmla="*/ 22 h 35"/>
                <a:gd name="T28" fmla="*/ 0 w 35"/>
                <a:gd name="T29" fmla="*/ 17 h 35"/>
                <a:gd name="T30" fmla="*/ 2 w 35"/>
                <a:gd name="T31" fmla="*/ 11 h 35"/>
                <a:gd name="T32" fmla="*/ 4 w 35"/>
                <a:gd name="T33" fmla="*/ 8 h 35"/>
                <a:gd name="T34" fmla="*/ 7 w 35"/>
                <a:gd name="T35" fmla="*/ 4 h 35"/>
                <a:gd name="T36" fmla="*/ 11 w 35"/>
                <a:gd name="T37" fmla="*/ 2 h 35"/>
                <a:gd name="T38" fmla="*/ 17 w 35"/>
                <a:gd name="T3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" h="35">
                  <a:moveTo>
                    <a:pt x="17" y="0"/>
                  </a:moveTo>
                  <a:lnTo>
                    <a:pt x="22" y="0"/>
                  </a:lnTo>
                  <a:lnTo>
                    <a:pt x="31" y="4"/>
                  </a:lnTo>
                  <a:lnTo>
                    <a:pt x="33" y="4"/>
                  </a:lnTo>
                  <a:lnTo>
                    <a:pt x="35" y="6"/>
                  </a:lnTo>
                  <a:lnTo>
                    <a:pt x="35" y="9"/>
                  </a:lnTo>
                  <a:lnTo>
                    <a:pt x="29" y="33"/>
                  </a:lnTo>
                  <a:lnTo>
                    <a:pt x="27" y="35"/>
                  </a:lnTo>
                  <a:lnTo>
                    <a:pt x="26" y="35"/>
                  </a:lnTo>
                  <a:lnTo>
                    <a:pt x="24" y="35"/>
                  </a:lnTo>
                  <a:lnTo>
                    <a:pt x="13" y="33"/>
                  </a:lnTo>
                  <a:lnTo>
                    <a:pt x="7" y="29"/>
                  </a:lnTo>
                  <a:lnTo>
                    <a:pt x="4" y="26"/>
                  </a:lnTo>
                  <a:lnTo>
                    <a:pt x="2" y="22"/>
                  </a:lnTo>
                  <a:lnTo>
                    <a:pt x="0" y="17"/>
                  </a:lnTo>
                  <a:lnTo>
                    <a:pt x="2" y="11"/>
                  </a:lnTo>
                  <a:lnTo>
                    <a:pt x="4" y="8"/>
                  </a:lnTo>
                  <a:lnTo>
                    <a:pt x="7" y="4"/>
                  </a:lnTo>
                  <a:lnTo>
                    <a:pt x="11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C8B5"/>
            </a:solidFill>
            <a:ln w="0">
              <a:solidFill>
                <a:srgbClr val="FFC8B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7"/>
            <p:cNvSpPr>
              <a:spLocks/>
            </p:cNvSpPr>
            <p:nvPr/>
          </p:nvSpPr>
          <p:spPr bwMode="auto">
            <a:xfrm>
              <a:off x="4822825" y="5438776"/>
              <a:ext cx="144462" cy="95250"/>
            </a:xfrm>
            <a:custGeom>
              <a:avLst/>
              <a:gdLst>
                <a:gd name="T0" fmla="*/ 31 w 91"/>
                <a:gd name="T1" fmla="*/ 0 h 60"/>
                <a:gd name="T2" fmla="*/ 73 w 91"/>
                <a:gd name="T3" fmla="*/ 11 h 60"/>
                <a:gd name="T4" fmla="*/ 83 w 91"/>
                <a:gd name="T5" fmla="*/ 16 h 60"/>
                <a:gd name="T6" fmla="*/ 91 w 91"/>
                <a:gd name="T7" fmla="*/ 29 h 60"/>
                <a:gd name="T8" fmla="*/ 91 w 91"/>
                <a:gd name="T9" fmla="*/ 42 h 60"/>
                <a:gd name="T10" fmla="*/ 83 w 91"/>
                <a:gd name="T11" fmla="*/ 52 h 60"/>
                <a:gd name="T12" fmla="*/ 73 w 91"/>
                <a:gd name="T13" fmla="*/ 60 h 60"/>
                <a:gd name="T14" fmla="*/ 60 w 91"/>
                <a:gd name="T15" fmla="*/ 60 h 60"/>
                <a:gd name="T16" fmla="*/ 18 w 91"/>
                <a:gd name="T17" fmla="*/ 49 h 60"/>
                <a:gd name="T18" fmla="*/ 7 w 91"/>
                <a:gd name="T19" fmla="*/ 42 h 60"/>
                <a:gd name="T20" fmla="*/ 0 w 91"/>
                <a:gd name="T21" fmla="*/ 31 h 60"/>
                <a:gd name="T22" fmla="*/ 0 w 91"/>
                <a:gd name="T23" fmla="*/ 18 h 60"/>
                <a:gd name="T24" fmla="*/ 7 w 91"/>
                <a:gd name="T25" fmla="*/ 5 h 60"/>
                <a:gd name="T26" fmla="*/ 18 w 91"/>
                <a:gd name="T27" fmla="*/ 0 h 60"/>
                <a:gd name="T28" fmla="*/ 31 w 91"/>
                <a:gd name="T2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1" h="60">
                  <a:moveTo>
                    <a:pt x="31" y="0"/>
                  </a:moveTo>
                  <a:lnTo>
                    <a:pt x="73" y="11"/>
                  </a:lnTo>
                  <a:lnTo>
                    <a:pt x="83" y="16"/>
                  </a:lnTo>
                  <a:lnTo>
                    <a:pt x="91" y="29"/>
                  </a:lnTo>
                  <a:lnTo>
                    <a:pt x="91" y="42"/>
                  </a:lnTo>
                  <a:lnTo>
                    <a:pt x="83" y="52"/>
                  </a:lnTo>
                  <a:lnTo>
                    <a:pt x="73" y="60"/>
                  </a:lnTo>
                  <a:lnTo>
                    <a:pt x="60" y="60"/>
                  </a:lnTo>
                  <a:lnTo>
                    <a:pt x="18" y="49"/>
                  </a:lnTo>
                  <a:lnTo>
                    <a:pt x="7" y="42"/>
                  </a:lnTo>
                  <a:lnTo>
                    <a:pt x="0" y="31"/>
                  </a:lnTo>
                  <a:lnTo>
                    <a:pt x="0" y="18"/>
                  </a:lnTo>
                  <a:lnTo>
                    <a:pt x="7" y="5"/>
                  </a:lnTo>
                  <a:lnTo>
                    <a:pt x="18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A683"/>
            </a:solidFill>
            <a:ln w="0">
              <a:solidFill>
                <a:srgbClr val="FFA68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8"/>
            <p:cNvSpPr>
              <a:spLocks/>
            </p:cNvSpPr>
            <p:nvPr/>
          </p:nvSpPr>
          <p:spPr bwMode="auto">
            <a:xfrm>
              <a:off x="4837113" y="5449888"/>
              <a:ext cx="52387" cy="55563"/>
            </a:xfrm>
            <a:custGeom>
              <a:avLst/>
              <a:gdLst>
                <a:gd name="T0" fmla="*/ 17 w 33"/>
                <a:gd name="T1" fmla="*/ 0 h 35"/>
                <a:gd name="T2" fmla="*/ 20 w 33"/>
                <a:gd name="T3" fmla="*/ 2 h 35"/>
                <a:gd name="T4" fmla="*/ 31 w 33"/>
                <a:gd name="T5" fmla="*/ 4 h 35"/>
                <a:gd name="T6" fmla="*/ 33 w 33"/>
                <a:gd name="T7" fmla="*/ 6 h 35"/>
                <a:gd name="T8" fmla="*/ 33 w 33"/>
                <a:gd name="T9" fmla="*/ 7 h 35"/>
                <a:gd name="T10" fmla="*/ 33 w 33"/>
                <a:gd name="T11" fmla="*/ 9 h 35"/>
                <a:gd name="T12" fmla="*/ 27 w 33"/>
                <a:gd name="T13" fmla="*/ 33 h 35"/>
                <a:gd name="T14" fmla="*/ 26 w 33"/>
                <a:gd name="T15" fmla="*/ 35 h 35"/>
                <a:gd name="T16" fmla="*/ 24 w 33"/>
                <a:gd name="T17" fmla="*/ 35 h 35"/>
                <a:gd name="T18" fmla="*/ 22 w 33"/>
                <a:gd name="T19" fmla="*/ 35 h 35"/>
                <a:gd name="T20" fmla="*/ 11 w 33"/>
                <a:gd name="T21" fmla="*/ 33 h 35"/>
                <a:gd name="T22" fmla="*/ 7 w 33"/>
                <a:gd name="T23" fmla="*/ 31 h 35"/>
                <a:gd name="T24" fmla="*/ 4 w 33"/>
                <a:gd name="T25" fmla="*/ 27 h 35"/>
                <a:gd name="T26" fmla="*/ 0 w 33"/>
                <a:gd name="T27" fmla="*/ 22 h 35"/>
                <a:gd name="T28" fmla="*/ 0 w 33"/>
                <a:gd name="T29" fmla="*/ 16 h 35"/>
                <a:gd name="T30" fmla="*/ 0 w 33"/>
                <a:gd name="T31" fmla="*/ 11 h 35"/>
                <a:gd name="T32" fmla="*/ 4 w 33"/>
                <a:gd name="T33" fmla="*/ 7 h 35"/>
                <a:gd name="T34" fmla="*/ 6 w 33"/>
                <a:gd name="T35" fmla="*/ 4 h 35"/>
                <a:gd name="T36" fmla="*/ 11 w 33"/>
                <a:gd name="T37" fmla="*/ 2 h 35"/>
                <a:gd name="T38" fmla="*/ 17 w 33"/>
                <a:gd name="T3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" h="35">
                  <a:moveTo>
                    <a:pt x="17" y="0"/>
                  </a:moveTo>
                  <a:lnTo>
                    <a:pt x="20" y="2"/>
                  </a:lnTo>
                  <a:lnTo>
                    <a:pt x="31" y="4"/>
                  </a:lnTo>
                  <a:lnTo>
                    <a:pt x="33" y="6"/>
                  </a:lnTo>
                  <a:lnTo>
                    <a:pt x="33" y="7"/>
                  </a:lnTo>
                  <a:lnTo>
                    <a:pt x="33" y="9"/>
                  </a:lnTo>
                  <a:lnTo>
                    <a:pt x="27" y="33"/>
                  </a:lnTo>
                  <a:lnTo>
                    <a:pt x="26" y="35"/>
                  </a:lnTo>
                  <a:lnTo>
                    <a:pt x="24" y="35"/>
                  </a:lnTo>
                  <a:lnTo>
                    <a:pt x="22" y="35"/>
                  </a:lnTo>
                  <a:lnTo>
                    <a:pt x="11" y="33"/>
                  </a:lnTo>
                  <a:lnTo>
                    <a:pt x="7" y="31"/>
                  </a:lnTo>
                  <a:lnTo>
                    <a:pt x="4" y="27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4" y="7"/>
                  </a:lnTo>
                  <a:lnTo>
                    <a:pt x="6" y="4"/>
                  </a:lnTo>
                  <a:lnTo>
                    <a:pt x="11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C8B5"/>
            </a:solidFill>
            <a:ln w="0">
              <a:solidFill>
                <a:srgbClr val="FFC8B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9"/>
            <p:cNvSpPr>
              <a:spLocks/>
            </p:cNvSpPr>
            <p:nvPr/>
          </p:nvSpPr>
          <p:spPr bwMode="auto">
            <a:xfrm>
              <a:off x="4851400" y="5280026"/>
              <a:ext cx="169862" cy="101600"/>
            </a:xfrm>
            <a:custGeom>
              <a:avLst/>
              <a:gdLst>
                <a:gd name="T0" fmla="*/ 31 w 107"/>
                <a:gd name="T1" fmla="*/ 0 h 64"/>
                <a:gd name="T2" fmla="*/ 89 w 107"/>
                <a:gd name="T3" fmla="*/ 17 h 64"/>
                <a:gd name="T4" fmla="*/ 100 w 107"/>
                <a:gd name="T5" fmla="*/ 22 h 64"/>
                <a:gd name="T6" fmla="*/ 107 w 107"/>
                <a:gd name="T7" fmla="*/ 33 h 64"/>
                <a:gd name="T8" fmla="*/ 107 w 107"/>
                <a:gd name="T9" fmla="*/ 47 h 64"/>
                <a:gd name="T10" fmla="*/ 100 w 107"/>
                <a:gd name="T11" fmla="*/ 58 h 64"/>
                <a:gd name="T12" fmla="*/ 89 w 107"/>
                <a:gd name="T13" fmla="*/ 64 h 64"/>
                <a:gd name="T14" fmla="*/ 76 w 107"/>
                <a:gd name="T15" fmla="*/ 64 h 64"/>
                <a:gd name="T16" fmla="*/ 18 w 107"/>
                <a:gd name="T17" fmla="*/ 49 h 64"/>
                <a:gd name="T18" fmla="*/ 6 w 107"/>
                <a:gd name="T19" fmla="*/ 42 h 64"/>
                <a:gd name="T20" fmla="*/ 0 w 107"/>
                <a:gd name="T21" fmla="*/ 31 h 64"/>
                <a:gd name="T22" fmla="*/ 0 w 107"/>
                <a:gd name="T23" fmla="*/ 18 h 64"/>
                <a:gd name="T24" fmla="*/ 6 w 107"/>
                <a:gd name="T25" fmla="*/ 8 h 64"/>
                <a:gd name="T26" fmla="*/ 18 w 107"/>
                <a:gd name="T27" fmla="*/ 0 h 64"/>
                <a:gd name="T28" fmla="*/ 31 w 107"/>
                <a:gd name="T2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7" h="64">
                  <a:moveTo>
                    <a:pt x="31" y="0"/>
                  </a:moveTo>
                  <a:lnTo>
                    <a:pt x="89" y="17"/>
                  </a:lnTo>
                  <a:lnTo>
                    <a:pt x="100" y="22"/>
                  </a:lnTo>
                  <a:lnTo>
                    <a:pt x="107" y="33"/>
                  </a:lnTo>
                  <a:lnTo>
                    <a:pt x="107" y="47"/>
                  </a:lnTo>
                  <a:lnTo>
                    <a:pt x="100" y="58"/>
                  </a:lnTo>
                  <a:lnTo>
                    <a:pt x="89" y="64"/>
                  </a:lnTo>
                  <a:lnTo>
                    <a:pt x="76" y="64"/>
                  </a:lnTo>
                  <a:lnTo>
                    <a:pt x="18" y="49"/>
                  </a:lnTo>
                  <a:lnTo>
                    <a:pt x="6" y="42"/>
                  </a:lnTo>
                  <a:lnTo>
                    <a:pt x="0" y="31"/>
                  </a:lnTo>
                  <a:lnTo>
                    <a:pt x="0" y="18"/>
                  </a:lnTo>
                  <a:lnTo>
                    <a:pt x="6" y="8"/>
                  </a:lnTo>
                  <a:lnTo>
                    <a:pt x="18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A683"/>
            </a:solidFill>
            <a:ln w="0">
              <a:solidFill>
                <a:srgbClr val="FFA68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40"/>
            <p:cNvSpPr>
              <a:spLocks/>
            </p:cNvSpPr>
            <p:nvPr/>
          </p:nvSpPr>
          <p:spPr bwMode="auto">
            <a:xfrm>
              <a:off x="4864100" y="5292726"/>
              <a:ext cx="53975" cy="57150"/>
            </a:xfrm>
            <a:custGeom>
              <a:avLst/>
              <a:gdLst>
                <a:gd name="T0" fmla="*/ 16 w 34"/>
                <a:gd name="T1" fmla="*/ 0 h 36"/>
                <a:gd name="T2" fmla="*/ 21 w 34"/>
                <a:gd name="T3" fmla="*/ 1 h 36"/>
                <a:gd name="T4" fmla="*/ 30 w 34"/>
                <a:gd name="T5" fmla="*/ 3 h 36"/>
                <a:gd name="T6" fmla="*/ 32 w 34"/>
                <a:gd name="T7" fmla="*/ 5 h 36"/>
                <a:gd name="T8" fmla="*/ 34 w 34"/>
                <a:gd name="T9" fmla="*/ 7 h 36"/>
                <a:gd name="T10" fmla="*/ 34 w 34"/>
                <a:gd name="T11" fmla="*/ 9 h 36"/>
                <a:gd name="T12" fmla="*/ 27 w 34"/>
                <a:gd name="T13" fmla="*/ 32 h 36"/>
                <a:gd name="T14" fmla="*/ 27 w 34"/>
                <a:gd name="T15" fmla="*/ 34 h 36"/>
                <a:gd name="T16" fmla="*/ 25 w 34"/>
                <a:gd name="T17" fmla="*/ 36 h 36"/>
                <a:gd name="T18" fmla="*/ 23 w 34"/>
                <a:gd name="T19" fmla="*/ 36 h 36"/>
                <a:gd name="T20" fmla="*/ 12 w 34"/>
                <a:gd name="T21" fmla="*/ 32 h 36"/>
                <a:gd name="T22" fmla="*/ 7 w 34"/>
                <a:gd name="T23" fmla="*/ 30 h 36"/>
                <a:gd name="T24" fmla="*/ 3 w 34"/>
                <a:gd name="T25" fmla="*/ 27 h 36"/>
                <a:gd name="T26" fmla="*/ 1 w 34"/>
                <a:gd name="T27" fmla="*/ 21 h 36"/>
                <a:gd name="T28" fmla="*/ 0 w 34"/>
                <a:gd name="T29" fmla="*/ 18 h 36"/>
                <a:gd name="T30" fmla="*/ 1 w 34"/>
                <a:gd name="T31" fmla="*/ 12 h 36"/>
                <a:gd name="T32" fmla="*/ 3 w 34"/>
                <a:gd name="T33" fmla="*/ 7 h 36"/>
                <a:gd name="T34" fmla="*/ 7 w 34"/>
                <a:gd name="T35" fmla="*/ 3 h 36"/>
                <a:gd name="T36" fmla="*/ 10 w 34"/>
                <a:gd name="T37" fmla="*/ 1 h 36"/>
                <a:gd name="T38" fmla="*/ 16 w 34"/>
                <a:gd name="T3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" h="36">
                  <a:moveTo>
                    <a:pt x="16" y="0"/>
                  </a:moveTo>
                  <a:lnTo>
                    <a:pt x="21" y="1"/>
                  </a:lnTo>
                  <a:lnTo>
                    <a:pt x="30" y="3"/>
                  </a:lnTo>
                  <a:lnTo>
                    <a:pt x="32" y="5"/>
                  </a:lnTo>
                  <a:lnTo>
                    <a:pt x="34" y="7"/>
                  </a:lnTo>
                  <a:lnTo>
                    <a:pt x="34" y="9"/>
                  </a:lnTo>
                  <a:lnTo>
                    <a:pt x="27" y="32"/>
                  </a:lnTo>
                  <a:lnTo>
                    <a:pt x="27" y="34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12" y="32"/>
                  </a:lnTo>
                  <a:lnTo>
                    <a:pt x="7" y="30"/>
                  </a:lnTo>
                  <a:lnTo>
                    <a:pt x="3" y="27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3" y="7"/>
                  </a:lnTo>
                  <a:lnTo>
                    <a:pt x="7" y="3"/>
                  </a:lnTo>
                  <a:lnTo>
                    <a:pt x="10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C8B5"/>
            </a:solidFill>
            <a:ln w="0">
              <a:solidFill>
                <a:srgbClr val="FFC8B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41"/>
            <p:cNvSpPr>
              <a:spLocks/>
            </p:cNvSpPr>
            <p:nvPr/>
          </p:nvSpPr>
          <p:spPr bwMode="auto">
            <a:xfrm>
              <a:off x="4832350" y="5357813"/>
              <a:ext cx="168275" cy="101600"/>
            </a:xfrm>
            <a:custGeom>
              <a:avLst/>
              <a:gdLst>
                <a:gd name="T0" fmla="*/ 30 w 106"/>
                <a:gd name="T1" fmla="*/ 0 h 64"/>
                <a:gd name="T2" fmla="*/ 88 w 106"/>
                <a:gd name="T3" fmla="*/ 15 h 64"/>
                <a:gd name="T4" fmla="*/ 99 w 106"/>
                <a:gd name="T5" fmla="*/ 22 h 64"/>
                <a:gd name="T6" fmla="*/ 106 w 106"/>
                <a:gd name="T7" fmla="*/ 33 h 64"/>
                <a:gd name="T8" fmla="*/ 106 w 106"/>
                <a:gd name="T9" fmla="*/ 45 h 64"/>
                <a:gd name="T10" fmla="*/ 99 w 106"/>
                <a:gd name="T11" fmla="*/ 58 h 64"/>
                <a:gd name="T12" fmla="*/ 88 w 106"/>
                <a:gd name="T13" fmla="*/ 64 h 64"/>
                <a:gd name="T14" fmla="*/ 76 w 106"/>
                <a:gd name="T15" fmla="*/ 64 h 64"/>
                <a:gd name="T16" fmla="*/ 16 w 106"/>
                <a:gd name="T17" fmla="*/ 49 h 64"/>
                <a:gd name="T18" fmla="*/ 5 w 106"/>
                <a:gd name="T19" fmla="*/ 42 h 64"/>
                <a:gd name="T20" fmla="*/ 0 w 106"/>
                <a:gd name="T21" fmla="*/ 31 h 64"/>
                <a:gd name="T22" fmla="*/ 0 w 106"/>
                <a:gd name="T23" fmla="*/ 18 h 64"/>
                <a:gd name="T24" fmla="*/ 5 w 106"/>
                <a:gd name="T25" fmla="*/ 6 h 64"/>
                <a:gd name="T26" fmla="*/ 16 w 106"/>
                <a:gd name="T27" fmla="*/ 0 h 64"/>
                <a:gd name="T28" fmla="*/ 30 w 106"/>
                <a:gd name="T2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6" h="64">
                  <a:moveTo>
                    <a:pt x="30" y="0"/>
                  </a:moveTo>
                  <a:lnTo>
                    <a:pt x="88" y="15"/>
                  </a:lnTo>
                  <a:lnTo>
                    <a:pt x="99" y="22"/>
                  </a:lnTo>
                  <a:lnTo>
                    <a:pt x="106" y="33"/>
                  </a:lnTo>
                  <a:lnTo>
                    <a:pt x="106" y="45"/>
                  </a:lnTo>
                  <a:lnTo>
                    <a:pt x="99" y="58"/>
                  </a:lnTo>
                  <a:lnTo>
                    <a:pt x="88" y="64"/>
                  </a:lnTo>
                  <a:lnTo>
                    <a:pt x="76" y="64"/>
                  </a:lnTo>
                  <a:lnTo>
                    <a:pt x="16" y="49"/>
                  </a:lnTo>
                  <a:lnTo>
                    <a:pt x="5" y="42"/>
                  </a:lnTo>
                  <a:lnTo>
                    <a:pt x="0" y="31"/>
                  </a:lnTo>
                  <a:lnTo>
                    <a:pt x="0" y="18"/>
                  </a:lnTo>
                  <a:lnTo>
                    <a:pt x="5" y="6"/>
                  </a:lnTo>
                  <a:lnTo>
                    <a:pt x="16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A683"/>
            </a:solidFill>
            <a:ln w="0">
              <a:solidFill>
                <a:srgbClr val="FFA68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2"/>
            <p:cNvSpPr>
              <a:spLocks/>
            </p:cNvSpPr>
            <p:nvPr/>
          </p:nvSpPr>
          <p:spPr bwMode="auto">
            <a:xfrm>
              <a:off x="4843463" y="5368926"/>
              <a:ext cx="53975" cy="55563"/>
            </a:xfrm>
            <a:custGeom>
              <a:avLst/>
              <a:gdLst>
                <a:gd name="T0" fmla="*/ 16 w 34"/>
                <a:gd name="T1" fmla="*/ 0 h 35"/>
                <a:gd name="T2" fmla="*/ 22 w 34"/>
                <a:gd name="T3" fmla="*/ 2 h 35"/>
                <a:gd name="T4" fmla="*/ 31 w 34"/>
                <a:gd name="T5" fmla="*/ 4 h 35"/>
                <a:gd name="T6" fmla="*/ 32 w 34"/>
                <a:gd name="T7" fmla="*/ 6 h 35"/>
                <a:gd name="T8" fmla="*/ 34 w 34"/>
                <a:gd name="T9" fmla="*/ 8 h 35"/>
                <a:gd name="T10" fmla="*/ 34 w 34"/>
                <a:gd name="T11" fmla="*/ 9 h 35"/>
                <a:gd name="T12" fmla="*/ 27 w 34"/>
                <a:gd name="T13" fmla="*/ 33 h 35"/>
                <a:gd name="T14" fmla="*/ 27 w 34"/>
                <a:gd name="T15" fmla="*/ 35 h 35"/>
                <a:gd name="T16" fmla="*/ 25 w 34"/>
                <a:gd name="T17" fmla="*/ 35 h 35"/>
                <a:gd name="T18" fmla="*/ 23 w 34"/>
                <a:gd name="T19" fmla="*/ 35 h 35"/>
                <a:gd name="T20" fmla="*/ 13 w 34"/>
                <a:gd name="T21" fmla="*/ 33 h 35"/>
                <a:gd name="T22" fmla="*/ 7 w 34"/>
                <a:gd name="T23" fmla="*/ 31 h 35"/>
                <a:gd name="T24" fmla="*/ 3 w 34"/>
                <a:gd name="T25" fmla="*/ 28 h 35"/>
                <a:gd name="T26" fmla="*/ 2 w 34"/>
                <a:gd name="T27" fmla="*/ 22 h 35"/>
                <a:gd name="T28" fmla="*/ 0 w 34"/>
                <a:gd name="T29" fmla="*/ 17 h 35"/>
                <a:gd name="T30" fmla="*/ 2 w 34"/>
                <a:gd name="T31" fmla="*/ 11 h 35"/>
                <a:gd name="T32" fmla="*/ 3 w 34"/>
                <a:gd name="T33" fmla="*/ 8 h 35"/>
                <a:gd name="T34" fmla="*/ 7 w 34"/>
                <a:gd name="T35" fmla="*/ 4 h 35"/>
                <a:gd name="T36" fmla="*/ 11 w 34"/>
                <a:gd name="T37" fmla="*/ 2 h 35"/>
                <a:gd name="T38" fmla="*/ 16 w 34"/>
                <a:gd name="T3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" h="35">
                  <a:moveTo>
                    <a:pt x="16" y="0"/>
                  </a:moveTo>
                  <a:lnTo>
                    <a:pt x="22" y="2"/>
                  </a:lnTo>
                  <a:lnTo>
                    <a:pt x="31" y="4"/>
                  </a:lnTo>
                  <a:lnTo>
                    <a:pt x="32" y="6"/>
                  </a:lnTo>
                  <a:lnTo>
                    <a:pt x="34" y="8"/>
                  </a:lnTo>
                  <a:lnTo>
                    <a:pt x="34" y="9"/>
                  </a:lnTo>
                  <a:lnTo>
                    <a:pt x="27" y="33"/>
                  </a:lnTo>
                  <a:lnTo>
                    <a:pt x="27" y="35"/>
                  </a:lnTo>
                  <a:lnTo>
                    <a:pt x="25" y="35"/>
                  </a:lnTo>
                  <a:lnTo>
                    <a:pt x="23" y="35"/>
                  </a:lnTo>
                  <a:lnTo>
                    <a:pt x="13" y="33"/>
                  </a:lnTo>
                  <a:lnTo>
                    <a:pt x="7" y="31"/>
                  </a:lnTo>
                  <a:lnTo>
                    <a:pt x="3" y="28"/>
                  </a:lnTo>
                  <a:lnTo>
                    <a:pt x="2" y="22"/>
                  </a:lnTo>
                  <a:lnTo>
                    <a:pt x="0" y="17"/>
                  </a:lnTo>
                  <a:lnTo>
                    <a:pt x="2" y="11"/>
                  </a:lnTo>
                  <a:lnTo>
                    <a:pt x="3" y="8"/>
                  </a:lnTo>
                  <a:lnTo>
                    <a:pt x="7" y="4"/>
                  </a:lnTo>
                  <a:lnTo>
                    <a:pt x="11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C8B5"/>
            </a:solidFill>
            <a:ln w="0">
              <a:solidFill>
                <a:srgbClr val="FFC8B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3"/>
            <p:cNvSpPr>
              <a:spLocks/>
            </p:cNvSpPr>
            <p:nvPr/>
          </p:nvSpPr>
          <p:spPr bwMode="auto">
            <a:xfrm>
              <a:off x="4886325" y="5216526"/>
              <a:ext cx="11112" cy="17463"/>
            </a:xfrm>
            <a:custGeom>
              <a:avLst/>
              <a:gdLst>
                <a:gd name="T0" fmla="*/ 7 w 7"/>
                <a:gd name="T1" fmla="*/ 0 h 11"/>
                <a:gd name="T2" fmla="*/ 2 w 7"/>
                <a:gd name="T3" fmla="*/ 6 h 11"/>
                <a:gd name="T4" fmla="*/ 0 w 7"/>
                <a:gd name="T5" fmla="*/ 11 h 11"/>
                <a:gd name="T6" fmla="*/ 2 w 7"/>
                <a:gd name="T7" fmla="*/ 6 h 11"/>
                <a:gd name="T8" fmla="*/ 7 w 7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1">
                  <a:moveTo>
                    <a:pt x="7" y="0"/>
                  </a:moveTo>
                  <a:lnTo>
                    <a:pt x="2" y="6"/>
                  </a:lnTo>
                  <a:lnTo>
                    <a:pt x="0" y="11"/>
                  </a:lnTo>
                  <a:lnTo>
                    <a:pt x="2" y="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EF3EB"/>
            </a:solidFill>
            <a:ln w="0">
              <a:solidFill>
                <a:srgbClr val="FEF3E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4"/>
            <p:cNvSpPr>
              <a:spLocks/>
            </p:cNvSpPr>
            <p:nvPr/>
          </p:nvSpPr>
          <p:spPr bwMode="auto">
            <a:xfrm>
              <a:off x="4886325" y="5205413"/>
              <a:ext cx="117475" cy="38100"/>
            </a:xfrm>
            <a:custGeom>
              <a:avLst/>
              <a:gdLst>
                <a:gd name="T0" fmla="*/ 24 w 74"/>
                <a:gd name="T1" fmla="*/ 0 h 24"/>
                <a:gd name="T2" fmla="*/ 31 w 74"/>
                <a:gd name="T3" fmla="*/ 2 h 24"/>
                <a:gd name="T4" fmla="*/ 71 w 74"/>
                <a:gd name="T5" fmla="*/ 13 h 24"/>
                <a:gd name="T6" fmla="*/ 72 w 74"/>
                <a:gd name="T7" fmla="*/ 13 h 24"/>
                <a:gd name="T8" fmla="*/ 74 w 74"/>
                <a:gd name="T9" fmla="*/ 15 h 24"/>
                <a:gd name="T10" fmla="*/ 74 w 74"/>
                <a:gd name="T11" fmla="*/ 18 h 24"/>
                <a:gd name="T12" fmla="*/ 72 w 74"/>
                <a:gd name="T13" fmla="*/ 20 h 24"/>
                <a:gd name="T14" fmla="*/ 71 w 74"/>
                <a:gd name="T15" fmla="*/ 20 h 24"/>
                <a:gd name="T16" fmla="*/ 69 w 74"/>
                <a:gd name="T17" fmla="*/ 20 h 24"/>
                <a:gd name="T18" fmla="*/ 38 w 74"/>
                <a:gd name="T19" fmla="*/ 13 h 24"/>
                <a:gd name="T20" fmla="*/ 29 w 74"/>
                <a:gd name="T21" fmla="*/ 9 h 24"/>
                <a:gd name="T22" fmla="*/ 29 w 74"/>
                <a:gd name="T23" fmla="*/ 9 h 24"/>
                <a:gd name="T24" fmla="*/ 24 w 74"/>
                <a:gd name="T25" fmla="*/ 9 h 24"/>
                <a:gd name="T26" fmla="*/ 20 w 74"/>
                <a:gd name="T27" fmla="*/ 9 h 24"/>
                <a:gd name="T28" fmla="*/ 16 w 74"/>
                <a:gd name="T29" fmla="*/ 11 h 24"/>
                <a:gd name="T30" fmla="*/ 13 w 74"/>
                <a:gd name="T31" fmla="*/ 15 h 24"/>
                <a:gd name="T32" fmla="*/ 9 w 74"/>
                <a:gd name="T33" fmla="*/ 18 h 24"/>
                <a:gd name="T34" fmla="*/ 9 w 74"/>
                <a:gd name="T35" fmla="*/ 20 h 24"/>
                <a:gd name="T36" fmla="*/ 9 w 74"/>
                <a:gd name="T37" fmla="*/ 22 h 24"/>
                <a:gd name="T38" fmla="*/ 7 w 74"/>
                <a:gd name="T39" fmla="*/ 24 h 24"/>
                <a:gd name="T40" fmla="*/ 4 w 74"/>
                <a:gd name="T41" fmla="*/ 24 h 24"/>
                <a:gd name="T42" fmla="*/ 4 w 74"/>
                <a:gd name="T43" fmla="*/ 24 h 24"/>
                <a:gd name="T44" fmla="*/ 0 w 74"/>
                <a:gd name="T45" fmla="*/ 24 h 24"/>
                <a:gd name="T46" fmla="*/ 0 w 74"/>
                <a:gd name="T47" fmla="*/ 22 h 24"/>
                <a:gd name="T48" fmla="*/ 0 w 74"/>
                <a:gd name="T49" fmla="*/ 18 h 24"/>
                <a:gd name="T50" fmla="*/ 2 w 74"/>
                <a:gd name="T51" fmla="*/ 13 h 24"/>
                <a:gd name="T52" fmla="*/ 7 w 74"/>
                <a:gd name="T53" fmla="*/ 7 h 24"/>
                <a:gd name="T54" fmla="*/ 7 w 74"/>
                <a:gd name="T55" fmla="*/ 7 h 24"/>
                <a:gd name="T56" fmla="*/ 7 w 74"/>
                <a:gd name="T57" fmla="*/ 7 h 24"/>
                <a:gd name="T58" fmla="*/ 11 w 74"/>
                <a:gd name="T59" fmla="*/ 4 h 24"/>
                <a:gd name="T60" fmla="*/ 16 w 74"/>
                <a:gd name="T61" fmla="*/ 2 h 24"/>
                <a:gd name="T62" fmla="*/ 20 w 74"/>
                <a:gd name="T63" fmla="*/ 0 h 24"/>
                <a:gd name="T64" fmla="*/ 24 w 74"/>
                <a:gd name="T6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4" h="24">
                  <a:moveTo>
                    <a:pt x="24" y="0"/>
                  </a:moveTo>
                  <a:lnTo>
                    <a:pt x="31" y="2"/>
                  </a:lnTo>
                  <a:lnTo>
                    <a:pt x="71" y="13"/>
                  </a:lnTo>
                  <a:lnTo>
                    <a:pt x="72" y="13"/>
                  </a:lnTo>
                  <a:lnTo>
                    <a:pt x="74" y="15"/>
                  </a:lnTo>
                  <a:lnTo>
                    <a:pt x="74" y="18"/>
                  </a:lnTo>
                  <a:lnTo>
                    <a:pt x="72" y="20"/>
                  </a:lnTo>
                  <a:lnTo>
                    <a:pt x="71" y="20"/>
                  </a:lnTo>
                  <a:lnTo>
                    <a:pt x="69" y="20"/>
                  </a:lnTo>
                  <a:lnTo>
                    <a:pt x="38" y="13"/>
                  </a:lnTo>
                  <a:lnTo>
                    <a:pt x="29" y="9"/>
                  </a:lnTo>
                  <a:lnTo>
                    <a:pt x="29" y="9"/>
                  </a:lnTo>
                  <a:lnTo>
                    <a:pt x="24" y="9"/>
                  </a:lnTo>
                  <a:lnTo>
                    <a:pt x="20" y="9"/>
                  </a:lnTo>
                  <a:lnTo>
                    <a:pt x="16" y="11"/>
                  </a:lnTo>
                  <a:lnTo>
                    <a:pt x="13" y="15"/>
                  </a:lnTo>
                  <a:lnTo>
                    <a:pt x="9" y="18"/>
                  </a:lnTo>
                  <a:lnTo>
                    <a:pt x="9" y="20"/>
                  </a:lnTo>
                  <a:lnTo>
                    <a:pt x="9" y="22"/>
                  </a:lnTo>
                  <a:lnTo>
                    <a:pt x="7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2" y="13"/>
                  </a:lnTo>
                  <a:lnTo>
                    <a:pt x="7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11" y="4"/>
                  </a:lnTo>
                  <a:lnTo>
                    <a:pt x="16" y="2"/>
                  </a:lnTo>
                  <a:lnTo>
                    <a:pt x="2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B395"/>
            </a:solidFill>
            <a:ln w="0">
              <a:solidFill>
                <a:srgbClr val="FFB39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5"/>
            <p:cNvSpPr>
              <a:spLocks noEditPoints="1"/>
            </p:cNvSpPr>
            <p:nvPr/>
          </p:nvSpPr>
          <p:spPr bwMode="auto">
            <a:xfrm>
              <a:off x="4900613" y="5219701"/>
              <a:ext cx="46037" cy="20638"/>
            </a:xfrm>
            <a:custGeom>
              <a:avLst/>
              <a:gdLst>
                <a:gd name="T0" fmla="*/ 0 w 29"/>
                <a:gd name="T1" fmla="*/ 13 h 13"/>
                <a:gd name="T2" fmla="*/ 0 w 29"/>
                <a:gd name="T3" fmla="*/ 13 h 13"/>
                <a:gd name="T4" fmla="*/ 0 w 29"/>
                <a:gd name="T5" fmla="*/ 13 h 13"/>
                <a:gd name="T6" fmla="*/ 0 w 29"/>
                <a:gd name="T7" fmla="*/ 13 h 13"/>
                <a:gd name="T8" fmla="*/ 0 w 29"/>
                <a:gd name="T9" fmla="*/ 9 h 13"/>
                <a:gd name="T10" fmla="*/ 0 w 29"/>
                <a:gd name="T11" fmla="*/ 13 h 13"/>
                <a:gd name="T12" fmla="*/ 0 w 29"/>
                <a:gd name="T13" fmla="*/ 11 h 13"/>
                <a:gd name="T14" fmla="*/ 0 w 29"/>
                <a:gd name="T15" fmla="*/ 9 h 13"/>
                <a:gd name="T16" fmla="*/ 20 w 29"/>
                <a:gd name="T17" fmla="*/ 0 h 13"/>
                <a:gd name="T18" fmla="*/ 20 w 29"/>
                <a:gd name="T19" fmla="*/ 0 h 13"/>
                <a:gd name="T20" fmla="*/ 29 w 29"/>
                <a:gd name="T21" fmla="*/ 4 h 13"/>
                <a:gd name="T22" fmla="*/ 20 w 29"/>
                <a:gd name="T2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13">
                  <a:moveTo>
                    <a:pt x="0" y="13"/>
                  </a:moveTo>
                  <a:lnTo>
                    <a:pt x="0" y="13"/>
                  </a:lnTo>
                  <a:lnTo>
                    <a:pt x="0" y="13"/>
                  </a:lnTo>
                  <a:lnTo>
                    <a:pt x="0" y="13"/>
                  </a:lnTo>
                  <a:close/>
                  <a:moveTo>
                    <a:pt x="0" y="9"/>
                  </a:moveTo>
                  <a:lnTo>
                    <a:pt x="0" y="13"/>
                  </a:lnTo>
                  <a:lnTo>
                    <a:pt x="0" y="11"/>
                  </a:lnTo>
                  <a:lnTo>
                    <a:pt x="0" y="9"/>
                  </a:lnTo>
                  <a:close/>
                  <a:moveTo>
                    <a:pt x="20" y="0"/>
                  </a:moveTo>
                  <a:lnTo>
                    <a:pt x="20" y="0"/>
                  </a:lnTo>
                  <a:lnTo>
                    <a:pt x="29" y="4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D0C0"/>
            </a:solidFill>
            <a:ln w="0">
              <a:solidFill>
                <a:srgbClr val="FFD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6"/>
            <p:cNvSpPr>
              <a:spLocks/>
            </p:cNvSpPr>
            <p:nvPr/>
          </p:nvSpPr>
          <p:spPr bwMode="auto">
            <a:xfrm>
              <a:off x="4946650" y="5292726"/>
              <a:ext cx="46037" cy="14288"/>
            </a:xfrm>
            <a:custGeom>
              <a:avLst/>
              <a:gdLst>
                <a:gd name="T0" fmla="*/ 0 w 29"/>
                <a:gd name="T1" fmla="*/ 0 h 9"/>
                <a:gd name="T2" fmla="*/ 29 w 29"/>
                <a:gd name="T3" fmla="*/ 9 h 9"/>
                <a:gd name="T4" fmla="*/ 29 w 29"/>
                <a:gd name="T5" fmla="*/ 9 h 9"/>
                <a:gd name="T6" fmla="*/ 29 w 29"/>
                <a:gd name="T7" fmla="*/ 9 h 9"/>
                <a:gd name="T8" fmla="*/ 0 w 2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9">
                  <a:moveTo>
                    <a:pt x="0" y="0"/>
                  </a:moveTo>
                  <a:lnTo>
                    <a:pt x="29" y="9"/>
                  </a:lnTo>
                  <a:lnTo>
                    <a:pt x="29" y="9"/>
                  </a:lnTo>
                  <a:lnTo>
                    <a:pt x="29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1E0F0"/>
            </a:solidFill>
            <a:ln w="0">
              <a:solidFill>
                <a:srgbClr val="61E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7"/>
            <p:cNvSpPr>
              <a:spLocks noEditPoints="1"/>
            </p:cNvSpPr>
            <p:nvPr/>
          </p:nvSpPr>
          <p:spPr bwMode="auto">
            <a:xfrm>
              <a:off x="4926013" y="5289551"/>
              <a:ext cx="20637" cy="3175"/>
            </a:xfrm>
            <a:custGeom>
              <a:avLst/>
              <a:gdLst>
                <a:gd name="T0" fmla="*/ 11 w 13"/>
                <a:gd name="T1" fmla="*/ 2 h 2"/>
                <a:gd name="T2" fmla="*/ 13 w 13"/>
                <a:gd name="T3" fmla="*/ 2 h 2"/>
                <a:gd name="T4" fmla="*/ 13 w 13"/>
                <a:gd name="T5" fmla="*/ 2 h 2"/>
                <a:gd name="T6" fmla="*/ 11 w 13"/>
                <a:gd name="T7" fmla="*/ 2 h 2"/>
                <a:gd name="T8" fmla="*/ 0 w 13"/>
                <a:gd name="T9" fmla="*/ 0 h 2"/>
                <a:gd name="T10" fmla="*/ 11 w 13"/>
                <a:gd name="T11" fmla="*/ 2 h 2"/>
                <a:gd name="T12" fmla="*/ 0 w 13"/>
                <a:gd name="T13" fmla="*/ 0 h 2"/>
                <a:gd name="T14" fmla="*/ 0 w 13"/>
                <a:gd name="T1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2">
                  <a:moveTo>
                    <a:pt x="11" y="2"/>
                  </a:moveTo>
                  <a:lnTo>
                    <a:pt x="13" y="2"/>
                  </a:lnTo>
                  <a:lnTo>
                    <a:pt x="13" y="2"/>
                  </a:lnTo>
                  <a:lnTo>
                    <a:pt x="11" y="2"/>
                  </a:lnTo>
                  <a:close/>
                  <a:moveTo>
                    <a:pt x="0" y="0"/>
                  </a:moveTo>
                  <a:lnTo>
                    <a:pt x="1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F1EF"/>
            </a:solidFill>
            <a:ln w="0">
              <a:solidFill>
                <a:srgbClr val="EBF1E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8"/>
            <p:cNvSpPr>
              <a:spLocks/>
            </p:cNvSpPr>
            <p:nvPr/>
          </p:nvSpPr>
          <p:spPr bwMode="auto">
            <a:xfrm>
              <a:off x="4900613" y="5280026"/>
              <a:ext cx="25400" cy="9525"/>
            </a:xfrm>
            <a:custGeom>
              <a:avLst/>
              <a:gdLst>
                <a:gd name="T0" fmla="*/ 0 w 16"/>
                <a:gd name="T1" fmla="*/ 0 h 6"/>
                <a:gd name="T2" fmla="*/ 9 w 16"/>
                <a:gd name="T3" fmla="*/ 2 h 6"/>
                <a:gd name="T4" fmla="*/ 9 w 16"/>
                <a:gd name="T5" fmla="*/ 2 h 6"/>
                <a:gd name="T6" fmla="*/ 16 w 16"/>
                <a:gd name="T7" fmla="*/ 6 h 6"/>
                <a:gd name="T8" fmla="*/ 16 w 16"/>
                <a:gd name="T9" fmla="*/ 6 h 6"/>
                <a:gd name="T10" fmla="*/ 0 w 16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6">
                  <a:moveTo>
                    <a:pt x="0" y="0"/>
                  </a:moveTo>
                  <a:lnTo>
                    <a:pt x="9" y="2"/>
                  </a:lnTo>
                  <a:lnTo>
                    <a:pt x="9" y="2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D36"/>
            </a:solidFill>
            <a:ln w="0">
              <a:solidFill>
                <a:srgbClr val="FFBD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9"/>
            <p:cNvSpPr>
              <a:spLocks noEditPoints="1"/>
            </p:cNvSpPr>
            <p:nvPr/>
          </p:nvSpPr>
          <p:spPr bwMode="auto">
            <a:xfrm>
              <a:off x="4878388" y="5276851"/>
              <a:ext cx="14287" cy="3175"/>
            </a:xfrm>
            <a:custGeom>
              <a:avLst/>
              <a:gdLst>
                <a:gd name="T0" fmla="*/ 7 w 9"/>
                <a:gd name="T1" fmla="*/ 0 h 2"/>
                <a:gd name="T2" fmla="*/ 9 w 9"/>
                <a:gd name="T3" fmla="*/ 2 h 2"/>
                <a:gd name="T4" fmla="*/ 7 w 9"/>
                <a:gd name="T5" fmla="*/ 0 h 2"/>
                <a:gd name="T6" fmla="*/ 7 w 9"/>
                <a:gd name="T7" fmla="*/ 0 h 2"/>
                <a:gd name="T8" fmla="*/ 7 w 9"/>
                <a:gd name="T9" fmla="*/ 0 h 2"/>
                <a:gd name="T10" fmla="*/ 7 w 9"/>
                <a:gd name="T11" fmla="*/ 0 h 2"/>
                <a:gd name="T12" fmla="*/ 0 w 9"/>
                <a:gd name="T13" fmla="*/ 2 h 2"/>
                <a:gd name="T14" fmla="*/ 7 w 9"/>
                <a:gd name="T1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2">
                  <a:moveTo>
                    <a:pt x="7" y="0"/>
                  </a:moveTo>
                  <a:lnTo>
                    <a:pt x="9" y="2"/>
                  </a:lnTo>
                  <a:lnTo>
                    <a:pt x="7" y="0"/>
                  </a:lnTo>
                  <a:lnTo>
                    <a:pt x="7" y="0"/>
                  </a:lnTo>
                  <a:close/>
                  <a:moveTo>
                    <a:pt x="7" y="0"/>
                  </a:moveTo>
                  <a:lnTo>
                    <a:pt x="7" y="0"/>
                  </a:lnTo>
                  <a:lnTo>
                    <a:pt x="0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EF3EB"/>
            </a:solidFill>
            <a:ln w="0">
              <a:solidFill>
                <a:srgbClr val="FEF3E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50"/>
            <p:cNvSpPr>
              <a:spLocks/>
            </p:cNvSpPr>
            <p:nvPr/>
          </p:nvSpPr>
          <p:spPr bwMode="auto">
            <a:xfrm>
              <a:off x="4914900" y="5283201"/>
              <a:ext cx="31750" cy="9525"/>
            </a:xfrm>
            <a:custGeom>
              <a:avLst/>
              <a:gdLst>
                <a:gd name="T0" fmla="*/ 0 w 20"/>
                <a:gd name="T1" fmla="*/ 0 h 6"/>
                <a:gd name="T2" fmla="*/ 0 w 20"/>
                <a:gd name="T3" fmla="*/ 0 h 6"/>
                <a:gd name="T4" fmla="*/ 7 w 20"/>
                <a:gd name="T5" fmla="*/ 4 h 6"/>
                <a:gd name="T6" fmla="*/ 20 w 20"/>
                <a:gd name="T7" fmla="*/ 6 h 6"/>
                <a:gd name="T8" fmla="*/ 0 w 20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6">
                  <a:moveTo>
                    <a:pt x="0" y="0"/>
                  </a:moveTo>
                  <a:lnTo>
                    <a:pt x="0" y="0"/>
                  </a:lnTo>
                  <a:lnTo>
                    <a:pt x="7" y="4"/>
                  </a:lnTo>
                  <a:lnTo>
                    <a:pt x="2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395"/>
            </a:solidFill>
            <a:ln w="0">
              <a:solidFill>
                <a:srgbClr val="FFB39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51"/>
            <p:cNvSpPr>
              <a:spLocks/>
            </p:cNvSpPr>
            <p:nvPr/>
          </p:nvSpPr>
          <p:spPr bwMode="auto">
            <a:xfrm>
              <a:off x="4851400" y="5276851"/>
              <a:ext cx="147637" cy="41275"/>
            </a:xfrm>
            <a:custGeom>
              <a:avLst/>
              <a:gdLst>
                <a:gd name="T0" fmla="*/ 24 w 93"/>
                <a:gd name="T1" fmla="*/ 0 h 26"/>
                <a:gd name="T2" fmla="*/ 26 w 93"/>
                <a:gd name="T3" fmla="*/ 2 h 26"/>
                <a:gd name="T4" fmla="*/ 31 w 93"/>
                <a:gd name="T5" fmla="*/ 2 h 26"/>
                <a:gd name="T6" fmla="*/ 47 w 93"/>
                <a:gd name="T7" fmla="*/ 8 h 26"/>
                <a:gd name="T8" fmla="*/ 60 w 93"/>
                <a:gd name="T9" fmla="*/ 10 h 26"/>
                <a:gd name="T10" fmla="*/ 89 w 93"/>
                <a:gd name="T11" fmla="*/ 19 h 26"/>
                <a:gd name="T12" fmla="*/ 89 w 93"/>
                <a:gd name="T13" fmla="*/ 19 h 26"/>
                <a:gd name="T14" fmla="*/ 91 w 93"/>
                <a:gd name="T15" fmla="*/ 19 h 26"/>
                <a:gd name="T16" fmla="*/ 93 w 93"/>
                <a:gd name="T17" fmla="*/ 20 h 26"/>
                <a:gd name="T18" fmla="*/ 93 w 93"/>
                <a:gd name="T19" fmla="*/ 24 h 26"/>
                <a:gd name="T20" fmla="*/ 91 w 93"/>
                <a:gd name="T21" fmla="*/ 26 h 26"/>
                <a:gd name="T22" fmla="*/ 87 w 93"/>
                <a:gd name="T23" fmla="*/ 26 h 26"/>
                <a:gd name="T24" fmla="*/ 87 w 93"/>
                <a:gd name="T25" fmla="*/ 26 h 26"/>
                <a:gd name="T26" fmla="*/ 40 w 93"/>
                <a:gd name="T27" fmla="*/ 13 h 26"/>
                <a:gd name="T28" fmla="*/ 38 w 93"/>
                <a:gd name="T29" fmla="*/ 13 h 26"/>
                <a:gd name="T30" fmla="*/ 29 w 93"/>
                <a:gd name="T31" fmla="*/ 11 h 26"/>
                <a:gd name="T32" fmla="*/ 27 w 93"/>
                <a:gd name="T33" fmla="*/ 11 h 26"/>
                <a:gd name="T34" fmla="*/ 24 w 93"/>
                <a:gd name="T35" fmla="*/ 10 h 26"/>
                <a:gd name="T36" fmla="*/ 20 w 93"/>
                <a:gd name="T37" fmla="*/ 11 h 26"/>
                <a:gd name="T38" fmla="*/ 17 w 93"/>
                <a:gd name="T39" fmla="*/ 13 h 26"/>
                <a:gd name="T40" fmla="*/ 13 w 93"/>
                <a:gd name="T41" fmla="*/ 15 h 26"/>
                <a:gd name="T42" fmla="*/ 9 w 93"/>
                <a:gd name="T43" fmla="*/ 19 h 26"/>
                <a:gd name="T44" fmla="*/ 9 w 93"/>
                <a:gd name="T45" fmla="*/ 22 h 26"/>
                <a:gd name="T46" fmla="*/ 9 w 93"/>
                <a:gd name="T47" fmla="*/ 22 h 26"/>
                <a:gd name="T48" fmla="*/ 8 w 93"/>
                <a:gd name="T49" fmla="*/ 24 h 26"/>
                <a:gd name="T50" fmla="*/ 4 w 93"/>
                <a:gd name="T51" fmla="*/ 26 h 26"/>
                <a:gd name="T52" fmla="*/ 4 w 93"/>
                <a:gd name="T53" fmla="*/ 26 h 26"/>
                <a:gd name="T54" fmla="*/ 0 w 93"/>
                <a:gd name="T55" fmla="*/ 24 h 26"/>
                <a:gd name="T56" fmla="*/ 0 w 93"/>
                <a:gd name="T57" fmla="*/ 22 h 26"/>
                <a:gd name="T58" fmla="*/ 0 w 93"/>
                <a:gd name="T59" fmla="*/ 20 h 26"/>
                <a:gd name="T60" fmla="*/ 2 w 93"/>
                <a:gd name="T61" fmla="*/ 13 h 26"/>
                <a:gd name="T62" fmla="*/ 2 w 93"/>
                <a:gd name="T63" fmla="*/ 13 h 26"/>
                <a:gd name="T64" fmla="*/ 2 w 93"/>
                <a:gd name="T65" fmla="*/ 13 h 26"/>
                <a:gd name="T66" fmla="*/ 2 w 93"/>
                <a:gd name="T67" fmla="*/ 13 h 26"/>
                <a:gd name="T68" fmla="*/ 2 w 93"/>
                <a:gd name="T69" fmla="*/ 13 h 26"/>
                <a:gd name="T70" fmla="*/ 6 w 93"/>
                <a:gd name="T71" fmla="*/ 10 h 26"/>
                <a:gd name="T72" fmla="*/ 6 w 93"/>
                <a:gd name="T73" fmla="*/ 10 h 26"/>
                <a:gd name="T74" fmla="*/ 6 w 93"/>
                <a:gd name="T75" fmla="*/ 10 h 26"/>
                <a:gd name="T76" fmla="*/ 8 w 93"/>
                <a:gd name="T77" fmla="*/ 8 h 26"/>
                <a:gd name="T78" fmla="*/ 11 w 93"/>
                <a:gd name="T79" fmla="*/ 4 h 26"/>
                <a:gd name="T80" fmla="*/ 17 w 93"/>
                <a:gd name="T81" fmla="*/ 2 h 26"/>
                <a:gd name="T82" fmla="*/ 17 w 93"/>
                <a:gd name="T83" fmla="*/ 2 h 26"/>
                <a:gd name="T84" fmla="*/ 24 w 93"/>
                <a:gd name="T8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3" h="26">
                  <a:moveTo>
                    <a:pt x="24" y="0"/>
                  </a:moveTo>
                  <a:lnTo>
                    <a:pt x="26" y="2"/>
                  </a:lnTo>
                  <a:lnTo>
                    <a:pt x="31" y="2"/>
                  </a:lnTo>
                  <a:lnTo>
                    <a:pt x="47" y="8"/>
                  </a:lnTo>
                  <a:lnTo>
                    <a:pt x="60" y="10"/>
                  </a:lnTo>
                  <a:lnTo>
                    <a:pt x="89" y="19"/>
                  </a:lnTo>
                  <a:lnTo>
                    <a:pt x="89" y="19"/>
                  </a:lnTo>
                  <a:lnTo>
                    <a:pt x="91" y="19"/>
                  </a:lnTo>
                  <a:lnTo>
                    <a:pt x="93" y="20"/>
                  </a:lnTo>
                  <a:lnTo>
                    <a:pt x="93" y="24"/>
                  </a:lnTo>
                  <a:lnTo>
                    <a:pt x="91" y="26"/>
                  </a:lnTo>
                  <a:lnTo>
                    <a:pt x="87" y="26"/>
                  </a:lnTo>
                  <a:lnTo>
                    <a:pt x="87" y="26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29" y="11"/>
                  </a:lnTo>
                  <a:lnTo>
                    <a:pt x="27" y="11"/>
                  </a:lnTo>
                  <a:lnTo>
                    <a:pt x="24" y="10"/>
                  </a:lnTo>
                  <a:lnTo>
                    <a:pt x="20" y="11"/>
                  </a:lnTo>
                  <a:lnTo>
                    <a:pt x="17" y="13"/>
                  </a:lnTo>
                  <a:lnTo>
                    <a:pt x="13" y="15"/>
                  </a:lnTo>
                  <a:lnTo>
                    <a:pt x="9" y="19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8" y="24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8"/>
                  </a:lnTo>
                  <a:lnTo>
                    <a:pt x="11" y="4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B395"/>
            </a:solidFill>
            <a:ln w="0">
              <a:solidFill>
                <a:srgbClr val="FFB39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2"/>
            <p:cNvSpPr>
              <a:spLocks noEditPoints="1"/>
            </p:cNvSpPr>
            <p:nvPr/>
          </p:nvSpPr>
          <p:spPr bwMode="auto">
            <a:xfrm>
              <a:off x="4865688" y="5294313"/>
              <a:ext cx="49212" cy="17463"/>
            </a:xfrm>
            <a:custGeom>
              <a:avLst/>
              <a:gdLst>
                <a:gd name="T0" fmla="*/ 0 w 31"/>
                <a:gd name="T1" fmla="*/ 8 h 11"/>
                <a:gd name="T2" fmla="*/ 0 w 31"/>
                <a:gd name="T3" fmla="*/ 11 h 11"/>
                <a:gd name="T4" fmla="*/ 0 w 31"/>
                <a:gd name="T5" fmla="*/ 11 h 11"/>
                <a:gd name="T6" fmla="*/ 0 w 31"/>
                <a:gd name="T7" fmla="*/ 11 h 11"/>
                <a:gd name="T8" fmla="*/ 0 w 31"/>
                <a:gd name="T9" fmla="*/ 8 h 11"/>
                <a:gd name="T10" fmla="*/ 20 w 31"/>
                <a:gd name="T11" fmla="*/ 0 h 11"/>
                <a:gd name="T12" fmla="*/ 20 w 31"/>
                <a:gd name="T13" fmla="*/ 0 h 11"/>
                <a:gd name="T14" fmla="*/ 29 w 31"/>
                <a:gd name="T15" fmla="*/ 2 h 11"/>
                <a:gd name="T16" fmla="*/ 31 w 31"/>
                <a:gd name="T17" fmla="*/ 2 h 11"/>
                <a:gd name="T18" fmla="*/ 20 w 31"/>
                <a:gd name="T19" fmla="*/ 0 h 11"/>
                <a:gd name="T20" fmla="*/ 18 w 31"/>
                <a:gd name="T21" fmla="*/ 0 h 11"/>
                <a:gd name="T22" fmla="*/ 18 w 31"/>
                <a:gd name="T23" fmla="*/ 0 h 11"/>
                <a:gd name="T24" fmla="*/ 20 w 31"/>
                <a:gd name="T25" fmla="*/ 0 h 11"/>
                <a:gd name="T26" fmla="*/ 18 w 31"/>
                <a:gd name="T2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" h="11">
                  <a:moveTo>
                    <a:pt x="0" y="8"/>
                  </a:move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8"/>
                  </a:lnTo>
                  <a:close/>
                  <a:moveTo>
                    <a:pt x="20" y="0"/>
                  </a:moveTo>
                  <a:lnTo>
                    <a:pt x="20" y="0"/>
                  </a:lnTo>
                  <a:lnTo>
                    <a:pt x="29" y="2"/>
                  </a:lnTo>
                  <a:lnTo>
                    <a:pt x="31" y="2"/>
                  </a:lnTo>
                  <a:lnTo>
                    <a:pt x="20" y="0"/>
                  </a:lnTo>
                  <a:close/>
                  <a:moveTo>
                    <a:pt x="18" y="0"/>
                  </a:moveTo>
                  <a:lnTo>
                    <a:pt x="18" y="0"/>
                  </a:lnTo>
                  <a:lnTo>
                    <a:pt x="2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D0C0"/>
            </a:solidFill>
            <a:ln w="0">
              <a:solidFill>
                <a:srgbClr val="FFD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53"/>
            <p:cNvSpPr>
              <a:spLocks/>
            </p:cNvSpPr>
            <p:nvPr/>
          </p:nvSpPr>
          <p:spPr bwMode="auto">
            <a:xfrm>
              <a:off x="4832350" y="5354638"/>
              <a:ext cx="146050" cy="41275"/>
            </a:xfrm>
            <a:custGeom>
              <a:avLst/>
              <a:gdLst>
                <a:gd name="T0" fmla="*/ 23 w 92"/>
                <a:gd name="T1" fmla="*/ 0 h 26"/>
                <a:gd name="T2" fmla="*/ 25 w 92"/>
                <a:gd name="T3" fmla="*/ 0 h 26"/>
                <a:gd name="T4" fmla="*/ 25 w 92"/>
                <a:gd name="T5" fmla="*/ 0 h 26"/>
                <a:gd name="T6" fmla="*/ 30 w 92"/>
                <a:gd name="T7" fmla="*/ 2 h 26"/>
                <a:gd name="T8" fmla="*/ 88 w 92"/>
                <a:gd name="T9" fmla="*/ 17 h 26"/>
                <a:gd name="T10" fmla="*/ 88 w 92"/>
                <a:gd name="T11" fmla="*/ 17 h 26"/>
                <a:gd name="T12" fmla="*/ 90 w 92"/>
                <a:gd name="T13" fmla="*/ 18 h 26"/>
                <a:gd name="T14" fmla="*/ 92 w 92"/>
                <a:gd name="T15" fmla="*/ 20 h 26"/>
                <a:gd name="T16" fmla="*/ 92 w 92"/>
                <a:gd name="T17" fmla="*/ 22 h 26"/>
                <a:gd name="T18" fmla="*/ 90 w 92"/>
                <a:gd name="T19" fmla="*/ 26 h 26"/>
                <a:gd name="T20" fmla="*/ 86 w 92"/>
                <a:gd name="T21" fmla="*/ 26 h 26"/>
                <a:gd name="T22" fmla="*/ 86 w 92"/>
                <a:gd name="T23" fmla="*/ 26 h 26"/>
                <a:gd name="T24" fmla="*/ 38 w 92"/>
                <a:gd name="T25" fmla="*/ 13 h 26"/>
                <a:gd name="T26" fmla="*/ 38 w 92"/>
                <a:gd name="T27" fmla="*/ 13 h 26"/>
                <a:gd name="T28" fmla="*/ 36 w 92"/>
                <a:gd name="T29" fmla="*/ 13 h 26"/>
                <a:gd name="T30" fmla="*/ 27 w 92"/>
                <a:gd name="T31" fmla="*/ 11 h 26"/>
                <a:gd name="T32" fmla="*/ 23 w 92"/>
                <a:gd name="T33" fmla="*/ 9 h 26"/>
                <a:gd name="T34" fmla="*/ 18 w 92"/>
                <a:gd name="T35" fmla="*/ 11 h 26"/>
                <a:gd name="T36" fmla="*/ 14 w 92"/>
                <a:gd name="T37" fmla="*/ 13 h 26"/>
                <a:gd name="T38" fmla="*/ 10 w 92"/>
                <a:gd name="T39" fmla="*/ 17 h 26"/>
                <a:gd name="T40" fmla="*/ 7 w 92"/>
                <a:gd name="T41" fmla="*/ 22 h 26"/>
                <a:gd name="T42" fmla="*/ 5 w 92"/>
                <a:gd name="T43" fmla="*/ 24 h 26"/>
                <a:gd name="T44" fmla="*/ 3 w 92"/>
                <a:gd name="T45" fmla="*/ 26 h 26"/>
                <a:gd name="T46" fmla="*/ 1 w 92"/>
                <a:gd name="T47" fmla="*/ 26 h 26"/>
                <a:gd name="T48" fmla="*/ 0 w 92"/>
                <a:gd name="T49" fmla="*/ 24 h 26"/>
                <a:gd name="T50" fmla="*/ 0 w 92"/>
                <a:gd name="T51" fmla="*/ 22 h 26"/>
                <a:gd name="T52" fmla="*/ 0 w 92"/>
                <a:gd name="T53" fmla="*/ 20 h 26"/>
                <a:gd name="T54" fmla="*/ 1 w 92"/>
                <a:gd name="T55" fmla="*/ 13 h 26"/>
                <a:gd name="T56" fmla="*/ 5 w 92"/>
                <a:gd name="T57" fmla="*/ 8 h 26"/>
                <a:gd name="T58" fmla="*/ 10 w 92"/>
                <a:gd name="T59" fmla="*/ 4 h 26"/>
                <a:gd name="T60" fmla="*/ 16 w 92"/>
                <a:gd name="T61" fmla="*/ 2 h 26"/>
                <a:gd name="T62" fmla="*/ 23 w 92"/>
                <a:gd name="T6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2" h="26">
                  <a:moveTo>
                    <a:pt x="23" y="0"/>
                  </a:moveTo>
                  <a:lnTo>
                    <a:pt x="25" y="0"/>
                  </a:lnTo>
                  <a:lnTo>
                    <a:pt x="25" y="0"/>
                  </a:lnTo>
                  <a:lnTo>
                    <a:pt x="30" y="2"/>
                  </a:lnTo>
                  <a:lnTo>
                    <a:pt x="88" y="17"/>
                  </a:lnTo>
                  <a:lnTo>
                    <a:pt x="88" y="17"/>
                  </a:lnTo>
                  <a:lnTo>
                    <a:pt x="90" y="18"/>
                  </a:lnTo>
                  <a:lnTo>
                    <a:pt x="92" y="20"/>
                  </a:lnTo>
                  <a:lnTo>
                    <a:pt x="92" y="22"/>
                  </a:lnTo>
                  <a:lnTo>
                    <a:pt x="90" y="26"/>
                  </a:lnTo>
                  <a:lnTo>
                    <a:pt x="86" y="26"/>
                  </a:lnTo>
                  <a:lnTo>
                    <a:pt x="86" y="26"/>
                  </a:lnTo>
                  <a:lnTo>
                    <a:pt x="38" y="13"/>
                  </a:lnTo>
                  <a:lnTo>
                    <a:pt x="38" y="13"/>
                  </a:lnTo>
                  <a:lnTo>
                    <a:pt x="36" y="13"/>
                  </a:lnTo>
                  <a:lnTo>
                    <a:pt x="27" y="11"/>
                  </a:lnTo>
                  <a:lnTo>
                    <a:pt x="23" y="9"/>
                  </a:lnTo>
                  <a:lnTo>
                    <a:pt x="18" y="11"/>
                  </a:lnTo>
                  <a:lnTo>
                    <a:pt x="14" y="13"/>
                  </a:lnTo>
                  <a:lnTo>
                    <a:pt x="10" y="17"/>
                  </a:lnTo>
                  <a:lnTo>
                    <a:pt x="7" y="22"/>
                  </a:lnTo>
                  <a:lnTo>
                    <a:pt x="5" y="24"/>
                  </a:lnTo>
                  <a:lnTo>
                    <a:pt x="3" y="26"/>
                  </a:lnTo>
                  <a:lnTo>
                    <a:pt x="1" y="26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1" y="13"/>
                  </a:lnTo>
                  <a:lnTo>
                    <a:pt x="5" y="8"/>
                  </a:lnTo>
                  <a:lnTo>
                    <a:pt x="10" y="4"/>
                  </a:lnTo>
                  <a:lnTo>
                    <a:pt x="16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B395"/>
            </a:solidFill>
            <a:ln w="0">
              <a:solidFill>
                <a:srgbClr val="FFB39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Rectangle 154"/>
            <p:cNvSpPr>
              <a:spLocks noChangeArrowheads="1"/>
            </p:cNvSpPr>
            <p:nvPr/>
          </p:nvSpPr>
          <p:spPr bwMode="auto">
            <a:xfrm>
              <a:off x="4889500" y="5375276"/>
              <a:ext cx="3175" cy="1588"/>
            </a:xfrm>
            <a:prstGeom prst="rect">
              <a:avLst/>
            </a:prstGeom>
            <a:solidFill>
              <a:srgbClr val="FFD0C0"/>
            </a:solidFill>
            <a:ln w="0">
              <a:solidFill>
                <a:srgbClr val="FFD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55"/>
            <p:cNvSpPr>
              <a:spLocks/>
            </p:cNvSpPr>
            <p:nvPr/>
          </p:nvSpPr>
          <p:spPr bwMode="auto">
            <a:xfrm>
              <a:off x="4822825" y="5435601"/>
              <a:ext cx="120650" cy="39688"/>
            </a:xfrm>
            <a:custGeom>
              <a:avLst/>
              <a:gdLst>
                <a:gd name="T0" fmla="*/ 26 w 76"/>
                <a:gd name="T1" fmla="*/ 0 h 25"/>
                <a:gd name="T2" fmla="*/ 31 w 76"/>
                <a:gd name="T3" fmla="*/ 2 h 25"/>
                <a:gd name="T4" fmla="*/ 67 w 76"/>
                <a:gd name="T5" fmla="*/ 11 h 25"/>
                <a:gd name="T6" fmla="*/ 73 w 76"/>
                <a:gd name="T7" fmla="*/ 13 h 25"/>
                <a:gd name="T8" fmla="*/ 74 w 76"/>
                <a:gd name="T9" fmla="*/ 15 h 25"/>
                <a:gd name="T10" fmla="*/ 76 w 76"/>
                <a:gd name="T11" fmla="*/ 16 h 25"/>
                <a:gd name="T12" fmla="*/ 74 w 76"/>
                <a:gd name="T13" fmla="*/ 18 h 25"/>
                <a:gd name="T14" fmla="*/ 74 w 76"/>
                <a:gd name="T15" fmla="*/ 20 h 25"/>
                <a:gd name="T16" fmla="*/ 71 w 76"/>
                <a:gd name="T17" fmla="*/ 22 h 25"/>
                <a:gd name="T18" fmla="*/ 69 w 76"/>
                <a:gd name="T19" fmla="*/ 22 h 25"/>
                <a:gd name="T20" fmla="*/ 38 w 76"/>
                <a:gd name="T21" fmla="*/ 13 h 25"/>
                <a:gd name="T22" fmla="*/ 29 w 76"/>
                <a:gd name="T23" fmla="*/ 11 h 25"/>
                <a:gd name="T24" fmla="*/ 29 w 76"/>
                <a:gd name="T25" fmla="*/ 11 h 25"/>
                <a:gd name="T26" fmla="*/ 26 w 76"/>
                <a:gd name="T27" fmla="*/ 9 h 25"/>
                <a:gd name="T28" fmla="*/ 20 w 76"/>
                <a:gd name="T29" fmla="*/ 11 h 25"/>
                <a:gd name="T30" fmla="*/ 16 w 76"/>
                <a:gd name="T31" fmla="*/ 13 h 25"/>
                <a:gd name="T32" fmla="*/ 13 w 76"/>
                <a:gd name="T33" fmla="*/ 16 h 25"/>
                <a:gd name="T34" fmla="*/ 9 w 76"/>
                <a:gd name="T35" fmla="*/ 20 h 25"/>
                <a:gd name="T36" fmla="*/ 9 w 76"/>
                <a:gd name="T37" fmla="*/ 20 h 25"/>
                <a:gd name="T38" fmla="*/ 9 w 76"/>
                <a:gd name="T39" fmla="*/ 22 h 25"/>
                <a:gd name="T40" fmla="*/ 7 w 76"/>
                <a:gd name="T41" fmla="*/ 24 h 25"/>
                <a:gd name="T42" fmla="*/ 6 w 76"/>
                <a:gd name="T43" fmla="*/ 25 h 25"/>
                <a:gd name="T44" fmla="*/ 4 w 76"/>
                <a:gd name="T45" fmla="*/ 25 h 25"/>
                <a:gd name="T46" fmla="*/ 2 w 76"/>
                <a:gd name="T47" fmla="*/ 24 h 25"/>
                <a:gd name="T48" fmla="*/ 0 w 76"/>
                <a:gd name="T49" fmla="*/ 22 h 25"/>
                <a:gd name="T50" fmla="*/ 0 w 76"/>
                <a:gd name="T51" fmla="*/ 20 h 25"/>
                <a:gd name="T52" fmla="*/ 2 w 76"/>
                <a:gd name="T53" fmla="*/ 16 h 25"/>
                <a:gd name="T54" fmla="*/ 6 w 76"/>
                <a:gd name="T55" fmla="*/ 9 h 25"/>
                <a:gd name="T56" fmla="*/ 11 w 76"/>
                <a:gd name="T57" fmla="*/ 5 h 25"/>
                <a:gd name="T58" fmla="*/ 18 w 76"/>
                <a:gd name="T59" fmla="*/ 2 h 25"/>
                <a:gd name="T60" fmla="*/ 26 w 76"/>
                <a:gd name="T6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6" h="25">
                  <a:moveTo>
                    <a:pt x="26" y="0"/>
                  </a:moveTo>
                  <a:lnTo>
                    <a:pt x="31" y="2"/>
                  </a:lnTo>
                  <a:lnTo>
                    <a:pt x="67" y="11"/>
                  </a:lnTo>
                  <a:lnTo>
                    <a:pt x="73" y="13"/>
                  </a:lnTo>
                  <a:lnTo>
                    <a:pt x="74" y="15"/>
                  </a:lnTo>
                  <a:lnTo>
                    <a:pt x="76" y="16"/>
                  </a:lnTo>
                  <a:lnTo>
                    <a:pt x="74" y="18"/>
                  </a:lnTo>
                  <a:lnTo>
                    <a:pt x="74" y="20"/>
                  </a:lnTo>
                  <a:lnTo>
                    <a:pt x="71" y="22"/>
                  </a:lnTo>
                  <a:lnTo>
                    <a:pt x="69" y="22"/>
                  </a:lnTo>
                  <a:lnTo>
                    <a:pt x="38" y="13"/>
                  </a:lnTo>
                  <a:lnTo>
                    <a:pt x="29" y="11"/>
                  </a:lnTo>
                  <a:lnTo>
                    <a:pt x="29" y="11"/>
                  </a:lnTo>
                  <a:lnTo>
                    <a:pt x="26" y="9"/>
                  </a:lnTo>
                  <a:lnTo>
                    <a:pt x="20" y="11"/>
                  </a:lnTo>
                  <a:lnTo>
                    <a:pt x="16" y="13"/>
                  </a:lnTo>
                  <a:lnTo>
                    <a:pt x="13" y="16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9" y="22"/>
                  </a:lnTo>
                  <a:lnTo>
                    <a:pt x="7" y="24"/>
                  </a:lnTo>
                  <a:lnTo>
                    <a:pt x="6" y="25"/>
                  </a:lnTo>
                  <a:lnTo>
                    <a:pt x="4" y="25"/>
                  </a:lnTo>
                  <a:lnTo>
                    <a:pt x="2" y="24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6" y="9"/>
                  </a:lnTo>
                  <a:lnTo>
                    <a:pt x="11" y="5"/>
                  </a:lnTo>
                  <a:lnTo>
                    <a:pt x="18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B395"/>
            </a:solidFill>
            <a:ln w="0">
              <a:solidFill>
                <a:srgbClr val="FFB39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6"/>
            <p:cNvSpPr>
              <a:spLocks noEditPoints="1"/>
            </p:cNvSpPr>
            <p:nvPr/>
          </p:nvSpPr>
          <p:spPr bwMode="auto">
            <a:xfrm>
              <a:off x="4837113" y="5453063"/>
              <a:ext cx="46037" cy="17463"/>
            </a:xfrm>
            <a:custGeom>
              <a:avLst/>
              <a:gdLst>
                <a:gd name="T0" fmla="*/ 0 w 29"/>
                <a:gd name="T1" fmla="*/ 11 h 11"/>
                <a:gd name="T2" fmla="*/ 0 w 29"/>
                <a:gd name="T3" fmla="*/ 11 h 11"/>
                <a:gd name="T4" fmla="*/ 0 w 29"/>
                <a:gd name="T5" fmla="*/ 11 h 11"/>
                <a:gd name="T6" fmla="*/ 0 w 29"/>
                <a:gd name="T7" fmla="*/ 11 h 11"/>
                <a:gd name="T8" fmla="*/ 0 w 29"/>
                <a:gd name="T9" fmla="*/ 9 h 11"/>
                <a:gd name="T10" fmla="*/ 0 w 29"/>
                <a:gd name="T11" fmla="*/ 9 h 11"/>
                <a:gd name="T12" fmla="*/ 0 w 29"/>
                <a:gd name="T13" fmla="*/ 11 h 11"/>
                <a:gd name="T14" fmla="*/ 0 w 29"/>
                <a:gd name="T15" fmla="*/ 9 h 11"/>
                <a:gd name="T16" fmla="*/ 20 w 29"/>
                <a:gd name="T17" fmla="*/ 0 h 11"/>
                <a:gd name="T18" fmla="*/ 20 w 29"/>
                <a:gd name="T19" fmla="*/ 0 h 11"/>
                <a:gd name="T20" fmla="*/ 29 w 29"/>
                <a:gd name="T21" fmla="*/ 2 h 11"/>
                <a:gd name="T22" fmla="*/ 20 w 29"/>
                <a:gd name="T2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11">
                  <a:moveTo>
                    <a:pt x="0" y="11"/>
                  </a:move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close/>
                  <a:moveTo>
                    <a:pt x="0" y="9"/>
                  </a:moveTo>
                  <a:lnTo>
                    <a:pt x="0" y="9"/>
                  </a:lnTo>
                  <a:lnTo>
                    <a:pt x="0" y="11"/>
                  </a:lnTo>
                  <a:lnTo>
                    <a:pt x="0" y="9"/>
                  </a:lnTo>
                  <a:close/>
                  <a:moveTo>
                    <a:pt x="20" y="0"/>
                  </a:moveTo>
                  <a:lnTo>
                    <a:pt x="20" y="0"/>
                  </a:lnTo>
                  <a:lnTo>
                    <a:pt x="29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D0C0"/>
            </a:solidFill>
            <a:ln w="0">
              <a:solidFill>
                <a:srgbClr val="FFD0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7"/>
            <p:cNvSpPr>
              <a:spLocks/>
            </p:cNvSpPr>
            <p:nvPr/>
          </p:nvSpPr>
          <p:spPr bwMode="auto">
            <a:xfrm>
              <a:off x="4929188" y="5453063"/>
              <a:ext cx="9525" cy="3175"/>
            </a:xfrm>
            <a:custGeom>
              <a:avLst/>
              <a:gdLst>
                <a:gd name="T0" fmla="*/ 0 w 6"/>
                <a:gd name="T1" fmla="*/ 0 h 2"/>
                <a:gd name="T2" fmla="*/ 6 w 6"/>
                <a:gd name="T3" fmla="*/ 2 h 2"/>
                <a:gd name="T4" fmla="*/ 6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395"/>
            </a:solidFill>
            <a:ln w="0">
              <a:solidFill>
                <a:srgbClr val="FFB39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8121426" y="3182668"/>
            <a:ext cx="1355949" cy="1333576"/>
            <a:chOff x="5222875" y="4878388"/>
            <a:chExt cx="820737" cy="819150"/>
          </a:xfrm>
        </p:grpSpPr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5222875" y="4878388"/>
              <a:ext cx="820737" cy="819150"/>
            </a:xfrm>
            <a:custGeom>
              <a:avLst/>
              <a:gdLst>
                <a:gd name="T0" fmla="*/ 258 w 517"/>
                <a:gd name="T1" fmla="*/ 0 h 516"/>
                <a:gd name="T2" fmla="*/ 311 w 517"/>
                <a:gd name="T3" fmla="*/ 3 h 516"/>
                <a:gd name="T4" fmla="*/ 358 w 517"/>
                <a:gd name="T5" fmla="*/ 20 h 516"/>
                <a:gd name="T6" fmla="*/ 403 w 517"/>
                <a:gd name="T7" fmla="*/ 43 h 516"/>
                <a:gd name="T8" fmla="*/ 441 w 517"/>
                <a:gd name="T9" fmla="*/ 74 h 516"/>
                <a:gd name="T10" fmla="*/ 472 w 517"/>
                <a:gd name="T11" fmla="*/ 114 h 516"/>
                <a:gd name="T12" fmla="*/ 495 w 517"/>
                <a:gd name="T13" fmla="*/ 157 h 516"/>
                <a:gd name="T14" fmla="*/ 512 w 517"/>
                <a:gd name="T15" fmla="*/ 206 h 516"/>
                <a:gd name="T16" fmla="*/ 517 w 517"/>
                <a:gd name="T17" fmla="*/ 257 h 516"/>
                <a:gd name="T18" fmla="*/ 512 w 517"/>
                <a:gd name="T19" fmla="*/ 309 h 516"/>
                <a:gd name="T20" fmla="*/ 495 w 517"/>
                <a:gd name="T21" fmla="*/ 358 h 516"/>
                <a:gd name="T22" fmla="*/ 472 w 517"/>
                <a:gd name="T23" fmla="*/ 402 h 516"/>
                <a:gd name="T24" fmla="*/ 441 w 517"/>
                <a:gd name="T25" fmla="*/ 440 h 516"/>
                <a:gd name="T26" fmla="*/ 403 w 517"/>
                <a:gd name="T27" fmla="*/ 472 h 516"/>
                <a:gd name="T28" fmla="*/ 358 w 517"/>
                <a:gd name="T29" fmla="*/ 496 h 516"/>
                <a:gd name="T30" fmla="*/ 311 w 517"/>
                <a:gd name="T31" fmla="*/ 510 h 516"/>
                <a:gd name="T32" fmla="*/ 258 w 517"/>
                <a:gd name="T33" fmla="*/ 516 h 516"/>
                <a:gd name="T34" fmla="*/ 206 w 517"/>
                <a:gd name="T35" fmla="*/ 510 h 516"/>
                <a:gd name="T36" fmla="*/ 157 w 517"/>
                <a:gd name="T37" fmla="*/ 496 h 516"/>
                <a:gd name="T38" fmla="*/ 114 w 517"/>
                <a:gd name="T39" fmla="*/ 472 h 516"/>
                <a:gd name="T40" fmla="*/ 76 w 517"/>
                <a:gd name="T41" fmla="*/ 440 h 516"/>
                <a:gd name="T42" fmla="*/ 43 w 517"/>
                <a:gd name="T43" fmla="*/ 402 h 516"/>
                <a:gd name="T44" fmla="*/ 20 w 517"/>
                <a:gd name="T45" fmla="*/ 358 h 516"/>
                <a:gd name="T46" fmla="*/ 5 w 517"/>
                <a:gd name="T47" fmla="*/ 309 h 516"/>
                <a:gd name="T48" fmla="*/ 0 w 517"/>
                <a:gd name="T49" fmla="*/ 257 h 516"/>
                <a:gd name="T50" fmla="*/ 5 w 517"/>
                <a:gd name="T51" fmla="*/ 206 h 516"/>
                <a:gd name="T52" fmla="*/ 20 w 517"/>
                <a:gd name="T53" fmla="*/ 157 h 516"/>
                <a:gd name="T54" fmla="*/ 43 w 517"/>
                <a:gd name="T55" fmla="*/ 114 h 516"/>
                <a:gd name="T56" fmla="*/ 76 w 517"/>
                <a:gd name="T57" fmla="*/ 74 h 516"/>
                <a:gd name="T58" fmla="*/ 114 w 517"/>
                <a:gd name="T59" fmla="*/ 43 h 516"/>
                <a:gd name="T60" fmla="*/ 157 w 517"/>
                <a:gd name="T61" fmla="*/ 20 h 516"/>
                <a:gd name="T62" fmla="*/ 206 w 517"/>
                <a:gd name="T63" fmla="*/ 3 h 516"/>
                <a:gd name="T64" fmla="*/ 258 w 517"/>
                <a:gd name="T65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7" h="516">
                  <a:moveTo>
                    <a:pt x="258" y="0"/>
                  </a:moveTo>
                  <a:lnTo>
                    <a:pt x="311" y="3"/>
                  </a:lnTo>
                  <a:lnTo>
                    <a:pt x="358" y="20"/>
                  </a:lnTo>
                  <a:lnTo>
                    <a:pt x="403" y="43"/>
                  </a:lnTo>
                  <a:lnTo>
                    <a:pt x="441" y="74"/>
                  </a:lnTo>
                  <a:lnTo>
                    <a:pt x="472" y="114"/>
                  </a:lnTo>
                  <a:lnTo>
                    <a:pt x="495" y="157"/>
                  </a:lnTo>
                  <a:lnTo>
                    <a:pt x="512" y="206"/>
                  </a:lnTo>
                  <a:lnTo>
                    <a:pt x="517" y="257"/>
                  </a:lnTo>
                  <a:lnTo>
                    <a:pt x="512" y="309"/>
                  </a:lnTo>
                  <a:lnTo>
                    <a:pt x="495" y="358"/>
                  </a:lnTo>
                  <a:lnTo>
                    <a:pt x="472" y="402"/>
                  </a:lnTo>
                  <a:lnTo>
                    <a:pt x="441" y="440"/>
                  </a:lnTo>
                  <a:lnTo>
                    <a:pt x="403" y="472"/>
                  </a:lnTo>
                  <a:lnTo>
                    <a:pt x="358" y="496"/>
                  </a:lnTo>
                  <a:lnTo>
                    <a:pt x="311" y="510"/>
                  </a:lnTo>
                  <a:lnTo>
                    <a:pt x="258" y="516"/>
                  </a:lnTo>
                  <a:lnTo>
                    <a:pt x="206" y="510"/>
                  </a:lnTo>
                  <a:lnTo>
                    <a:pt x="157" y="496"/>
                  </a:lnTo>
                  <a:lnTo>
                    <a:pt x="114" y="472"/>
                  </a:lnTo>
                  <a:lnTo>
                    <a:pt x="76" y="440"/>
                  </a:lnTo>
                  <a:lnTo>
                    <a:pt x="43" y="402"/>
                  </a:lnTo>
                  <a:lnTo>
                    <a:pt x="20" y="358"/>
                  </a:lnTo>
                  <a:lnTo>
                    <a:pt x="5" y="309"/>
                  </a:lnTo>
                  <a:lnTo>
                    <a:pt x="0" y="257"/>
                  </a:lnTo>
                  <a:lnTo>
                    <a:pt x="5" y="206"/>
                  </a:lnTo>
                  <a:lnTo>
                    <a:pt x="20" y="157"/>
                  </a:lnTo>
                  <a:lnTo>
                    <a:pt x="43" y="114"/>
                  </a:lnTo>
                  <a:lnTo>
                    <a:pt x="76" y="74"/>
                  </a:lnTo>
                  <a:lnTo>
                    <a:pt x="114" y="43"/>
                  </a:lnTo>
                  <a:lnTo>
                    <a:pt x="157" y="20"/>
                  </a:lnTo>
                  <a:lnTo>
                    <a:pt x="206" y="3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58"/>
            <p:cNvSpPr>
              <a:spLocks noEditPoints="1"/>
            </p:cNvSpPr>
            <p:nvPr/>
          </p:nvSpPr>
          <p:spPr bwMode="auto">
            <a:xfrm>
              <a:off x="5403850" y="4981576"/>
              <a:ext cx="182562" cy="465138"/>
            </a:xfrm>
            <a:custGeom>
              <a:avLst/>
              <a:gdLst>
                <a:gd name="T0" fmla="*/ 106 w 115"/>
                <a:gd name="T1" fmla="*/ 4 h 293"/>
                <a:gd name="T2" fmla="*/ 103 w 115"/>
                <a:gd name="T3" fmla="*/ 4 h 293"/>
                <a:gd name="T4" fmla="*/ 101 w 115"/>
                <a:gd name="T5" fmla="*/ 5 h 293"/>
                <a:gd name="T6" fmla="*/ 96 w 115"/>
                <a:gd name="T7" fmla="*/ 9 h 293"/>
                <a:gd name="T8" fmla="*/ 87 w 115"/>
                <a:gd name="T9" fmla="*/ 16 h 293"/>
                <a:gd name="T10" fmla="*/ 76 w 115"/>
                <a:gd name="T11" fmla="*/ 27 h 293"/>
                <a:gd name="T12" fmla="*/ 65 w 115"/>
                <a:gd name="T13" fmla="*/ 38 h 293"/>
                <a:gd name="T14" fmla="*/ 54 w 115"/>
                <a:gd name="T15" fmla="*/ 54 h 293"/>
                <a:gd name="T16" fmla="*/ 43 w 115"/>
                <a:gd name="T17" fmla="*/ 72 h 293"/>
                <a:gd name="T18" fmla="*/ 36 w 115"/>
                <a:gd name="T19" fmla="*/ 94 h 293"/>
                <a:gd name="T20" fmla="*/ 32 w 115"/>
                <a:gd name="T21" fmla="*/ 119 h 293"/>
                <a:gd name="T22" fmla="*/ 32 w 115"/>
                <a:gd name="T23" fmla="*/ 147 h 293"/>
                <a:gd name="T24" fmla="*/ 39 w 115"/>
                <a:gd name="T25" fmla="*/ 179 h 293"/>
                <a:gd name="T26" fmla="*/ 52 w 115"/>
                <a:gd name="T27" fmla="*/ 214 h 293"/>
                <a:gd name="T28" fmla="*/ 72 w 115"/>
                <a:gd name="T29" fmla="*/ 252 h 293"/>
                <a:gd name="T30" fmla="*/ 101 w 115"/>
                <a:gd name="T31" fmla="*/ 293 h 293"/>
                <a:gd name="T32" fmla="*/ 90 w 115"/>
                <a:gd name="T33" fmla="*/ 284 h 293"/>
                <a:gd name="T34" fmla="*/ 72 w 115"/>
                <a:gd name="T35" fmla="*/ 270 h 293"/>
                <a:gd name="T36" fmla="*/ 52 w 115"/>
                <a:gd name="T37" fmla="*/ 250 h 293"/>
                <a:gd name="T38" fmla="*/ 32 w 115"/>
                <a:gd name="T39" fmla="*/ 226 h 293"/>
                <a:gd name="T40" fmla="*/ 16 w 115"/>
                <a:gd name="T41" fmla="*/ 197 h 293"/>
                <a:gd name="T42" fmla="*/ 3 w 115"/>
                <a:gd name="T43" fmla="*/ 165 h 293"/>
                <a:gd name="T44" fmla="*/ 0 w 115"/>
                <a:gd name="T45" fmla="*/ 130 h 293"/>
                <a:gd name="T46" fmla="*/ 3 w 115"/>
                <a:gd name="T47" fmla="*/ 100 h 293"/>
                <a:gd name="T48" fmla="*/ 16 w 115"/>
                <a:gd name="T49" fmla="*/ 71 h 293"/>
                <a:gd name="T50" fmla="*/ 36 w 115"/>
                <a:gd name="T51" fmla="*/ 45 h 293"/>
                <a:gd name="T52" fmla="*/ 59 w 115"/>
                <a:gd name="T53" fmla="*/ 25 h 293"/>
                <a:gd name="T54" fmla="*/ 87 w 115"/>
                <a:gd name="T55" fmla="*/ 9 h 293"/>
                <a:gd name="T56" fmla="*/ 106 w 115"/>
                <a:gd name="T57" fmla="*/ 4 h 293"/>
                <a:gd name="T58" fmla="*/ 115 w 115"/>
                <a:gd name="T59" fmla="*/ 0 h 293"/>
                <a:gd name="T60" fmla="*/ 106 w 115"/>
                <a:gd name="T61" fmla="*/ 4 h 293"/>
                <a:gd name="T62" fmla="*/ 108 w 115"/>
                <a:gd name="T63" fmla="*/ 2 h 293"/>
                <a:gd name="T64" fmla="*/ 115 w 115"/>
                <a:gd name="T6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" h="293">
                  <a:moveTo>
                    <a:pt x="106" y="4"/>
                  </a:moveTo>
                  <a:lnTo>
                    <a:pt x="103" y="4"/>
                  </a:lnTo>
                  <a:lnTo>
                    <a:pt x="101" y="5"/>
                  </a:lnTo>
                  <a:lnTo>
                    <a:pt x="96" y="9"/>
                  </a:lnTo>
                  <a:lnTo>
                    <a:pt x="87" y="16"/>
                  </a:lnTo>
                  <a:lnTo>
                    <a:pt x="76" y="27"/>
                  </a:lnTo>
                  <a:lnTo>
                    <a:pt x="65" y="38"/>
                  </a:lnTo>
                  <a:lnTo>
                    <a:pt x="54" y="54"/>
                  </a:lnTo>
                  <a:lnTo>
                    <a:pt x="43" y="72"/>
                  </a:lnTo>
                  <a:lnTo>
                    <a:pt x="36" y="94"/>
                  </a:lnTo>
                  <a:lnTo>
                    <a:pt x="32" y="119"/>
                  </a:lnTo>
                  <a:lnTo>
                    <a:pt x="32" y="147"/>
                  </a:lnTo>
                  <a:lnTo>
                    <a:pt x="39" y="179"/>
                  </a:lnTo>
                  <a:lnTo>
                    <a:pt x="52" y="214"/>
                  </a:lnTo>
                  <a:lnTo>
                    <a:pt x="72" y="252"/>
                  </a:lnTo>
                  <a:lnTo>
                    <a:pt x="101" y="293"/>
                  </a:lnTo>
                  <a:lnTo>
                    <a:pt x="90" y="284"/>
                  </a:lnTo>
                  <a:lnTo>
                    <a:pt x="72" y="270"/>
                  </a:lnTo>
                  <a:lnTo>
                    <a:pt x="52" y="250"/>
                  </a:lnTo>
                  <a:lnTo>
                    <a:pt x="32" y="226"/>
                  </a:lnTo>
                  <a:lnTo>
                    <a:pt x="16" y="197"/>
                  </a:lnTo>
                  <a:lnTo>
                    <a:pt x="3" y="165"/>
                  </a:lnTo>
                  <a:lnTo>
                    <a:pt x="0" y="130"/>
                  </a:lnTo>
                  <a:lnTo>
                    <a:pt x="3" y="100"/>
                  </a:lnTo>
                  <a:lnTo>
                    <a:pt x="16" y="71"/>
                  </a:lnTo>
                  <a:lnTo>
                    <a:pt x="36" y="45"/>
                  </a:lnTo>
                  <a:lnTo>
                    <a:pt x="59" y="25"/>
                  </a:lnTo>
                  <a:lnTo>
                    <a:pt x="87" y="9"/>
                  </a:lnTo>
                  <a:lnTo>
                    <a:pt x="106" y="4"/>
                  </a:lnTo>
                  <a:close/>
                  <a:moveTo>
                    <a:pt x="115" y="0"/>
                  </a:moveTo>
                  <a:lnTo>
                    <a:pt x="106" y="4"/>
                  </a:lnTo>
                  <a:lnTo>
                    <a:pt x="108" y="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5EFFCA"/>
            </a:solidFill>
            <a:ln w="0">
              <a:solidFill>
                <a:srgbClr val="5EFFC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59"/>
            <p:cNvSpPr>
              <a:spLocks noEditPoints="1"/>
            </p:cNvSpPr>
            <p:nvPr/>
          </p:nvSpPr>
          <p:spPr bwMode="auto">
            <a:xfrm>
              <a:off x="5511800" y="4978401"/>
              <a:ext cx="106362" cy="471488"/>
            </a:xfrm>
            <a:custGeom>
              <a:avLst/>
              <a:gdLst>
                <a:gd name="T0" fmla="*/ 53 w 67"/>
                <a:gd name="T1" fmla="*/ 2 h 297"/>
                <a:gd name="T2" fmla="*/ 53 w 67"/>
                <a:gd name="T3" fmla="*/ 2 h 297"/>
                <a:gd name="T4" fmla="*/ 51 w 67"/>
                <a:gd name="T5" fmla="*/ 2 h 297"/>
                <a:gd name="T6" fmla="*/ 53 w 67"/>
                <a:gd name="T7" fmla="*/ 2 h 297"/>
                <a:gd name="T8" fmla="*/ 53 w 67"/>
                <a:gd name="T9" fmla="*/ 2 h 297"/>
                <a:gd name="T10" fmla="*/ 67 w 67"/>
                <a:gd name="T11" fmla="*/ 0 h 297"/>
                <a:gd name="T12" fmla="*/ 64 w 67"/>
                <a:gd name="T13" fmla="*/ 2 h 297"/>
                <a:gd name="T14" fmla="*/ 62 w 67"/>
                <a:gd name="T15" fmla="*/ 4 h 297"/>
                <a:gd name="T16" fmla="*/ 58 w 67"/>
                <a:gd name="T17" fmla="*/ 13 h 297"/>
                <a:gd name="T18" fmla="*/ 51 w 67"/>
                <a:gd name="T19" fmla="*/ 27 h 297"/>
                <a:gd name="T20" fmla="*/ 46 w 67"/>
                <a:gd name="T21" fmla="*/ 47 h 297"/>
                <a:gd name="T22" fmla="*/ 40 w 67"/>
                <a:gd name="T23" fmla="*/ 73 h 297"/>
                <a:gd name="T24" fmla="*/ 37 w 67"/>
                <a:gd name="T25" fmla="*/ 105 h 297"/>
                <a:gd name="T26" fmla="*/ 37 w 67"/>
                <a:gd name="T27" fmla="*/ 143 h 297"/>
                <a:gd name="T28" fmla="*/ 38 w 67"/>
                <a:gd name="T29" fmla="*/ 188 h 297"/>
                <a:gd name="T30" fmla="*/ 46 w 67"/>
                <a:gd name="T31" fmla="*/ 239 h 297"/>
                <a:gd name="T32" fmla="*/ 58 w 67"/>
                <a:gd name="T33" fmla="*/ 297 h 297"/>
                <a:gd name="T34" fmla="*/ 44 w 67"/>
                <a:gd name="T35" fmla="*/ 297 h 297"/>
                <a:gd name="T36" fmla="*/ 40 w 67"/>
                <a:gd name="T37" fmla="*/ 288 h 297"/>
                <a:gd name="T38" fmla="*/ 35 w 67"/>
                <a:gd name="T39" fmla="*/ 274 h 297"/>
                <a:gd name="T40" fmla="*/ 28 w 67"/>
                <a:gd name="T41" fmla="*/ 255 h 297"/>
                <a:gd name="T42" fmla="*/ 19 w 67"/>
                <a:gd name="T43" fmla="*/ 232 h 297"/>
                <a:gd name="T44" fmla="*/ 11 w 67"/>
                <a:gd name="T45" fmla="*/ 205 h 297"/>
                <a:gd name="T46" fmla="*/ 6 w 67"/>
                <a:gd name="T47" fmla="*/ 174 h 297"/>
                <a:gd name="T48" fmla="*/ 2 w 67"/>
                <a:gd name="T49" fmla="*/ 143 h 297"/>
                <a:gd name="T50" fmla="*/ 0 w 67"/>
                <a:gd name="T51" fmla="*/ 112 h 297"/>
                <a:gd name="T52" fmla="*/ 6 w 67"/>
                <a:gd name="T53" fmla="*/ 82 h 297"/>
                <a:gd name="T54" fmla="*/ 15 w 67"/>
                <a:gd name="T55" fmla="*/ 51 h 297"/>
                <a:gd name="T56" fmla="*/ 31 w 67"/>
                <a:gd name="T57" fmla="*/ 26 h 297"/>
                <a:gd name="T58" fmla="*/ 53 w 67"/>
                <a:gd name="T59" fmla="*/ 2 h 297"/>
                <a:gd name="T60" fmla="*/ 67 w 67"/>
                <a:gd name="T61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7" h="297">
                  <a:moveTo>
                    <a:pt x="53" y="2"/>
                  </a:moveTo>
                  <a:lnTo>
                    <a:pt x="53" y="2"/>
                  </a:lnTo>
                  <a:lnTo>
                    <a:pt x="51" y="2"/>
                  </a:lnTo>
                  <a:lnTo>
                    <a:pt x="53" y="2"/>
                  </a:lnTo>
                  <a:lnTo>
                    <a:pt x="53" y="2"/>
                  </a:lnTo>
                  <a:close/>
                  <a:moveTo>
                    <a:pt x="67" y="0"/>
                  </a:moveTo>
                  <a:lnTo>
                    <a:pt x="64" y="2"/>
                  </a:lnTo>
                  <a:lnTo>
                    <a:pt x="62" y="4"/>
                  </a:lnTo>
                  <a:lnTo>
                    <a:pt x="58" y="13"/>
                  </a:lnTo>
                  <a:lnTo>
                    <a:pt x="51" y="27"/>
                  </a:lnTo>
                  <a:lnTo>
                    <a:pt x="46" y="47"/>
                  </a:lnTo>
                  <a:lnTo>
                    <a:pt x="40" y="73"/>
                  </a:lnTo>
                  <a:lnTo>
                    <a:pt x="37" y="105"/>
                  </a:lnTo>
                  <a:lnTo>
                    <a:pt x="37" y="143"/>
                  </a:lnTo>
                  <a:lnTo>
                    <a:pt x="38" y="188"/>
                  </a:lnTo>
                  <a:lnTo>
                    <a:pt x="46" y="239"/>
                  </a:lnTo>
                  <a:lnTo>
                    <a:pt x="58" y="297"/>
                  </a:lnTo>
                  <a:lnTo>
                    <a:pt x="44" y="297"/>
                  </a:lnTo>
                  <a:lnTo>
                    <a:pt x="40" y="288"/>
                  </a:lnTo>
                  <a:lnTo>
                    <a:pt x="35" y="274"/>
                  </a:lnTo>
                  <a:lnTo>
                    <a:pt x="28" y="255"/>
                  </a:lnTo>
                  <a:lnTo>
                    <a:pt x="19" y="232"/>
                  </a:lnTo>
                  <a:lnTo>
                    <a:pt x="11" y="205"/>
                  </a:lnTo>
                  <a:lnTo>
                    <a:pt x="6" y="174"/>
                  </a:lnTo>
                  <a:lnTo>
                    <a:pt x="2" y="143"/>
                  </a:lnTo>
                  <a:lnTo>
                    <a:pt x="0" y="112"/>
                  </a:lnTo>
                  <a:lnTo>
                    <a:pt x="6" y="82"/>
                  </a:lnTo>
                  <a:lnTo>
                    <a:pt x="15" y="51"/>
                  </a:lnTo>
                  <a:lnTo>
                    <a:pt x="31" y="26"/>
                  </a:lnTo>
                  <a:lnTo>
                    <a:pt x="53" y="2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5EFFCA"/>
            </a:solidFill>
            <a:ln w="0">
              <a:solidFill>
                <a:srgbClr val="5EFFC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60"/>
            <p:cNvSpPr>
              <a:spLocks/>
            </p:cNvSpPr>
            <p:nvPr/>
          </p:nvSpPr>
          <p:spPr bwMode="auto">
            <a:xfrm>
              <a:off x="5638800" y="4978401"/>
              <a:ext cx="103187" cy="471488"/>
            </a:xfrm>
            <a:custGeom>
              <a:avLst/>
              <a:gdLst>
                <a:gd name="T0" fmla="*/ 0 w 65"/>
                <a:gd name="T1" fmla="*/ 0 h 297"/>
                <a:gd name="T2" fmla="*/ 16 w 65"/>
                <a:gd name="T3" fmla="*/ 4 h 297"/>
                <a:gd name="T4" fmla="*/ 16 w 65"/>
                <a:gd name="T5" fmla="*/ 4 h 297"/>
                <a:gd name="T6" fmla="*/ 38 w 65"/>
                <a:gd name="T7" fmla="*/ 27 h 297"/>
                <a:gd name="T8" fmla="*/ 54 w 65"/>
                <a:gd name="T9" fmla="*/ 54 h 297"/>
                <a:gd name="T10" fmla="*/ 62 w 65"/>
                <a:gd name="T11" fmla="*/ 83 h 297"/>
                <a:gd name="T12" fmla="*/ 65 w 65"/>
                <a:gd name="T13" fmla="*/ 114 h 297"/>
                <a:gd name="T14" fmla="*/ 63 w 65"/>
                <a:gd name="T15" fmla="*/ 147 h 297"/>
                <a:gd name="T16" fmla="*/ 58 w 65"/>
                <a:gd name="T17" fmla="*/ 176 h 297"/>
                <a:gd name="T18" fmla="*/ 51 w 65"/>
                <a:gd name="T19" fmla="*/ 207 h 297"/>
                <a:gd name="T20" fmla="*/ 42 w 65"/>
                <a:gd name="T21" fmla="*/ 232 h 297"/>
                <a:gd name="T22" fmla="*/ 33 w 65"/>
                <a:gd name="T23" fmla="*/ 255 h 297"/>
                <a:gd name="T24" fmla="*/ 25 w 65"/>
                <a:gd name="T25" fmla="*/ 275 h 297"/>
                <a:gd name="T26" fmla="*/ 18 w 65"/>
                <a:gd name="T27" fmla="*/ 290 h 297"/>
                <a:gd name="T28" fmla="*/ 15 w 65"/>
                <a:gd name="T29" fmla="*/ 297 h 297"/>
                <a:gd name="T30" fmla="*/ 0 w 65"/>
                <a:gd name="T31" fmla="*/ 297 h 297"/>
                <a:gd name="T32" fmla="*/ 2 w 65"/>
                <a:gd name="T33" fmla="*/ 288 h 297"/>
                <a:gd name="T34" fmla="*/ 5 w 65"/>
                <a:gd name="T35" fmla="*/ 270 h 297"/>
                <a:gd name="T36" fmla="*/ 9 w 65"/>
                <a:gd name="T37" fmla="*/ 245 h 297"/>
                <a:gd name="T38" fmla="*/ 15 w 65"/>
                <a:gd name="T39" fmla="*/ 214 h 297"/>
                <a:gd name="T40" fmla="*/ 18 w 65"/>
                <a:gd name="T41" fmla="*/ 178 h 297"/>
                <a:gd name="T42" fmla="*/ 20 w 65"/>
                <a:gd name="T43" fmla="*/ 140 h 297"/>
                <a:gd name="T44" fmla="*/ 20 w 65"/>
                <a:gd name="T45" fmla="*/ 102 h 297"/>
                <a:gd name="T46" fmla="*/ 18 w 65"/>
                <a:gd name="T47" fmla="*/ 65 h 297"/>
                <a:gd name="T48" fmla="*/ 11 w 65"/>
                <a:gd name="T49" fmla="*/ 31 h 297"/>
                <a:gd name="T50" fmla="*/ 0 w 65"/>
                <a:gd name="T51" fmla="*/ 0 h 297"/>
                <a:gd name="T52" fmla="*/ 0 w 65"/>
                <a:gd name="T5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5" h="297">
                  <a:moveTo>
                    <a:pt x="0" y="0"/>
                  </a:moveTo>
                  <a:lnTo>
                    <a:pt x="16" y="4"/>
                  </a:lnTo>
                  <a:lnTo>
                    <a:pt x="16" y="4"/>
                  </a:lnTo>
                  <a:lnTo>
                    <a:pt x="38" y="27"/>
                  </a:lnTo>
                  <a:lnTo>
                    <a:pt x="54" y="54"/>
                  </a:lnTo>
                  <a:lnTo>
                    <a:pt x="62" y="83"/>
                  </a:lnTo>
                  <a:lnTo>
                    <a:pt x="65" y="114"/>
                  </a:lnTo>
                  <a:lnTo>
                    <a:pt x="63" y="147"/>
                  </a:lnTo>
                  <a:lnTo>
                    <a:pt x="58" y="176"/>
                  </a:lnTo>
                  <a:lnTo>
                    <a:pt x="51" y="207"/>
                  </a:lnTo>
                  <a:lnTo>
                    <a:pt x="42" y="232"/>
                  </a:lnTo>
                  <a:lnTo>
                    <a:pt x="33" y="255"/>
                  </a:lnTo>
                  <a:lnTo>
                    <a:pt x="25" y="275"/>
                  </a:lnTo>
                  <a:lnTo>
                    <a:pt x="18" y="290"/>
                  </a:lnTo>
                  <a:lnTo>
                    <a:pt x="15" y="297"/>
                  </a:lnTo>
                  <a:lnTo>
                    <a:pt x="0" y="297"/>
                  </a:lnTo>
                  <a:lnTo>
                    <a:pt x="2" y="288"/>
                  </a:lnTo>
                  <a:lnTo>
                    <a:pt x="5" y="270"/>
                  </a:lnTo>
                  <a:lnTo>
                    <a:pt x="9" y="245"/>
                  </a:lnTo>
                  <a:lnTo>
                    <a:pt x="15" y="214"/>
                  </a:lnTo>
                  <a:lnTo>
                    <a:pt x="18" y="178"/>
                  </a:lnTo>
                  <a:lnTo>
                    <a:pt x="20" y="140"/>
                  </a:lnTo>
                  <a:lnTo>
                    <a:pt x="20" y="102"/>
                  </a:lnTo>
                  <a:lnTo>
                    <a:pt x="18" y="65"/>
                  </a:lnTo>
                  <a:lnTo>
                    <a:pt x="11" y="3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FFCA"/>
            </a:solidFill>
            <a:ln w="0">
              <a:solidFill>
                <a:srgbClr val="5EFFC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61"/>
            <p:cNvSpPr>
              <a:spLocks/>
            </p:cNvSpPr>
            <p:nvPr/>
          </p:nvSpPr>
          <p:spPr bwMode="auto">
            <a:xfrm>
              <a:off x="5678488" y="4992688"/>
              <a:ext cx="165100" cy="454025"/>
            </a:xfrm>
            <a:custGeom>
              <a:avLst/>
              <a:gdLst>
                <a:gd name="T0" fmla="*/ 8 w 104"/>
                <a:gd name="T1" fmla="*/ 0 h 286"/>
                <a:gd name="T2" fmla="*/ 38 w 104"/>
                <a:gd name="T3" fmla="*/ 15 h 286"/>
                <a:gd name="T4" fmla="*/ 64 w 104"/>
                <a:gd name="T5" fmla="*/ 36 h 286"/>
                <a:gd name="T6" fmla="*/ 85 w 104"/>
                <a:gd name="T7" fmla="*/ 62 h 286"/>
                <a:gd name="T8" fmla="*/ 100 w 104"/>
                <a:gd name="T9" fmla="*/ 93 h 286"/>
                <a:gd name="T10" fmla="*/ 104 w 104"/>
                <a:gd name="T11" fmla="*/ 127 h 286"/>
                <a:gd name="T12" fmla="*/ 98 w 104"/>
                <a:gd name="T13" fmla="*/ 160 h 286"/>
                <a:gd name="T14" fmla="*/ 85 w 104"/>
                <a:gd name="T15" fmla="*/ 190 h 286"/>
                <a:gd name="T16" fmla="*/ 69 w 104"/>
                <a:gd name="T17" fmla="*/ 218 h 286"/>
                <a:gd name="T18" fmla="*/ 49 w 104"/>
                <a:gd name="T19" fmla="*/ 243 h 286"/>
                <a:gd name="T20" fmla="*/ 29 w 104"/>
                <a:gd name="T21" fmla="*/ 261 h 286"/>
                <a:gd name="T22" fmla="*/ 13 w 104"/>
                <a:gd name="T23" fmla="*/ 277 h 286"/>
                <a:gd name="T24" fmla="*/ 0 w 104"/>
                <a:gd name="T25" fmla="*/ 286 h 286"/>
                <a:gd name="T26" fmla="*/ 31 w 104"/>
                <a:gd name="T27" fmla="*/ 246 h 286"/>
                <a:gd name="T28" fmla="*/ 51 w 104"/>
                <a:gd name="T29" fmla="*/ 208 h 286"/>
                <a:gd name="T30" fmla="*/ 66 w 104"/>
                <a:gd name="T31" fmla="*/ 174 h 286"/>
                <a:gd name="T32" fmla="*/ 73 w 104"/>
                <a:gd name="T33" fmla="*/ 143 h 286"/>
                <a:gd name="T34" fmla="*/ 75 w 104"/>
                <a:gd name="T35" fmla="*/ 114 h 286"/>
                <a:gd name="T36" fmla="*/ 71 w 104"/>
                <a:gd name="T37" fmla="*/ 89 h 286"/>
                <a:gd name="T38" fmla="*/ 64 w 104"/>
                <a:gd name="T39" fmla="*/ 67 h 286"/>
                <a:gd name="T40" fmla="*/ 55 w 104"/>
                <a:gd name="T41" fmla="*/ 49 h 286"/>
                <a:gd name="T42" fmla="*/ 44 w 104"/>
                <a:gd name="T43" fmla="*/ 33 h 286"/>
                <a:gd name="T44" fmla="*/ 33 w 104"/>
                <a:gd name="T45" fmla="*/ 20 h 286"/>
                <a:gd name="T46" fmla="*/ 22 w 104"/>
                <a:gd name="T47" fmla="*/ 11 h 286"/>
                <a:gd name="T48" fmla="*/ 13 w 104"/>
                <a:gd name="T49" fmla="*/ 4 h 286"/>
                <a:gd name="T50" fmla="*/ 8 w 104"/>
                <a:gd name="T5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4" h="286">
                  <a:moveTo>
                    <a:pt x="8" y="0"/>
                  </a:moveTo>
                  <a:lnTo>
                    <a:pt x="38" y="15"/>
                  </a:lnTo>
                  <a:lnTo>
                    <a:pt x="64" y="36"/>
                  </a:lnTo>
                  <a:lnTo>
                    <a:pt x="85" y="62"/>
                  </a:lnTo>
                  <a:lnTo>
                    <a:pt x="100" y="93"/>
                  </a:lnTo>
                  <a:lnTo>
                    <a:pt x="104" y="127"/>
                  </a:lnTo>
                  <a:lnTo>
                    <a:pt x="98" y="160"/>
                  </a:lnTo>
                  <a:lnTo>
                    <a:pt x="85" y="190"/>
                  </a:lnTo>
                  <a:lnTo>
                    <a:pt x="69" y="218"/>
                  </a:lnTo>
                  <a:lnTo>
                    <a:pt x="49" y="243"/>
                  </a:lnTo>
                  <a:lnTo>
                    <a:pt x="29" y="261"/>
                  </a:lnTo>
                  <a:lnTo>
                    <a:pt x="13" y="277"/>
                  </a:lnTo>
                  <a:lnTo>
                    <a:pt x="0" y="286"/>
                  </a:lnTo>
                  <a:lnTo>
                    <a:pt x="31" y="246"/>
                  </a:lnTo>
                  <a:lnTo>
                    <a:pt x="51" y="208"/>
                  </a:lnTo>
                  <a:lnTo>
                    <a:pt x="66" y="174"/>
                  </a:lnTo>
                  <a:lnTo>
                    <a:pt x="73" y="143"/>
                  </a:lnTo>
                  <a:lnTo>
                    <a:pt x="75" y="114"/>
                  </a:lnTo>
                  <a:lnTo>
                    <a:pt x="71" y="89"/>
                  </a:lnTo>
                  <a:lnTo>
                    <a:pt x="64" y="67"/>
                  </a:lnTo>
                  <a:lnTo>
                    <a:pt x="55" y="49"/>
                  </a:lnTo>
                  <a:lnTo>
                    <a:pt x="44" y="33"/>
                  </a:lnTo>
                  <a:lnTo>
                    <a:pt x="33" y="20"/>
                  </a:lnTo>
                  <a:lnTo>
                    <a:pt x="22" y="11"/>
                  </a:lnTo>
                  <a:lnTo>
                    <a:pt x="13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5EFFCA"/>
            </a:solidFill>
            <a:ln w="0">
              <a:solidFill>
                <a:srgbClr val="5EFFC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62"/>
            <p:cNvSpPr>
              <a:spLocks/>
            </p:cNvSpPr>
            <p:nvPr/>
          </p:nvSpPr>
          <p:spPr bwMode="auto">
            <a:xfrm>
              <a:off x="5454650" y="4981576"/>
              <a:ext cx="141287" cy="468313"/>
            </a:xfrm>
            <a:custGeom>
              <a:avLst/>
              <a:gdLst>
                <a:gd name="T0" fmla="*/ 89 w 89"/>
                <a:gd name="T1" fmla="*/ 0 h 295"/>
                <a:gd name="T2" fmla="*/ 67 w 89"/>
                <a:gd name="T3" fmla="*/ 24 h 295"/>
                <a:gd name="T4" fmla="*/ 51 w 89"/>
                <a:gd name="T5" fmla="*/ 49 h 295"/>
                <a:gd name="T6" fmla="*/ 42 w 89"/>
                <a:gd name="T7" fmla="*/ 80 h 295"/>
                <a:gd name="T8" fmla="*/ 36 w 89"/>
                <a:gd name="T9" fmla="*/ 110 h 295"/>
                <a:gd name="T10" fmla="*/ 38 w 89"/>
                <a:gd name="T11" fmla="*/ 141 h 295"/>
                <a:gd name="T12" fmla="*/ 42 w 89"/>
                <a:gd name="T13" fmla="*/ 172 h 295"/>
                <a:gd name="T14" fmla="*/ 47 w 89"/>
                <a:gd name="T15" fmla="*/ 203 h 295"/>
                <a:gd name="T16" fmla="*/ 55 w 89"/>
                <a:gd name="T17" fmla="*/ 230 h 295"/>
                <a:gd name="T18" fmla="*/ 64 w 89"/>
                <a:gd name="T19" fmla="*/ 253 h 295"/>
                <a:gd name="T20" fmla="*/ 71 w 89"/>
                <a:gd name="T21" fmla="*/ 272 h 295"/>
                <a:gd name="T22" fmla="*/ 76 w 89"/>
                <a:gd name="T23" fmla="*/ 286 h 295"/>
                <a:gd name="T24" fmla="*/ 80 w 89"/>
                <a:gd name="T25" fmla="*/ 295 h 295"/>
                <a:gd name="T26" fmla="*/ 71 w 89"/>
                <a:gd name="T27" fmla="*/ 293 h 295"/>
                <a:gd name="T28" fmla="*/ 69 w 89"/>
                <a:gd name="T29" fmla="*/ 293 h 295"/>
                <a:gd name="T30" fmla="*/ 40 w 89"/>
                <a:gd name="T31" fmla="*/ 252 h 295"/>
                <a:gd name="T32" fmla="*/ 20 w 89"/>
                <a:gd name="T33" fmla="*/ 214 h 295"/>
                <a:gd name="T34" fmla="*/ 7 w 89"/>
                <a:gd name="T35" fmla="*/ 179 h 295"/>
                <a:gd name="T36" fmla="*/ 0 w 89"/>
                <a:gd name="T37" fmla="*/ 147 h 295"/>
                <a:gd name="T38" fmla="*/ 0 w 89"/>
                <a:gd name="T39" fmla="*/ 119 h 295"/>
                <a:gd name="T40" fmla="*/ 4 w 89"/>
                <a:gd name="T41" fmla="*/ 94 h 295"/>
                <a:gd name="T42" fmla="*/ 11 w 89"/>
                <a:gd name="T43" fmla="*/ 72 h 295"/>
                <a:gd name="T44" fmla="*/ 22 w 89"/>
                <a:gd name="T45" fmla="*/ 54 h 295"/>
                <a:gd name="T46" fmla="*/ 33 w 89"/>
                <a:gd name="T47" fmla="*/ 38 h 295"/>
                <a:gd name="T48" fmla="*/ 44 w 89"/>
                <a:gd name="T49" fmla="*/ 27 h 295"/>
                <a:gd name="T50" fmla="*/ 55 w 89"/>
                <a:gd name="T51" fmla="*/ 16 h 295"/>
                <a:gd name="T52" fmla="*/ 64 w 89"/>
                <a:gd name="T53" fmla="*/ 9 h 295"/>
                <a:gd name="T54" fmla="*/ 69 w 89"/>
                <a:gd name="T55" fmla="*/ 5 h 295"/>
                <a:gd name="T56" fmla="*/ 71 w 89"/>
                <a:gd name="T57" fmla="*/ 4 h 295"/>
                <a:gd name="T58" fmla="*/ 76 w 89"/>
                <a:gd name="T59" fmla="*/ 2 h 295"/>
                <a:gd name="T60" fmla="*/ 83 w 89"/>
                <a:gd name="T61" fmla="*/ 0 h 295"/>
                <a:gd name="T62" fmla="*/ 87 w 89"/>
                <a:gd name="T63" fmla="*/ 0 h 295"/>
                <a:gd name="T64" fmla="*/ 89 w 89"/>
                <a:gd name="T65" fmla="*/ 0 h 295"/>
                <a:gd name="T66" fmla="*/ 89 w 89"/>
                <a:gd name="T67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9" h="295">
                  <a:moveTo>
                    <a:pt x="89" y="0"/>
                  </a:moveTo>
                  <a:lnTo>
                    <a:pt x="67" y="24"/>
                  </a:lnTo>
                  <a:lnTo>
                    <a:pt x="51" y="49"/>
                  </a:lnTo>
                  <a:lnTo>
                    <a:pt x="42" y="80"/>
                  </a:lnTo>
                  <a:lnTo>
                    <a:pt x="36" y="110"/>
                  </a:lnTo>
                  <a:lnTo>
                    <a:pt x="38" y="141"/>
                  </a:lnTo>
                  <a:lnTo>
                    <a:pt x="42" y="172"/>
                  </a:lnTo>
                  <a:lnTo>
                    <a:pt x="47" y="203"/>
                  </a:lnTo>
                  <a:lnTo>
                    <a:pt x="55" y="230"/>
                  </a:lnTo>
                  <a:lnTo>
                    <a:pt x="64" y="253"/>
                  </a:lnTo>
                  <a:lnTo>
                    <a:pt x="71" y="272"/>
                  </a:lnTo>
                  <a:lnTo>
                    <a:pt x="76" y="286"/>
                  </a:lnTo>
                  <a:lnTo>
                    <a:pt x="80" y="295"/>
                  </a:lnTo>
                  <a:lnTo>
                    <a:pt x="71" y="293"/>
                  </a:lnTo>
                  <a:lnTo>
                    <a:pt x="69" y="293"/>
                  </a:lnTo>
                  <a:lnTo>
                    <a:pt x="40" y="252"/>
                  </a:lnTo>
                  <a:lnTo>
                    <a:pt x="20" y="214"/>
                  </a:lnTo>
                  <a:lnTo>
                    <a:pt x="7" y="179"/>
                  </a:lnTo>
                  <a:lnTo>
                    <a:pt x="0" y="147"/>
                  </a:lnTo>
                  <a:lnTo>
                    <a:pt x="0" y="119"/>
                  </a:lnTo>
                  <a:lnTo>
                    <a:pt x="4" y="94"/>
                  </a:lnTo>
                  <a:lnTo>
                    <a:pt x="11" y="72"/>
                  </a:lnTo>
                  <a:lnTo>
                    <a:pt x="22" y="54"/>
                  </a:lnTo>
                  <a:lnTo>
                    <a:pt x="33" y="38"/>
                  </a:lnTo>
                  <a:lnTo>
                    <a:pt x="44" y="27"/>
                  </a:lnTo>
                  <a:lnTo>
                    <a:pt x="55" y="16"/>
                  </a:lnTo>
                  <a:lnTo>
                    <a:pt x="64" y="9"/>
                  </a:lnTo>
                  <a:lnTo>
                    <a:pt x="69" y="5"/>
                  </a:lnTo>
                  <a:lnTo>
                    <a:pt x="71" y="4"/>
                  </a:lnTo>
                  <a:lnTo>
                    <a:pt x="76" y="2"/>
                  </a:lnTo>
                  <a:lnTo>
                    <a:pt x="83" y="0"/>
                  </a:lnTo>
                  <a:lnTo>
                    <a:pt x="87" y="0"/>
                  </a:lnTo>
                  <a:lnTo>
                    <a:pt x="89" y="0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EEF5F2"/>
            </a:solidFill>
            <a:ln w="0">
              <a:solidFill>
                <a:srgbClr val="EEF5F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63"/>
            <p:cNvSpPr>
              <a:spLocks/>
            </p:cNvSpPr>
            <p:nvPr/>
          </p:nvSpPr>
          <p:spPr bwMode="auto">
            <a:xfrm>
              <a:off x="5662613" y="4984751"/>
              <a:ext cx="134937" cy="465138"/>
            </a:xfrm>
            <a:custGeom>
              <a:avLst/>
              <a:gdLst>
                <a:gd name="T0" fmla="*/ 1 w 85"/>
                <a:gd name="T1" fmla="*/ 0 h 293"/>
                <a:gd name="T2" fmla="*/ 18 w 85"/>
                <a:gd name="T3" fmla="*/ 5 h 293"/>
                <a:gd name="T4" fmla="*/ 23 w 85"/>
                <a:gd name="T5" fmla="*/ 9 h 293"/>
                <a:gd name="T6" fmla="*/ 32 w 85"/>
                <a:gd name="T7" fmla="*/ 16 h 293"/>
                <a:gd name="T8" fmla="*/ 43 w 85"/>
                <a:gd name="T9" fmla="*/ 25 h 293"/>
                <a:gd name="T10" fmla="*/ 54 w 85"/>
                <a:gd name="T11" fmla="*/ 38 h 293"/>
                <a:gd name="T12" fmla="*/ 65 w 85"/>
                <a:gd name="T13" fmla="*/ 54 h 293"/>
                <a:gd name="T14" fmla="*/ 74 w 85"/>
                <a:gd name="T15" fmla="*/ 72 h 293"/>
                <a:gd name="T16" fmla="*/ 81 w 85"/>
                <a:gd name="T17" fmla="*/ 94 h 293"/>
                <a:gd name="T18" fmla="*/ 85 w 85"/>
                <a:gd name="T19" fmla="*/ 119 h 293"/>
                <a:gd name="T20" fmla="*/ 83 w 85"/>
                <a:gd name="T21" fmla="*/ 148 h 293"/>
                <a:gd name="T22" fmla="*/ 76 w 85"/>
                <a:gd name="T23" fmla="*/ 179 h 293"/>
                <a:gd name="T24" fmla="*/ 61 w 85"/>
                <a:gd name="T25" fmla="*/ 213 h 293"/>
                <a:gd name="T26" fmla="*/ 41 w 85"/>
                <a:gd name="T27" fmla="*/ 251 h 293"/>
                <a:gd name="T28" fmla="*/ 10 w 85"/>
                <a:gd name="T29" fmla="*/ 291 h 293"/>
                <a:gd name="T30" fmla="*/ 9 w 85"/>
                <a:gd name="T31" fmla="*/ 293 h 293"/>
                <a:gd name="T32" fmla="*/ 9 w 85"/>
                <a:gd name="T33" fmla="*/ 293 h 293"/>
                <a:gd name="T34" fmla="*/ 0 w 85"/>
                <a:gd name="T35" fmla="*/ 293 h 293"/>
                <a:gd name="T36" fmla="*/ 3 w 85"/>
                <a:gd name="T37" fmla="*/ 286 h 293"/>
                <a:gd name="T38" fmla="*/ 10 w 85"/>
                <a:gd name="T39" fmla="*/ 271 h 293"/>
                <a:gd name="T40" fmla="*/ 18 w 85"/>
                <a:gd name="T41" fmla="*/ 251 h 293"/>
                <a:gd name="T42" fmla="*/ 27 w 85"/>
                <a:gd name="T43" fmla="*/ 228 h 293"/>
                <a:gd name="T44" fmla="*/ 36 w 85"/>
                <a:gd name="T45" fmla="*/ 203 h 293"/>
                <a:gd name="T46" fmla="*/ 43 w 85"/>
                <a:gd name="T47" fmla="*/ 172 h 293"/>
                <a:gd name="T48" fmla="*/ 48 w 85"/>
                <a:gd name="T49" fmla="*/ 143 h 293"/>
                <a:gd name="T50" fmla="*/ 50 w 85"/>
                <a:gd name="T51" fmla="*/ 110 h 293"/>
                <a:gd name="T52" fmla="*/ 47 w 85"/>
                <a:gd name="T53" fmla="*/ 79 h 293"/>
                <a:gd name="T54" fmla="*/ 39 w 85"/>
                <a:gd name="T55" fmla="*/ 50 h 293"/>
                <a:gd name="T56" fmla="*/ 23 w 85"/>
                <a:gd name="T57" fmla="*/ 23 h 293"/>
                <a:gd name="T58" fmla="*/ 1 w 85"/>
                <a:gd name="T59" fmla="*/ 0 h 293"/>
                <a:gd name="T60" fmla="*/ 1 w 85"/>
                <a:gd name="T6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293">
                  <a:moveTo>
                    <a:pt x="1" y="0"/>
                  </a:moveTo>
                  <a:lnTo>
                    <a:pt x="18" y="5"/>
                  </a:lnTo>
                  <a:lnTo>
                    <a:pt x="23" y="9"/>
                  </a:lnTo>
                  <a:lnTo>
                    <a:pt x="32" y="16"/>
                  </a:lnTo>
                  <a:lnTo>
                    <a:pt x="43" y="25"/>
                  </a:lnTo>
                  <a:lnTo>
                    <a:pt x="54" y="38"/>
                  </a:lnTo>
                  <a:lnTo>
                    <a:pt x="65" y="54"/>
                  </a:lnTo>
                  <a:lnTo>
                    <a:pt x="74" y="72"/>
                  </a:lnTo>
                  <a:lnTo>
                    <a:pt x="81" y="94"/>
                  </a:lnTo>
                  <a:lnTo>
                    <a:pt x="85" y="119"/>
                  </a:lnTo>
                  <a:lnTo>
                    <a:pt x="83" y="148"/>
                  </a:lnTo>
                  <a:lnTo>
                    <a:pt x="76" y="179"/>
                  </a:lnTo>
                  <a:lnTo>
                    <a:pt x="61" y="213"/>
                  </a:lnTo>
                  <a:lnTo>
                    <a:pt x="41" y="251"/>
                  </a:lnTo>
                  <a:lnTo>
                    <a:pt x="10" y="291"/>
                  </a:lnTo>
                  <a:lnTo>
                    <a:pt x="9" y="293"/>
                  </a:lnTo>
                  <a:lnTo>
                    <a:pt x="9" y="293"/>
                  </a:lnTo>
                  <a:lnTo>
                    <a:pt x="0" y="293"/>
                  </a:lnTo>
                  <a:lnTo>
                    <a:pt x="3" y="286"/>
                  </a:lnTo>
                  <a:lnTo>
                    <a:pt x="10" y="271"/>
                  </a:lnTo>
                  <a:lnTo>
                    <a:pt x="18" y="251"/>
                  </a:lnTo>
                  <a:lnTo>
                    <a:pt x="27" y="228"/>
                  </a:lnTo>
                  <a:lnTo>
                    <a:pt x="36" y="203"/>
                  </a:lnTo>
                  <a:lnTo>
                    <a:pt x="43" y="172"/>
                  </a:lnTo>
                  <a:lnTo>
                    <a:pt x="48" y="143"/>
                  </a:lnTo>
                  <a:lnTo>
                    <a:pt x="50" y="110"/>
                  </a:lnTo>
                  <a:lnTo>
                    <a:pt x="47" y="79"/>
                  </a:lnTo>
                  <a:lnTo>
                    <a:pt x="39" y="50"/>
                  </a:lnTo>
                  <a:lnTo>
                    <a:pt x="23" y="23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EF5F2"/>
            </a:solidFill>
            <a:ln w="0">
              <a:solidFill>
                <a:srgbClr val="EEF5F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64"/>
            <p:cNvSpPr>
              <a:spLocks/>
            </p:cNvSpPr>
            <p:nvPr/>
          </p:nvSpPr>
          <p:spPr bwMode="auto">
            <a:xfrm>
              <a:off x="5570538" y="4978401"/>
              <a:ext cx="100012" cy="471488"/>
            </a:xfrm>
            <a:custGeom>
              <a:avLst/>
              <a:gdLst>
                <a:gd name="T0" fmla="*/ 34 w 63"/>
                <a:gd name="T1" fmla="*/ 0 h 297"/>
                <a:gd name="T2" fmla="*/ 43 w 63"/>
                <a:gd name="T3" fmla="*/ 0 h 297"/>
                <a:gd name="T4" fmla="*/ 43 w 63"/>
                <a:gd name="T5" fmla="*/ 0 h 297"/>
                <a:gd name="T6" fmla="*/ 54 w 63"/>
                <a:gd name="T7" fmla="*/ 31 h 297"/>
                <a:gd name="T8" fmla="*/ 61 w 63"/>
                <a:gd name="T9" fmla="*/ 65 h 297"/>
                <a:gd name="T10" fmla="*/ 63 w 63"/>
                <a:gd name="T11" fmla="*/ 102 h 297"/>
                <a:gd name="T12" fmla="*/ 63 w 63"/>
                <a:gd name="T13" fmla="*/ 140 h 297"/>
                <a:gd name="T14" fmla="*/ 61 w 63"/>
                <a:gd name="T15" fmla="*/ 178 h 297"/>
                <a:gd name="T16" fmla="*/ 58 w 63"/>
                <a:gd name="T17" fmla="*/ 214 h 297"/>
                <a:gd name="T18" fmla="*/ 52 w 63"/>
                <a:gd name="T19" fmla="*/ 245 h 297"/>
                <a:gd name="T20" fmla="*/ 48 w 63"/>
                <a:gd name="T21" fmla="*/ 270 h 297"/>
                <a:gd name="T22" fmla="*/ 45 w 63"/>
                <a:gd name="T23" fmla="*/ 288 h 297"/>
                <a:gd name="T24" fmla="*/ 43 w 63"/>
                <a:gd name="T25" fmla="*/ 297 h 297"/>
                <a:gd name="T26" fmla="*/ 21 w 63"/>
                <a:gd name="T27" fmla="*/ 297 h 297"/>
                <a:gd name="T28" fmla="*/ 9 w 63"/>
                <a:gd name="T29" fmla="*/ 239 h 297"/>
                <a:gd name="T30" fmla="*/ 1 w 63"/>
                <a:gd name="T31" fmla="*/ 188 h 297"/>
                <a:gd name="T32" fmla="*/ 0 w 63"/>
                <a:gd name="T33" fmla="*/ 143 h 297"/>
                <a:gd name="T34" fmla="*/ 0 w 63"/>
                <a:gd name="T35" fmla="*/ 105 h 297"/>
                <a:gd name="T36" fmla="*/ 3 w 63"/>
                <a:gd name="T37" fmla="*/ 73 h 297"/>
                <a:gd name="T38" fmla="*/ 9 w 63"/>
                <a:gd name="T39" fmla="*/ 47 h 297"/>
                <a:gd name="T40" fmla="*/ 14 w 63"/>
                <a:gd name="T41" fmla="*/ 27 h 297"/>
                <a:gd name="T42" fmla="*/ 21 w 63"/>
                <a:gd name="T43" fmla="*/ 13 h 297"/>
                <a:gd name="T44" fmla="*/ 25 w 63"/>
                <a:gd name="T45" fmla="*/ 4 h 297"/>
                <a:gd name="T46" fmla="*/ 27 w 63"/>
                <a:gd name="T47" fmla="*/ 2 h 297"/>
                <a:gd name="T48" fmla="*/ 30 w 63"/>
                <a:gd name="T49" fmla="*/ 0 h 297"/>
                <a:gd name="T50" fmla="*/ 34 w 63"/>
                <a:gd name="T51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3" h="297">
                  <a:moveTo>
                    <a:pt x="34" y="0"/>
                  </a:moveTo>
                  <a:lnTo>
                    <a:pt x="43" y="0"/>
                  </a:lnTo>
                  <a:lnTo>
                    <a:pt x="43" y="0"/>
                  </a:lnTo>
                  <a:lnTo>
                    <a:pt x="54" y="31"/>
                  </a:lnTo>
                  <a:lnTo>
                    <a:pt x="61" y="65"/>
                  </a:lnTo>
                  <a:lnTo>
                    <a:pt x="63" y="102"/>
                  </a:lnTo>
                  <a:lnTo>
                    <a:pt x="63" y="140"/>
                  </a:lnTo>
                  <a:lnTo>
                    <a:pt x="61" y="178"/>
                  </a:lnTo>
                  <a:lnTo>
                    <a:pt x="58" y="214"/>
                  </a:lnTo>
                  <a:lnTo>
                    <a:pt x="52" y="245"/>
                  </a:lnTo>
                  <a:lnTo>
                    <a:pt x="48" y="270"/>
                  </a:lnTo>
                  <a:lnTo>
                    <a:pt x="45" y="288"/>
                  </a:lnTo>
                  <a:lnTo>
                    <a:pt x="43" y="297"/>
                  </a:lnTo>
                  <a:lnTo>
                    <a:pt x="21" y="297"/>
                  </a:lnTo>
                  <a:lnTo>
                    <a:pt x="9" y="239"/>
                  </a:lnTo>
                  <a:lnTo>
                    <a:pt x="1" y="188"/>
                  </a:lnTo>
                  <a:lnTo>
                    <a:pt x="0" y="143"/>
                  </a:lnTo>
                  <a:lnTo>
                    <a:pt x="0" y="105"/>
                  </a:lnTo>
                  <a:lnTo>
                    <a:pt x="3" y="73"/>
                  </a:lnTo>
                  <a:lnTo>
                    <a:pt x="9" y="47"/>
                  </a:lnTo>
                  <a:lnTo>
                    <a:pt x="14" y="27"/>
                  </a:lnTo>
                  <a:lnTo>
                    <a:pt x="21" y="13"/>
                  </a:lnTo>
                  <a:lnTo>
                    <a:pt x="25" y="4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EEF5F2"/>
            </a:solidFill>
            <a:ln w="0">
              <a:solidFill>
                <a:srgbClr val="EEF5F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65"/>
            <p:cNvSpPr>
              <a:spLocks/>
            </p:cNvSpPr>
            <p:nvPr/>
          </p:nvSpPr>
          <p:spPr bwMode="auto">
            <a:xfrm>
              <a:off x="5570538" y="5461001"/>
              <a:ext cx="14287" cy="58738"/>
            </a:xfrm>
            <a:custGeom>
              <a:avLst/>
              <a:gdLst>
                <a:gd name="T0" fmla="*/ 1 w 9"/>
                <a:gd name="T1" fmla="*/ 0 h 37"/>
                <a:gd name="T2" fmla="*/ 3 w 9"/>
                <a:gd name="T3" fmla="*/ 11 h 37"/>
                <a:gd name="T4" fmla="*/ 7 w 9"/>
                <a:gd name="T5" fmla="*/ 2 h 37"/>
                <a:gd name="T6" fmla="*/ 9 w 9"/>
                <a:gd name="T7" fmla="*/ 2 h 37"/>
                <a:gd name="T8" fmla="*/ 3 w 9"/>
                <a:gd name="T9" fmla="*/ 13 h 37"/>
                <a:gd name="T10" fmla="*/ 5 w 9"/>
                <a:gd name="T11" fmla="*/ 37 h 37"/>
                <a:gd name="T12" fmla="*/ 3 w 9"/>
                <a:gd name="T13" fmla="*/ 37 h 37"/>
                <a:gd name="T14" fmla="*/ 0 w 9"/>
                <a:gd name="T15" fmla="*/ 0 h 37"/>
                <a:gd name="T16" fmla="*/ 1 w 9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37">
                  <a:moveTo>
                    <a:pt x="1" y="0"/>
                  </a:moveTo>
                  <a:lnTo>
                    <a:pt x="3" y="11"/>
                  </a:lnTo>
                  <a:lnTo>
                    <a:pt x="7" y="2"/>
                  </a:lnTo>
                  <a:lnTo>
                    <a:pt x="9" y="2"/>
                  </a:lnTo>
                  <a:lnTo>
                    <a:pt x="3" y="13"/>
                  </a:lnTo>
                  <a:lnTo>
                    <a:pt x="5" y="37"/>
                  </a:lnTo>
                  <a:lnTo>
                    <a:pt x="3" y="37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66"/>
            <p:cNvSpPr>
              <a:spLocks/>
            </p:cNvSpPr>
            <p:nvPr/>
          </p:nvSpPr>
          <p:spPr bwMode="auto">
            <a:xfrm>
              <a:off x="5607050" y="5459413"/>
              <a:ext cx="25400" cy="61913"/>
            </a:xfrm>
            <a:custGeom>
              <a:avLst/>
              <a:gdLst>
                <a:gd name="T0" fmla="*/ 7 w 16"/>
                <a:gd name="T1" fmla="*/ 0 h 39"/>
                <a:gd name="T2" fmla="*/ 9 w 16"/>
                <a:gd name="T3" fmla="*/ 0 h 39"/>
                <a:gd name="T4" fmla="*/ 9 w 16"/>
                <a:gd name="T5" fmla="*/ 12 h 39"/>
                <a:gd name="T6" fmla="*/ 16 w 16"/>
                <a:gd name="T7" fmla="*/ 3 h 39"/>
                <a:gd name="T8" fmla="*/ 16 w 16"/>
                <a:gd name="T9" fmla="*/ 3 h 39"/>
                <a:gd name="T10" fmla="*/ 9 w 16"/>
                <a:gd name="T11" fmla="*/ 14 h 39"/>
                <a:gd name="T12" fmla="*/ 9 w 16"/>
                <a:gd name="T13" fmla="*/ 39 h 39"/>
                <a:gd name="T14" fmla="*/ 7 w 16"/>
                <a:gd name="T15" fmla="*/ 39 h 39"/>
                <a:gd name="T16" fmla="*/ 7 w 16"/>
                <a:gd name="T17" fmla="*/ 14 h 39"/>
                <a:gd name="T18" fmla="*/ 0 w 16"/>
                <a:gd name="T19" fmla="*/ 3 h 39"/>
                <a:gd name="T20" fmla="*/ 0 w 16"/>
                <a:gd name="T21" fmla="*/ 3 h 39"/>
                <a:gd name="T22" fmla="*/ 7 w 16"/>
                <a:gd name="T23" fmla="*/ 12 h 39"/>
                <a:gd name="T24" fmla="*/ 7 w 16"/>
                <a:gd name="T25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39">
                  <a:moveTo>
                    <a:pt x="7" y="0"/>
                  </a:moveTo>
                  <a:lnTo>
                    <a:pt x="9" y="0"/>
                  </a:lnTo>
                  <a:lnTo>
                    <a:pt x="9" y="12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9" y="14"/>
                  </a:lnTo>
                  <a:lnTo>
                    <a:pt x="9" y="39"/>
                  </a:lnTo>
                  <a:lnTo>
                    <a:pt x="7" y="39"/>
                  </a:lnTo>
                  <a:lnTo>
                    <a:pt x="7" y="14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1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67"/>
            <p:cNvSpPr>
              <a:spLocks/>
            </p:cNvSpPr>
            <p:nvPr/>
          </p:nvSpPr>
          <p:spPr bwMode="auto">
            <a:xfrm>
              <a:off x="5656263" y="5464176"/>
              <a:ext cx="14287" cy="57150"/>
            </a:xfrm>
            <a:custGeom>
              <a:avLst/>
              <a:gdLst>
                <a:gd name="T0" fmla="*/ 9 w 9"/>
                <a:gd name="T1" fmla="*/ 0 h 36"/>
                <a:gd name="T2" fmla="*/ 9 w 9"/>
                <a:gd name="T3" fmla="*/ 0 h 36"/>
                <a:gd name="T4" fmla="*/ 5 w 9"/>
                <a:gd name="T5" fmla="*/ 36 h 36"/>
                <a:gd name="T6" fmla="*/ 4 w 9"/>
                <a:gd name="T7" fmla="*/ 35 h 36"/>
                <a:gd name="T8" fmla="*/ 7 w 9"/>
                <a:gd name="T9" fmla="*/ 13 h 36"/>
                <a:gd name="T10" fmla="*/ 0 w 9"/>
                <a:gd name="T11" fmla="*/ 0 h 36"/>
                <a:gd name="T12" fmla="*/ 2 w 9"/>
                <a:gd name="T13" fmla="*/ 0 h 36"/>
                <a:gd name="T14" fmla="*/ 7 w 9"/>
                <a:gd name="T15" fmla="*/ 9 h 36"/>
                <a:gd name="T16" fmla="*/ 9 w 9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36">
                  <a:moveTo>
                    <a:pt x="9" y="0"/>
                  </a:moveTo>
                  <a:lnTo>
                    <a:pt x="9" y="0"/>
                  </a:lnTo>
                  <a:lnTo>
                    <a:pt x="5" y="36"/>
                  </a:lnTo>
                  <a:lnTo>
                    <a:pt x="4" y="35"/>
                  </a:lnTo>
                  <a:lnTo>
                    <a:pt x="7" y="13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68"/>
            <p:cNvSpPr>
              <a:spLocks/>
            </p:cNvSpPr>
            <p:nvPr/>
          </p:nvSpPr>
          <p:spPr bwMode="auto">
            <a:xfrm>
              <a:off x="5546725" y="5432426"/>
              <a:ext cx="146050" cy="34925"/>
            </a:xfrm>
            <a:custGeom>
              <a:avLst/>
              <a:gdLst>
                <a:gd name="T0" fmla="*/ 0 w 92"/>
                <a:gd name="T1" fmla="*/ 0 h 22"/>
                <a:gd name="T2" fmla="*/ 92 w 92"/>
                <a:gd name="T3" fmla="*/ 2 h 22"/>
                <a:gd name="T4" fmla="*/ 78 w 92"/>
                <a:gd name="T5" fmla="*/ 22 h 22"/>
                <a:gd name="T6" fmla="*/ 16 w 92"/>
                <a:gd name="T7" fmla="*/ 20 h 22"/>
                <a:gd name="T8" fmla="*/ 0 w 92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22">
                  <a:moveTo>
                    <a:pt x="0" y="0"/>
                  </a:moveTo>
                  <a:lnTo>
                    <a:pt x="92" y="2"/>
                  </a:lnTo>
                  <a:lnTo>
                    <a:pt x="78" y="22"/>
                  </a:lnTo>
                  <a:lnTo>
                    <a:pt x="16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8A2A"/>
            </a:solidFill>
            <a:ln w="0">
              <a:solidFill>
                <a:srgbClr val="F98A2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69"/>
            <p:cNvSpPr>
              <a:spLocks noEditPoints="1"/>
            </p:cNvSpPr>
            <p:nvPr/>
          </p:nvSpPr>
          <p:spPr bwMode="auto">
            <a:xfrm>
              <a:off x="5549900" y="5438776"/>
              <a:ext cx="141287" cy="25400"/>
            </a:xfrm>
            <a:custGeom>
              <a:avLst/>
              <a:gdLst>
                <a:gd name="T0" fmla="*/ 9 w 89"/>
                <a:gd name="T1" fmla="*/ 11 h 16"/>
                <a:gd name="T2" fmla="*/ 80 w 89"/>
                <a:gd name="T3" fmla="*/ 13 h 16"/>
                <a:gd name="T4" fmla="*/ 78 w 89"/>
                <a:gd name="T5" fmla="*/ 16 h 16"/>
                <a:gd name="T6" fmla="*/ 11 w 89"/>
                <a:gd name="T7" fmla="*/ 14 h 16"/>
                <a:gd name="T8" fmla="*/ 9 w 89"/>
                <a:gd name="T9" fmla="*/ 11 h 16"/>
                <a:gd name="T10" fmla="*/ 0 w 89"/>
                <a:gd name="T11" fmla="*/ 0 h 16"/>
                <a:gd name="T12" fmla="*/ 89 w 89"/>
                <a:gd name="T13" fmla="*/ 2 h 16"/>
                <a:gd name="T14" fmla="*/ 87 w 89"/>
                <a:gd name="T15" fmla="*/ 3 h 16"/>
                <a:gd name="T16" fmla="*/ 2 w 89"/>
                <a:gd name="T17" fmla="*/ 3 h 16"/>
                <a:gd name="T18" fmla="*/ 0 w 89"/>
                <a:gd name="T1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6">
                  <a:moveTo>
                    <a:pt x="9" y="11"/>
                  </a:moveTo>
                  <a:lnTo>
                    <a:pt x="80" y="13"/>
                  </a:lnTo>
                  <a:lnTo>
                    <a:pt x="78" y="16"/>
                  </a:lnTo>
                  <a:lnTo>
                    <a:pt x="11" y="14"/>
                  </a:lnTo>
                  <a:lnTo>
                    <a:pt x="9" y="11"/>
                  </a:lnTo>
                  <a:close/>
                  <a:moveTo>
                    <a:pt x="0" y="0"/>
                  </a:moveTo>
                  <a:lnTo>
                    <a:pt x="89" y="2"/>
                  </a:lnTo>
                  <a:lnTo>
                    <a:pt x="87" y="3"/>
                  </a:lnTo>
                  <a:lnTo>
                    <a:pt x="2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FFEF"/>
            </a:solidFill>
            <a:ln w="0">
              <a:solidFill>
                <a:srgbClr val="C0FFE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70"/>
            <p:cNvSpPr>
              <a:spLocks/>
            </p:cNvSpPr>
            <p:nvPr/>
          </p:nvSpPr>
          <p:spPr bwMode="auto">
            <a:xfrm>
              <a:off x="5572125" y="5519738"/>
              <a:ext cx="95250" cy="60325"/>
            </a:xfrm>
            <a:custGeom>
              <a:avLst/>
              <a:gdLst>
                <a:gd name="T0" fmla="*/ 2 w 60"/>
                <a:gd name="T1" fmla="*/ 0 h 38"/>
                <a:gd name="T2" fmla="*/ 58 w 60"/>
                <a:gd name="T3" fmla="*/ 0 h 38"/>
                <a:gd name="T4" fmla="*/ 60 w 60"/>
                <a:gd name="T5" fmla="*/ 3 h 38"/>
                <a:gd name="T6" fmla="*/ 60 w 60"/>
                <a:gd name="T7" fmla="*/ 12 h 38"/>
                <a:gd name="T8" fmla="*/ 60 w 60"/>
                <a:gd name="T9" fmla="*/ 23 h 38"/>
                <a:gd name="T10" fmla="*/ 58 w 60"/>
                <a:gd name="T11" fmla="*/ 32 h 38"/>
                <a:gd name="T12" fmla="*/ 51 w 60"/>
                <a:gd name="T13" fmla="*/ 36 h 38"/>
                <a:gd name="T14" fmla="*/ 38 w 60"/>
                <a:gd name="T15" fmla="*/ 38 h 38"/>
                <a:gd name="T16" fmla="*/ 22 w 60"/>
                <a:gd name="T17" fmla="*/ 38 h 38"/>
                <a:gd name="T18" fmla="*/ 8 w 60"/>
                <a:gd name="T19" fmla="*/ 36 h 38"/>
                <a:gd name="T20" fmla="*/ 2 w 60"/>
                <a:gd name="T21" fmla="*/ 32 h 38"/>
                <a:gd name="T22" fmla="*/ 0 w 60"/>
                <a:gd name="T23" fmla="*/ 23 h 38"/>
                <a:gd name="T24" fmla="*/ 0 w 60"/>
                <a:gd name="T25" fmla="*/ 12 h 38"/>
                <a:gd name="T26" fmla="*/ 2 w 60"/>
                <a:gd name="T27" fmla="*/ 3 h 38"/>
                <a:gd name="T28" fmla="*/ 2 w 60"/>
                <a:gd name="T2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0" h="38">
                  <a:moveTo>
                    <a:pt x="2" y="0"/>
                  </a:moveTo>
                  <a:lnTo>
                    <a:pt x="58" y="0"/>
                  </a:lnTo>
                  <a:lnTo>
                    <a:pt x="60" y="3"/>
                  </a:lnTo>
                  <a:lnTo>
                    <a:pt x="60" y="12"/>
                  </a:lnTo>
                  <a:lnTo>
                    <a:pt x="60" y="23"/>
                  </a:lnTo>
                  <a:lnTo>
                    <a:pt x="58" y="32"/>
                  </a:lnTo>
                  <a:lnTo>
                    <a:pt x="51" y="36"/>
                  </a:lnTo>
                  <a:lnTo>
                    <a:pt x="38" y="38"/>
                  </a:lnTo>
                  <a:lnTo>
                    <a:pt x="22" y="38"/>
                  </a:lnTo>
                  <a:lnTo>
                    <a:pt x="8" y="36"/>
                  </a:lnTo>
                  <a:lnTo>
                    <a:pt x="2" y="32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2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2C3019"/>
            </a:solidFill>
            <a:ln w="0">
              <a:solidFill>
                <a:srgbClr val="2C301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71"/>
            <p:cNvSpPr>
              <a:spLocks/>
            </p:cNvSpPr>
            <p:nvPr/>
          </p:nvSpPr>
          <p:spPr bwMode="auto">
            <a:xfrm>
              <a:off x="5572125" y="5519738"/>
              <a:ext cx="95250" cy="50800"/>
            </a:xfrm>
            <a:custGeom>
              <a:avLst/>
              <a:gdLst>
                <a:gd name="T0" fmla="*/ 2 w 60"/>
                <a:gd name="T1" fmla="*/ 0 h 32"/>
                <a:gd name="T2" fmla="*/ 58 w 60"/>
                <a:gd name="T3" fmla="*/ 0 h 32"/>
                <a:gd name="T4" fmla="*/ 60 w 60"/>
                <a:gd name="T5" fmla="*/ 3 h 32"/>
                <a:gd name="T6" fmla="*/ 60 w 60"/>
                <a:gd name="T7" fmla="*/ 10 h 32"/>
                <a:gd name="T8" fmla="*/ 60 w 60"/>
                <a:gd name="T9" fmla="*/ 21 h 32"/>
                <a:gd name="T10" fmla="*/ 60 w 60"/>
                <a:gd name="T11" fmla="*/ 30 h 32"/>
                <a:gd name="T12" fmla="*/ 47 w 60"/>
                <a:gd name="T13" fmla="*/ 32 h 32"/>
                <a:gd name="T14" fmla="*/ 29 w 60"/>
                <a:gd name="T15" fmla="*/ 32 h 32"/>
                <a:gd name="T16" fmla="*/ 13 w 60"/>
                <a:gd name="T17" fmla="*/ 30 h 32"/>
                <a:gd name="T18" fmla="*/ 0 w 60"/>
                <a:gd name="T19" fmla="*/ 29 h 32"/>
                <a:gd name="T20" fmla="*/ 0 w 60"/>
                <a:gd name="T21" fmla="*/ 19 h 32"/>
                <a:gd name="T22" fmla="*/ 0 w 60"/>
                <a:gd name="T23" fmla="*/ 10 h 32"/>
                <a:gd name="T24" fmla="*/ 2 w 60"/>
                <a:gd name="T25" fmla="*/ 3 h 32"/>
                <a:gd name="T26" fmla="*/ 2 w 60"/>
                <a:gd name="T2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32">
                  <a:moveTo>
                    <a:pt x="2" y="0"/>
                  </a:moveTo>
                  <a:lnTo>
                    <a:pt x="58" y="0"/>
                  </a:lnTo>
                  <a:lnTo>
                    <a:pt x="60" y="3"/>
                  </a:lnTo>
                  <a:lnTo>
                    <a:pt x="60" y="10"/>
                  </a:lnTo>
                  <a:lnTo>
                    <a:pt x="60" y="21"/>
                  </a:lnTo>
                  <a:lnTo>
                    <a:pt x="60" y="30"/>
                  </a:lnTo>
                  <a:lnTo>
                    <a:pt x="47" y="32"/>
                  </a:lnTo>
                  <a:lnTo>
                    <a:pt x="29" y="32"/>
                  </a:lnTo>
                  <a:lnTo>
                    <a:pt x="13" y="30"/>
                  </a:lnTo>
                  <a:lnTo>
                    <a:pt x="0" y="29"/>
                  </a:lnTo>
                  <a:lnTo>
                    <a:pt x="0" y="19"/>
                  </a:lnTo>
                  <a:lnTo>
                    <a:pt x="0" y="10"/>
                  </a:lnTo>
                  <a:lnTo>
                    <a:pt x="2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72"/>
            <p:cNvSpPr>
              <a:spLocks/>
            </p:cNvSpPr>
            <p:nvPr/>
          </p:nvSpPr>
          <p:spPr bwMode="auto">
            <a:xfrm>
              <a:off x="5572125" y="5516563"/>
              <a:ext cx="98425" cy="4763"/>
            </a:xfrm>
            <a:custGeom>
              <a:avLst/>
              <a:gdLst>
                <a:gd name="T0" fmla="*/ 0 w 62"/>
                <a:gd name="T1" fmla="*/ 0 h 3"/>
                <a:gd name="T2" fmla="*/ 62 w 62"/>
                <a:gd name="T3" fmla="*/ 2 h 3"/>
                <a:gd name="T4" fmla="*/ 62 w 62"/>
                <a:gd name="T5" fmla="*/ 3 h 3"/>
                <a:gd name="T6" fmla="*/ 0 w 62"/>
                <a:gd name="T7" fmla="*/ 3 h 3"/>
                <a:gd name="T8" fmla="*/ 0 w 6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3">
                  <a:moveTo>
                    <a:pt x="0" y="0"/>
                  </a:moveTo>
                  <a:lnTo>
                    <a:pt x="62" y="2"/>
                  </a:lnTo>
                  <a:lnTo>
                    <a:pt x="62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188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1040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roup 113"/>
          <p:cNvGrpSpPr/>
          <p:nvPr/>
        </p:nvGrpSpPr>
        <p:grpSpPr>
          <a:xfrm>
            <a:off x="695520" y="895119"/>
            <a:ext cx="2400300" cy="579438"/>
            <a:chOff x="1887538" y="612775"/>
            <a:chExt cx="2400300" cy="579438"/>
          </a:xfrm>
        </p:grpSpPr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1887538" y="612775"/>
              <a:ext cx="2400300" cy="579438"/>
            </a:xfrm>
            <a:prstGeom prst="rect">
              <a:avLst/>
            </a:pr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1990725" y="827088"/>
              <a:ext cx="184150" cy="239713"/>
            </a:xfrm>
            <a:custGeom>
              <a:avLst/>
              <a:gdLst>
                <a:gd name="T0" fmla="*/ 0 w 116"/>
                <a:gd name="T1" fmla="*/ 0 h 151"/>
                <a:gd name="T2" fmla="*/ 18 w 116"/>
                <a:gd name="T3" fmla="*/ 0 h 151"/>
                <a:gd name="T4" fmla="*/ 18 w 116"/>
                <a:gd name="T5" fmla="*/ 64 h 151"/>
                <a:gd name="T6" fmla="*/ 98 w 116"/>
                <a:gd name="T7" fmla="*/ 64 h 151"/>
                <a:gd name="T8" fmla="*/ 98 w 116"/>
                <a:gd name="T9" fmla="*/ 0 h 151"/>
                <a:gd name="T10" fmla="*/ 116 w 116"/>
                <a:gd name="T11" fmla="*/ 0 h 151"/>
                <a:gd name="T12" fmla="*/ 116 w 116"/>
                <a:gd name="T13" fmla="*/ 151 h 151"/>
                <a:gd name="T14" fmla="*/ 98 w 116"/>
                <a:gd name="T15" fmla="*/ 151 h 151"/>
                <a:gd name="T16" fmla="*/ 98 w 116"/>
                <a:gd name="T17" fmla="*/ 81 h 151"/>
                <a:gd name="T18" fmla="*/ 18 w 116"/>
                <a:gd name="T19" fmla="*/ 81 h 151"/>
                <a:gd name="T20" fmla="*/ 18 w 116"/>
                <a:gd name="T21" fmla="*/ 151 h 151"/>
                <a:gd name="T22" fmla="*/ 0 w 116"/>
                <a:gd name="T23" fmla="*/ 151 h 151"/>
                <a:gd name="T24" fmla="*/ 0 w 116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" h="151">
                  <a:moveTo>
                    <a:pt x="0" y="0"/>
                  </a:moveTo>
                  <a:lnTo>
                    <a:pt x="18" y="0"/>
                  </a:lnTo>
                  <a:lnTo>
                    <a:pt x="18" y="64"/>
                  </a:lnTo>
                  <a:lnTo>
                    <a:pt x="98" y="64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16" y="151"/>
                  </a:lnTo>
                  <a:lnTo>
                    <a:pt x="98" y="151"/>
                  </a:lnTo>
                  <a:lnTo>
                    <a:pt x="98" y="81"/>
                  </a:lnTo>
                  <a:lnTo>
                    <a:pt x="18" y="81"/>
                  </a:lnTo>
                  <a:lnTo>
                    <a:pt x="18" y="151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2232025" y="827088"/>
              <a:ext cx="160338" cy="239713"/>
            </a:xfrm>
            <a:custGeom>
              <a:avLst/>
              <a:gdLst>
                <a:gd name="T0" fmla="*/ 0 w 101"/>
                <a:gd name="T1" fmla="*/ 0 h 151"/>
                <a:gd name="T2" fmla="*/ 96 w 101"/>
                <a:gd name="T3" fmla="*/ 0 h 151"/>
                <a:gd name="T4" fmla="*/ 96 w 101"/>
                <a:gd name="T5" fmla="*/ 17 h 151"/>
                <a:gd name="T6" fmla="*/ 18 w 101"/>
                <a:gd name="T7" fmla="*/ 17 h 151"/>
                <a:gd name="T8" fmla="*/ 18 w 101"/>
                <a:gd name="T9" fmla="*/ 64 h 151"/>
                <a:gd name="T10" fmla="*/ 91 w 101"/>
                <a:gd name="T11" fmla="*/ 64 h 151"/>
                <a:gd name="T12" fmla="*/ 91 w 101"/>
                <a:gd name="T13" fmla="*/ 81 h 151"/>
                <a:gd name="T14" fmla="*/ 18 w 101"/>
                <a:gd name="T15" fmla="*/ 81 h 151"/>
                <a:gd name="T16" fmla="*/ 18 w 101"/>
                <a:gd name="T17" fmla="*/ 135 h 151"/>
                <a:gd name="T18" fmla="*/ 101 w 101"/>
                <a:gd name="T19" fmla="*/ 135 h 151"/>
                <a:gd name="T20" fmla="*/ 101 w 101"/>
                <a:gd name="T21" fmla="*/ 151 h 151"/>
                <a:gd name="T22" fmla="*/ 0 w 101"/>
                <a:gd name="T23" fmla="*/ 151 h 151"/>
                <a:gd name="T24" fmla="*/ 0 w 101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" h="151">
                  <a:moveTo>
                    <a:pt x="0" y="0"/>
                  </a:moveTo>
                  <a:lnTo>
                    <a:pt x="96" y="0"/>
                  </a:lnTo>
                  <a:lnTo>
                    <a:pt x="96" y="17"/>
                  </a:lnTo>
                  <a:lnTo>
                    <a:pt x="18" y="17"/>
                  </a:lnTo>
                  <a:lnTo>
                    <a:pt x="18" y="64"/>
                  </a:lnTo>
                  <a:lnTo>
                    <a:pt x="91" y="64"/>
                  </a:lnTo>
                  <a:lnTo>
                    <a:pt x="91" y="81"/>
                  </a:lnTo>
                  <a:lnTo>
                    <a:pt x="18" y="81"/>
                  </a:lnTo>
                  <a:lnTo>
                    <a:pt x="18" y="135"/>
                  </a:lnTo>
                  <a:lnTo>
                    <a:pt x="101" y="135"/>
                  </a:lnTo>
                  <a:lnTo>
                    <a:pt x="101" y="151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9"/>
            <p:cNvSpPr>
              <a:spLocks noEditPoints="1"/>
            </p:cNvSpPr>
            <p:nvPr/>
          </p:nvSpPr>
          <p:spPr bwMode="auto">
            <a:xfrm>
              <a:off x="2408238" y="827088"/>
              <a:ext cx="233363" cy="239713"/>
            </a:xfrm>
            <a:custGeom>
              <a:avLst/>
              <a:gdLst>
                <a:gd name="T0" fmla="*/ 73 w 147"/>
                <a:gd name="T1" fmla="*/ 23 h 151"/>
                <a:gd name="T2" fmla="*/ 42 w 147"/>
                <a:gd name="T3" fmla="*/ 97 h 151"/>
                <a:gd name="T4" fmla="*/ 103 w 147"/>
                <a:gd name="T5" fmla="*/ 97 h 151"/>
                <a:gd name="T6" fmla="*/ 73 w 147"/>
                <a:gd name="T7" fmla="*/ 23 h 151"/>
                <a:gd name="T8" fmla="*/ 73 w 147"/>
                <a:gd name="T9" fmla="*/ 23 h 151"/>
                <a:gd name="T10" fmla="*/ 65 w 147"/>
                <a:gd name="T11" fmla="*/ 0 h 151"/>
                <a:gd name="T12" fmla="*/ 83 w 147"/>
                <a:gd name="T13" fmla="*/ 0 h 151"/>
                <a:gd name="T14" fmla="*/ 147 w 147"/>
                <a:gd name="T15" fmla="*/ 151 h 151"/>
                <a:gd name="T16" fmla="*/ 126 w 147"/>
                <a:gd name="T17" fmla="*/ 151 h 151"/>
                <a:gd name="T18" fmla="*/ 111 w 147"/>
                <a:gd name="T19" fmla="*/ 114 h 151"/>
                <a:gd name="T20" fmla="*/ 36 w 147"/>
                <a:gd name="T21" fmla="*/ 114 h 151"/>
                <a:gd name="T22" fmla="*/ 19 w 147"/>
                <a:gd name="T23" fmla="*/ 151 h 151"/>
                <a:gd name="T24" fmla="*/ 0 w 147"/>
                <a:gd name="T25" fmla="*/ 151 h 151"/>
                <a:gd name="T26" fmla="*/ 65 w 147"/>
                <a:gd name="T2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7" h="151">
                  <a:moveTo>
                    <a:pt x="73" y="23"/>
                  </a:moveTo>
                  <a:lnTo>
                    <a:pt x="42" y="97"/>
                  </a:lnTo>
                  <a:lnTo>
                    <a:pt x="103" y="97"/>
                  </a:lnTo>
                  <a:lnTo>
                    <a:pt x="73" y="23"/>
                  </a:lnTo>
                  <a:lnTo>
                    <a:pt x="73" y="23"/>
                  </a:lnTo>
                  <a:close/>
                  <a:moveTo>
                    <a:pt x="65" y="0"/>
                  </a:moveTo>
                  <a:lnTo>
                    <a:pt x="83" y="0"/>
                  </a:lnTo>
                  <a:lnTo>
                    <a:pt x="147" y="151"/>
                  </a:lnTo>
                  <a:lnTo>
                    <a:pt x="126" y="151"/>
                  </a:lnTo>
                  <a:lnTo>
                    <a:pt x="111" y="114"/>
                  </a:lnTo>
                  <a:lnTo>
                    <a:pt x="36" y="114"/>
                  </a:lnTo>
                  <a:lnTo>
                    <a:pt x="19" y="151"/>
                  </a:lnTo>
                  <a:lnTo>
                    <a:pt x="0" y="151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2673350" y="827088"/>
              <a:ext cx="138113" cy="239713"/>
            </a:xfrm>
            <a:custGeom>
              <a:avLst/>
              <a:gdLst>
                <a:gd name="T0" fmla="*/ 0 w 87"/>
                <a:gd name="T1" fmla="*/ 0 h 151"/>
                <a:gd name="T2" fmla="*/ 18 w 87"/>
                <a:gd name="T3" fmla="*/ 0 h 151"/>
                <a:gd name="T4" fmla="*/ 18 w 87"/>
                <a:gd name="T5" fmla="*/ 135 h 151"/>
                <a:gd name="T6" fmla="*/ 87 w 87"/>
                <a:gd name="T7" fmla="*/ 135 h 151"/>
                <a:gd name="T8" fmla="*/ 87 w 87"/>
                <a:gd name="T9" fmla="*/ 151 h 151"/>
                <a:gd name="T10" fmla="*/ 0 w 87"/>
                <a:gd name="T11" fmla="*/ 151 h 151"/>
                <a:gd name="T12" fmla="*/ 0 w 87"/>
                <a:gd name="T13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151">
                  <a:moveTo>
                    <a:pt x="0" y="0"/>
                  </a:moveTo>
                  <a:lnTo>
                    <a:pt x="18" y="0"/>
                  </a:lnTo>
                  <a:lnTo>
                    <a:pt x="18" y="135"/>
                  </a:lnTo>
                  <a:lnTo>
                    <a:pt x="87" y="135"/>
                  </a:lnTo>
                  <a:lnTo>
                    <a:pt x="87" y="151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2786063" y="827088"/>
              <a:ext cx="184150" cy="239713"/>
            </a:xfrm>
            <a:custGeom>
              <a:avLst/>
              <a:gdLst>
                <a:gd name="T0" fmla="*/ 0 w 116"/>
                <a:gd name="T1" fmla="*/ 0 h 151"/>
                <a:gd name="T2" fmla="*/ 116 w 116"/>
                <a:gd name="T3" fmla="*/ 0 h 151"/>
                <a:gd name="T4" fmla="*/ 116 w 116"/>
                <a:gd name="T5" fmla="*/ 17 h 151"/>
                <a:gd name="T6" fmla="*/ 67 w 116"/>
                <a:gd name="T7" fmla="*/ 17 h 151"/>
                <a:gd name="T8" fmla="*/ 67 w 116"/>
                <a:gd name="T9" fmla="*/ 151 h 151"/>
                <a:gd name="T10" fmla="*/ 49 w 116"/>
                <a:gd name="T11" fmla="*/ 151 h 151"/>
                <a:gd name="T12" fmla="*/ 49 w 116"/>
                <a:gd name="T13" fmla="*/ 17 h 151"/>
                <a:gd name="T14" fmla="*/ 0 w 116"/>
                <a:gd name="T15" fmla="*/ 17 h 151"/>
                <a:gd name="T16" fmla="*/ 0 w 116"/>
                <a:gd name="T1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151">
                  <a:moveTo>
                    <a:pt x="0" y="0"/>
                  </a:moveTo>
                  <a:lnTo>
                    <a:pt x="116" y="0"/>
                  </a:lnTo>
                  <a:lnTo>
                    <a:pt x="116" y="17"/>
                  </a:lnTo>
                  <a:lnTo>
                    <a:pt x="67" y="17"/>
                  </a:lnTo>
                  <a:lnTo>
                    <a:pt x="67" y="151"/>
                  </a:lnTo>
                  <a:lnTo>
                    <a:pt x="49" y="151"/>
                  </a:lnTo>
                  <a:lnTo>
                    <a:pt x="49" y="17"/>
                  </a:lnTo>
                  <a:lnTo>
                    <a:pt x="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3005138" y="827088"/>
              <a:ext cx="185738" cy="239713"/>
            </a:xfrm>
            <a:custGeom>
              <a:avLst/>
              <a:gdLst>
                <a:gd name="T0" fmla="*/ 0 w 117"/>
                <a:gd name="T1" fmla="*/ 0 h 151"/>
                <a:gd name="T2" fmla="*/ 18 w 117"/>
                <a:gd name="T3" fmla="*/ 0 h 151"/>
                <a:gd name="T4" fmla="*/ 18 w 117"/>
                <a:gd name="T5" fmla="*/ 64 h 151"/>
                <a:gd name="T6" fmla="*/ 98 w 117"/>
                <a:gd name="T7" fmla="*/ 64 h 151"/>
                <a:gd name="T8" fmla="*/ 98 w 117"/>
                <a:gd name="T9" fmla="*/ 0 h 151"/>
                <a:gd name="T10" fmla="*/ 117 w 117"/>
                <a:gd name="T11" fmla="*/ 0 h 151"/>
                <a:gd name="T12" fmla="*/ 117 w 117"/>
                <a:gd name="T13" fmla="*/ 151 h 151"/>
                <a:gd name="T14" fmla="*/ 98 w 117"/>
                <a:gd name="T15" fmla="*/ 151 h 151"/>
                <a:gd name="T16" fmla="*/ 98 w 117"/>
                <a:gd name="T17" fmla="*/ 81 h 151"/>
                <a:gd name="T18" fmla="*/ 18 w 117"/>
                <a:gd name="T19" fmla="*/ 81 h 151"/>
                <a:gd name="T20" fmla="*/ 18 w 117"/>
                <a:gd name="T21" fmla="*/ 151 h 151"/>
                <a:gd name="T22" fmla="*/ 0 w 117"/>
                <a:gd name="T23" fmla="*/ 151 h 151"/>
                <a:gd name="T24" fmla="*/ 0 w 117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7" h="151">
                  <a:moveTo>
                    <a:pt x="0" y="0"/>
                  </a:moveTo>
                  <a:lnTo>
                    <a:pt x="18" y="0"/>
                  </a:lnTo>
                  <a:lnTo>
                    <a:pt x="18" y="64"/>
                  </a:lnTo>
                  <a:lnTo>
                    <a:pt x="98" y="64"/>
                  </a:lnTo>
                  <a:lnTo>
                    <a:pt x="98" y="0"/>
                  </a:lnTo>
                  <a:lnTo>
                    <a:pt x="117" y="0"/>
                  </a:lnTo>
                  <a:lnTo>
                    <a:pt x="117" y="151"/>
                  </a:lnTo>
                  <a:lnTo>
                    <a:pt x="98" y="151"/>
                  </a:lnTo>
                  <a:lnTo>
                    <a:pt x="98" y="81"/>
                  </a:lnTo>
                  <a:lnTo>
                    <a:pt x="18" y="81"/>
                  </a:lnTo>
                  <a:lnTo>
                    <a:pt x="18" y="151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3236913" y="822325"/>
              <a:ext cx="211138" cy="250825"/>
            </a:xfrm>
            <a:custGeom>
              <a:avLst/>
              <a:gdLst>
                <a:gd name="T0" fmla="*/ 76 w 133"/>
                <a:gd name="T1" fmla="*/ 0 h 158"/>
                <a:gd name="T2" fmla="*/ 97 w 133"/>
                <a:gd name="T3" fmla="*/ 2 h 158"/>
                <a:gd name="T4" fmla="*/ 115 w 133"/>
                <a:gd name="T5" fmla="*/ 10 h 158"/>
                <a:gd name="T6" fmla="*/ 130 w 133"/>
                <a:gd name="T7" fmla="*/ 23 h 158"/>
                <a:gd name="T8" fmla="*/ 113 w 133"/>
                <a:gd name="T9" fmla="*/ 34 h 158"/>
                <a:gd name="T10" fmla="*/ 104 w 133"/>
                <a:gd name="T11" fmla="*/ 25 h 158"/>
                <a:gd name="T12" fmla="*/ 90 w 133"/>
                <a:gd name="T13" fmla="*/ 18 h 158"/>
                <a:gd name="T14" fmla="*/ 76 w 133"/>
                <a:gd name="T15" fmla="*/ 16 h 158"/>
                <a:gd name="T16" fmla="*/ 58 w 133"/>
                <a:gd name="T17" fmla="*/ 20 h 158"/>
                <a:gd name="T18" fmla="*/ 41 w 133"/>
                <a:gd name="T19" fmla="*/ 29 h 158"/>
                <a:gd name="T20" fmla="*/ 30 w 133"/>
                <a:gd name="T21" fmla="*/ 43 h 158"/>
                <a:gd name="T22" fmla="*/ 21 w 133"/>
                <a:gd name="T23" fmla="*/ 59 h 158"/>
                <a:gd name="T24" fmla="*/ 18 w 133"/>
                <a:gd name="T25" fmla="*/ 79 h 158"/>
                <a:gd name="T26" fmla="*/ 21 w 133"/>
                <a:gd name="T27" fmla="*/ 99 h 158"/>
                <a:gd name="T28" fmla="*/ 30 w 133"/>
                <a:gd name="T29" fmla="*/ 117 h 158"/>
                <a:gd name="T30" fmla="*/ 41 w 133"/>
                <a:gd name="T31" fmla="*/ 130 h 158"/>
                <a:gd name="T32" fmla="*/ 58 w 133"/>
                <a:gd name="T33" fmla="*/ 138 h 158"/>
                <a:gd name="T34" fmla="*/ 76 w 133"/>
                <a:gd name="T35" fmla="*/ 141 h 158"/>
                <a:gd name="T36" fmla="*/ 94 w 133"/>
                <a:gd name="T37" fmla="*/ 140 h 158"/>
                <a:gd name="T38" fmla="*/ 109 w 133"/>
                <a:gd name="T39" fmla="*/ 131 h 158"/>
                <a:gd name="T40" fmla="*/ 120 w 133"/>
                <a:gd name="T41" fmla="*/ 120 h 158"/>
                <a:gd name="T42" fmla="*/ 133 w 133"/>
                <a:gd name="T43" fmla="*/ 131 h 158"/>
                <a:gd name="T44" fmla="*/ 118 w 133"/>
                <a:gd name="T45" fmla="*/ 146 h 158"/>
                <a:gd name="T46" fmla="*/ 99 w 133"/>
                <a:gd name="T47" fmla="*/ 156 h 158"/>
                <a:gd name="T48" fmla="*/ 76 w 133"/>
                <a:gd name="T49" fmla="*/ 158 h 158"/>
                <a:gd name="T50" fmla="*/ 51 w 133"/>
                <a:gd name="T51" fmla="*/ 154 h 158"/>
                <a:gd name="T52" fmla="*/ 31 w 133"/>
                <a:gd name="T53" fmla="*/ 143 h 158"/>
                <a:gd name="T54" fmla="*/ 15 w 133"/>
                <a:gd name="T55" fmla="*/ 126 h 158"/>
                <a:gd name="T56" fmla="*/ 3 w 133"/>
                <a:gd name="T57" fmla="*/ 105 h 158"/>
                <a:gd name="T58" fmla="*/ 0 w 133"/>
                <a:gd name="T59" fmla="*/ 79 h 158"/>
                <a:gd name="T60" fmla="*/ 3 w 133"/>
                <a:gd name="T61" fmla="*/ 54 h 158"/>
                <a:gd name="T62" fmla="*/ 13 w 133"/>
                <a:gd name="T63" fmla="*/ 31 h 158"/>
                <a:gd name="T64" fmla="*/ 30 w 133"/>
                <a:gd name="T65" fmla="*/ 15 h 158"/>
                <a:gd name="T66" fmla="*/ 51 w 133"/>
                <a:gd name="T67" fmla="*/ 3 h 158"/>
                <a:gd name="T68" fmla="*/ 76 w 133"/>
                <a:gd name="T6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3" h="158">
                  <a:moveTo>
                    <a:pt x="76" y="0"/>
                  </a:moveTo>
                  <a:lnTo>
                    <a:pt x="97" y="2"/>
                  </a:lnTo>
                  <a:lnTo>
                    <a:pt x="115" y="10"/>
                  </a:lnTo>
                  <a:lnTo>
                    <a:pt x="130" y="23"/>
                  </a:lnTo>
                  <a:lnTo>
                    <a:pt x="113" y="34"/>
                  </a:lnTo>
                  <a:lnTo>
                    <a:pt x="104" y="25"/>
                  </a:lnTo>
                  <a:lnTo>
                    <a:pt x="90" y="18"/>
                  </a:lnTo>
                  <a:lnTo>
                    <a:pt x="76" y="16"/>
                  </a:lnTo>
                  <a:lnTo>
                    <a:pt x="58" y="20"/>
                  </a:lnTo>
                  <a:lnTo>
                    <a:pt x="41" y="29"/>
                  </a:lnTo>
                  <a:lnTo>
                    <a:pt x="30" y="43"/>
                  </a:lnTo>
                  <a:lnTo>
                    <a:pt x="21" y="59"/>
                  </a:lnTo>
                  <a:lnTo>
                    <a:pt x="18" y="79"/>
                  </a:lnTo>
                  <a:lnTo>
                    <a:pt x="21" y="99"/>
                  </a:lnTo>
                  <a:lnTo>
                    <a:pt x="30" y="117"/>
                  </a:lnTo>
                  <a:lnTo>
                    <a:pt x="41" y="130"/>
                  </a:lnTo>
                  <a:lnTo>
                    <a:pt x="58" y="138"/>
                  </a:lnTo>
                  <a:lnTo>
                    <a:pt x="76" y="141"/>
                  </a:lnTo>
                  <a:lnTo>
                    <a:pt x="94" y="140"/>
                  </a:lnTo>
                  <a:lnTo>
                    <a:pt x="109" y="131"/>
                  </a:lnTo>
                  <a:lnTo>
                    <a:pt x="120" y="120"/>
                  </a:lnTo>
                  <a:lnTo>
                    <a:pt x="133" y="131"/>
                  </a:lnTo>
                  <a:lnTo>
                    <a:pt x="118" y="146"/>
                  </a:lnTo>
                  <a:lnTo>
                    <a:pt x="99" y="156"/>
                  </a:lnTo>
                  <a:lnTo>
                    <a:pt x="76" y="158"/>
                  </a:lnTo>
                  <a:lnTo>
                    <a:pt x="51" y="154"/>
                  </a:lnTo>
                  <a:lnTo>
                    <a:pt x="31" y="143"/>
                  </a:lnTo>
                  <a:lnTo>
                    <a:pt x="15" y="126"/>
                  </a:lnTo>
                  <a:lnTo>
                    <a:pt x="3" y="105"/>
                  </a:lnTo>
                  <a:lnTo>
                    <a:pt x="0" y="79"/>
                  </a:lnTo>
                  <a:lnTo>
                    <a:pt x="3" y="54"/>
                  </a:lnTo>
                  <a:lnTo>
                    <a:pt x="13" y="31"/>
                  </a:lnTo>
                  <a:lnTo>
                    <a:pt x="30" y="15"/>
                  </a:lnTo>
                  <a:lnTo>
                    <a:pt x="51" y="3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 noEditPoints="1"/>
            </p:cNvSpPr>
            <p:nvPr/>
          </p:nvSpPr>
          <p:spPr bwMode="auto">
            <a:xfrm>
              <a:off x="3460750" y="827088"/>
              <a:ext cx="234950" cy="239713"/>
            </a:xfrm>
            <a:custGeom>
              <a:avLst/>
              <a:gdLst>
                <a:gd name="T0" fmla="*/ 74 w 148"/>
                <a:gd name="T1" fmla="*/ 23 h 151"/>
                <a:gd name="T2" fmla="*/ 43 w 148"/>
                <a:gd name="T3" fmla="*/ 97 h 151"/>
                <a:gd name="T4" fmla="*/ 104 w 148"/>
                <a:gd name="T5" fmla="*/ 97 h 151"/>
                <a:gd name="T6" fmla="*/ 74 w 148"/>
                <a:gd name="T7" fmla="*/ 23 h 151"/>
                <a:gd name="T8" fmla="*/ 74 w 148"/>
                <a:gd name="T9" fmla="*/ 23 h 151"/>
                <a:gd name="T10" fmla="*/ 66 w 148"/>
                <a:gd name="T11" fmla="*/ 0 h 151"/>
                <a:gd name="T12" fmla="*/ 84 w 148"/>
                <a:gd name="T13" fmla="*/ 0 h 151"/>
                <a:gd name="T14" fmla="*/ 148 w 148"/>
                <a:gd name="T15" fmla="*/ 151 h 151"/>
                <a:gd name="T16" fmla="*/ 127 w 148"/>
                <a:gd name="T17" fmla="*/ 151 h 151"/>
                <a:gd name="T18" fmla="*/ 112 w 148"/>
                <a:gd name="T19" fmla="*/ 114 h 151"/>
                <a:gd name="T20" fmla="*/ 37 w 148"/>
                <a:gd name="T21" fmla="*/ 114 h 151"/>
                <a:gd name="T22" fmla="*/ 20 w 148"/>
                <a:gd name="T23" fmla="*/ 151 h 151"/>
                <a:gd name="T24" fmla="*/ 0 w 148"/>
                <a:gd name="T25" fmla="*/ 151 h 151"/>
                <a:gd name="T26" fmla="*/ 66 w 148"/>
                <a:gd name="T2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8" h="151">
                  <a:moveTo>
                    <a:pt x="74" y="23"/>
                  </a:moveTo>
                  <a:lnTo>
                    <a:pt x="43" y="97"/>
                  </a:lnTo>
                  <a:lnTo>
                    <a:pt x="104" y="97"/>
                  </a:lnTo>
                  <a:lnTo>
                    <a:pt x="74" y="23"/>
                  </a:lnTo>
                  <a:lnTo>
                    <a:pt x="74" y="23"/>
                  </a:lnTo>
                  <a:close/>
                  <a:moveTo>
                    <a:pt x="66" y="0"/>
                  </a:moveTo>
                  <a:lnTo>
                    <a:pt x="84" y="0"/>
                  </a:lnTo>
                  <a:lnTo>
                    <a:pt x="148" y="151"/>
                  </a:lnTo>
                  <a:lnTo>
                    <a:pt x="127" y="151"/>
                  </a:lnTo>
                  <a:lnTo>
                    <a:pt x="112" y="114"/>
                  </a:lnTo>
                  <a:lnTo>
                    <a:pt x="37" y="114"/>
                  </a:lnTo>
                  <a:lnTo>
                    <a:pt x="20" y="151"/>
                  </a:lnTo>
                  <a:lnTo>
                    <a:pt x="0" y="151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 noEditPoints="1"/>
            </p:cNvSpPr>
            <p:nvPr/>
          </p:nvSpPr>
          <p:spPr bwMode="auto">
            <a:xfrm>
              <a:off x="3727450" y="827088"/>
              <a:ext cx="165100" cy="239713"/>
            </a:xfrm>
            <a:custGeom>
              <a:avLst/>
              <a:gdLst>
                <a:gd name="T0" fmla="*/ 18 w 104"/>
                <a:gd name="T1" fmla="*/ 17 h 151"/>
                <a:gd name="T2" fmla="*/ 18 w 104"/>
                <a:gd name="T3" fmla="*/ 68 h 151"/>
                <a:gd name="T4" fmla="*/ 33 w 104"/>
                <a:gd name="T5" fmla="*/ 68 h 151"/>
                <a:gd name="T6" fmla="*/ 46 w 104"/>
                <a:gd name="T7" fmla="*/ 66 h 151"/>
                <a:gd name="T8" fmla="*/ 58 w 104"/>
                <a:gd name="T9" fmla="*/ 66 h 151"/>
                <a:gd name="T10" fmla="*/ 69 w 104"/>
                <a:gd name="T11" fmla="*/ 61 h 151"/>
                <a:gd name="T12" fmla="*/ 77 w 104"/>
                <a:gd name="T13" fmla="*/ 54 h 151"/>
                <a:gd name="T14" fmla="*/ 79 w 104"/>
                <a:gd name="T15" fmla="*/ 41 h 151"/>
                <a:gd name="T16" fmla="*/ 77 w 104"/>
                <a:gd name="T17" fmla="*/ 31 h 151"/>
                <a:gd name="T18" fmla="*/ 72 w 104"/>
                <a:gd name="T19" fmla="*/ 23 h 151"/>
                <a:gd name="T20" fmla="*/ 62 w 104"/>
                <a:gd name="T21" fmla="*/ 20 h 151"/>
                <a:gd name="T22" fmla="*/ 53 w 104"/>
                <a:gd name="T23" fmla="*/ 18 h 151"/>
                <a:gd name="T24" fmla="*/ 43 w 104"/>
                <a:gd name="T25" fmla="*/ 17 h 151"/>
                <a:gd name="T26" fmla="*/ 18 w 104"/>
                <a:gd name="T27" fmla="*/ 17 h 151"/>
                <a:gd name="T28" fmla="*/ 0 w 104"/>
                <a:gd name="T29" fmla="*/ 0 h 151"/>
                <a:gd name="T30" fmla="*/ 38 w 104"/>
                <a:gd name="T31" fmla="*/ 0 h 151"/>
                <a:gd name="T32" fmla="*/ 53 w 104"/>
                <a:gd name="T33" fmla="*/ 0 h 151"/>
                <a:gd name="T34" fmla="*/ 67 w 104"/>
                <a:gd name="T35" fmla="*/ 3 h 151"/>
                <a:gd name="T36" fmla="*/ 79 w 104"/>
                <a:gd name="T37" fmla="*/ 7 h 151"/>
                <a:gd name="T38" fmla="*/ 89 w 104"/>
                <a:gd name="T39" fmla="*/ 15 h 151"/>
                <a:gd name="T40" fmla="*/ 95 w 104"/>
                <a:gd name="T41" fmla="*/ 26 h 151"/>
                <a:gd name="T42" fmla="*/ 99 w 104"/>
                <a:gd name="T43" fmla="*/ 41 h 151"/>
                <a:gd name="T44" fmla="*/ 95 w 104"/>
                <a:gd name="T45" fmla="*/ 58 h 151"/>
                <a:gd name="T46" fmla="*/ 89 w 104"/>
                <a:gd name="T47" fmla="*/ 69 h 151"/>
                <a:gd name="T48" fmla="*/ 77 w 104"/>
                <a:gd name="T49" fmla="*/ 77 h 151"/>
                <a:gd name="T50" fmla="*/ 61 w 104"/>
                <a:gd name="T51" fmla="*/ 82 h 151"/>
                <a:gd name="T52" fmla="*/ 104 w 104"/>
                <a:gd name="T53" fmla="*/ 151 h 151"/>
                <a:gd name="T54" fmla="*/ 82 w 104"/>
                <a:gd name="T55" fmla="*/ 151 h 151"/>
                <a:gd name="T56" fmla="*/ 41 w 104"/>
                <a:gd name="T57" fmla="*/ 84 h 151"/>
                <a:gd name="T58" fmla="*/ 18 w 104"/>
                <a:gd name="T59" fmla="*/ 84 h 151"/>
                <a:gd name="T60" fmla="*/ 18 w 104"/>
                <a:gd name="T61" fmla="*/ 151 h 151"/>
                <a:gd name="T62" fmla="*/ 0 w 104"/>
                <a:gd name="T63" fmla="*/ 151 h 151"/>
                <a:gd name="T64" fmla="*/ 0 w 104"/>
                <a:gd name="T6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4" h="151">
                  <a:moveTo>
                    <a:pt x="18" y="17"/>
                  </a:moveTo>
                  <a:lnTo>
                    <a:pt x="18" y="68"/>
                  </a:lnTo>
                  <a:lnTo>
                    <a:pt x="33" y="68"/>
                  </a:lnTo>
                  <a:lnTo>
                    <a:pt x="46" y="66"/>
                  </a:lnTo>
                  <a:lnTo>
                    <a:pt x="58" y="66"/>
                  </a:lnTo>
                  <a:lnTo>
                    <a:pt x="69" y="61"/>
                  </a:lnTo>
                  <a:lnTo>
                    <a:pt x="77" y="54"/>
                  </a:lnTo>
                  <a:lnTo>
                    <a:pt x="79" y="41"/>
                  </a:lnTo>
                  <a:lnTo>
                    <a:pt x="77" y="31"/>
                  </a:lnTo>
                  <a:lnTo>
                    <a:pt x="72" y="23"/>
                  </a:lnTo>
                  <a:lnTo>
                    <a:pt x="62" y="20"/>
                  </a:lnTo>
                  <a:lnTo>
                    <a:pt x="53" y="18"/>
                  </a:lnTo>
                  <a:lnTo>
                    <a:pt x="43" y="17"/>
                  </a:lnTo>
                  <a:lnTo>
                    <a:pt x="18" y="17"/>
                  </a:lnTo>
                  <a:close/>
                  <a:moveTo>
                    <a:pt x="0" y="0"/>
                  </a:moveTo>
                  <a:lnTo>
                    <a:pt x="38" y="0"/>
                  </a:lnTo>
                  <a:lnTo>
                    <a:pt x="53" y="0"/>
                  </a:lnTo>
                  <a:lnTo>
                    <a:pt x="67" y="3"/>
                  </a:lnTo>
                  <a:lnTo>
                    <a:pt x="79" y="7"/>
                  </a:lnTo>
                  <a:lnTo>
                    <a:pt x="89" y="15"/>
                  </a:lnTo>
                  <a:lnTo>
                    <a:pt x="95" y="26"/>
                  </a:lnTo>
                  <a:lnTo>
                    <a:pt x="99" y="41"/>
                  </a:lnTo>
                  <a:lnTo>
                    <a:pt x="95" y="58"/>
                  </a:lnTo>
                  <a:lnTo>
                    <a:pt x="89" y="69"/>
                  </a:lnTo>
                  <a:lnTo>
                    <a:pt x="77" y="77"/>
                  </a:lnTo>
                  <a:lnTo>
                    <a:pt x="61" y="82"/>
                  </a:lnTo>
                  <a:lnTo>
                    <a:pt x="104" y="151"/>
                  </a:lnTo>
                  <a:lnTo>
                    <a:pt x="82" y="151"/>
                  </a:lnTo>
                  <a:lnTo>
                    <a:pt x="41" y="84"/>
                  </a:lnTo>
                  <a:lnTo>
                    <a:pt x="18" y="84"/>
                  </a:lnTo>
                  <a:lnTo>
                    <a:pt x="18" y="151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3933825" y="827088"/>
              <a:ext cx="155575" cy="239713"/>
            </a:xfrm>
            <a:custGeom>
              <a:avLst/>
              <a:gdLst>
                <a:gd name="T0" fmla="*/ 0 w 98"/>
                <a:gd name="T1" fmla="*/ 0 h 151"/>
                <a:gd name="T2" fmla="*/ 95 w 98"/>
                <a:gd name="T3" fmla="*/ 0 h 151"/>
                <a:gd name="T4" fmla="*/ 95 w 98"/>
                <a:gd name="T5" fmla="*/ 17 h 151"/>
                <a:gd name="T6" fmla="*/ 18 w 98"/>
                <a:gd name="T7" fmla="*/ 17 h 151"/>
                <a:gd name="T8" fmla="*/ 18 w 98"/>
                <a:gd name="T9" fmla="*/ 64 h 151"/>
                <a:gd name="T10" fmla="*/ 90 w 98"/>
                <a:gd name="T11" fmla="*/ 64 h 151"/>
                <a:gd name="T12" fmla="*/ 90 w 98"/>
                <a:gd name="T13" fmla="*/ 81 h 151"/>
                <a:gd name="T14" fmla="*/ 18 w 98"/>
                <a:gd name="T15" fmla="*/ 81 h 151"/>
                <a:gd name="T16" fmla="*/ 18 w 98"/>
                <a:gd name="T17" fmla="*/ 135 h 151"/>
                <a:gd name="T18" fmla="*/ 98 w 98"/>
                <a:gd name="T19" fmla="*/ 135 h 151"/>
                <a:gd name="T20" fmla="*/ 98 w 98"/>
                <a:gd name="T21" fmla="*/ 151 h 151"/>
                <a:gd name="T22" fmla="*/ 0 w 98"/>
                <a:gd name="T23" fmla="*/ 151 h 151"/>
                <a:gd name="T24" fmla="*/ 0 w 98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8" h="151">
                  <a:moveTo>
                    <a:pt x="0" y="0"/>
                  </a:moveTo>
                  <a:lnTo>
                    <a:pt x="95" y="0"/>
                  </a:lnTo>
                  <a:lnTo>
                    <a:pt x="95" y="17"/>
                  </a:lnTo>
                  <a:lnTo>
                    <a:pt x="18" y="17"/>
                  </a:lnTo>
                  <a:lnTo>
                    <a:pt x="18" y="64"/>
                  </a:lnTo>
                  <a:lnTo>
                    <a:pt x="90" y="64"/>
                  </a:lnTo>
                  <a:lnTo>
                    <a:pt x="90" y="81"/>
                  </a:lnTo>
                  <a:lnTo>
                    <a:pt x="18" y="81"/>
                  </a:lnTo>
                  <a:lnTo>
                    <a:pt x="18" y="135"/>
                  </a:lnTo>
                  <a:lnTo>
                    <a:pt x="98" y="135"/>
                  </a:lnTo>
                  <a:lnTo>
                    <a:pt x="98" y="151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5136744" y="2798375"/>
            <a:ext cx="1619494" cy="1673264"/>
            <a:chOff x="2647950" y="3594100"/>
            <a:chExt cx="742950" cy="750888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647950" y="3594100"/>
              <a:ext cx="742950" cy="744538"/>
            </a:xfrm>
            <a:custGeom>
              <a:avLst/>
              <a:gdLst>
                <a:gd name="T0" fmla="*/ 233 w 468"/>
                <a:gd name="T1" fmla="*/ 0 h 469"/>
                <a:gd name="T2" fmla="*/ 281 w 468"/>
                <a:gd name="T3" fmla="*/ 5 h 469"/>
                <a:gd name="T4" fmla="*/ 325 w 468"/>
                <a:gd name="T5" fmla="*/ 18 h 469"/>
                <a:gd name="T6" fmla="*/ 365 w 468"/>
                <a:gd name="T7" fmla="*/ 39 h 469"/>
                <a:gd name="T8" fmla="*/ 399 w 468"/>
                <a:gd name="T9" fmla="*/ 69 h 469"/>
                <a:gd name="T10" fmla="*/ 429 w 468"/>
                <a:gd name="T11" fmla="*/ 104 h 469"/>
                <a:gd name="T12" fmla="*/ 450 w 468"/>
                <a:gd name="T13" fmla="*/ 143 h 469"/>
                <a:gd name="T14" fmla="*/ 463 w 468"/>
                <a:gd name="T15" fmla="*/ 187 h 469"/>
                <a:gd name="T16" fmla="*/ 468 w 468"/>
                <a:gd name="T17" fmla="*/ 235 h 469"/>
                <a:gd name="T18" fmla="*/ 463 w 468"/>
                <a:gd name="T19" fmla="*/ 281 h 469"/>
                <a:gd name="T20" fmla="*/ 450 w 468"/>
                <a:gd name="T21" fmla="*/ 325 h 469"/>
                <a:gd name="T22" fmla="*/ 429 w 468"/>
                <a:gd name="T23" fmla="*/ 367 h 469"/>
                <a:gd name="T24" fmla="*/ 399 w 468"/>
                <a:gd name="T25" fmla="*/ 401 h 469"/>
                <a:gd name="T26" fmla="*/ 365 w 468"/>
                <a:gd name="T27" fmla="*/ 429 h 469"/>
                <a:gd name="T28" fmla="*/ 325 w 468"/>
                <a:gd name="T29" fmla="*/ 450 h 469"/>
                <a:gd name="T30" fmla="*/ 281 w 468"/>
                <a:gd name="T31" fmla="*/ 465 h 469"/>
                <a:gd name="T32" fmla="*/ 233 w 468"/>
                <a:gd name="T33" fmla="*/ 469 h 469"/>
                <a:gd name="T34" fmla="*/ 187 w 468"/>
                <a:gd name="T35" fmla="*/ 465 h 469"/>
                <a:gd name="T36" fmla="*/ 143 w 468"/>
                <a:gd name="T37" fmla="*/ 450 h 469"/>
                <a:gd name="T38" fmla="*/ 103 w 468"/>
                <a:gd name="T39" fmla="*/ 429 h 469"/>
                <a:gd name="T40" fmla="*/ 67 w 468"/>
                <a:gd name="T41" fmla="*/ 401 h 469"/>
                <a:gd name="T42" fmla="*/ 39 w 468"/>
                <a:gd name="T43" fmla="*/ 367 h 469"/>
                <a:gd name="T44" fmla="*/ 18 w 468"/>
                <a:gd name="T45" fmla="*/ 325 h 469"/>
                <a:gd name="T46" fmla="*/ 3 w 468"/>
                <a:gd name="T47" fmla="*/ 281 h 469"/>
                <a:gd name="T48" fmla="*/ 0 w 468"/>
                <a:gd name="T49" fmla="*/ 235 h 469"/>
                <a:gd name="T50" fmla="*/ 3 w 468"/>
                <a:gd name="T51" fmla="*/ 187 h 469"/>
                <a:gd name="T52" fmla="*/ 18 w 468"/>
                <a:gd name="T53" fmla="*/ 143 h 469"/>
                <a:gd name="T54" fmla="*/ 39 w 468"/>
                <a:gd name="T55" fmla="*/ 104 h 469"/>
                <a:gd name="T56" fmla="*/ 67 w 468"/>
                <a:gd name="T57" fmla="*/ 69 h 469"/>
                <a:gd name="T58" fmla="*/ 103 w 468"/>
                <a:gd name="T59" fmla="*/ 39 h 469"/>
                <a:gd name="T60" fmla="*/ 143 w 468"/>
                <a:gd name="T61" fmla="*/ 18 h 469"/>
                <a:gd name="T62" fmla="*/ 187 w 468"/>
                <a:gd name="T63" fmla="*/ 5 h 469"/>
                <a:gd name="T64" fmla="*/ 233 w 468"/>
                <a:gd name="T6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68" h="469">
                  <a:moveTo>
                    <a:pt x="233" y="0"/>
                  </a:moveTo>
                  <a:lnTo>
                    <a:pt x="281" y="5"/>
                  </a:lnTo>
                  <a:lnTo>
                    <a:pt x="325" y="18"/>
                  </a:lnTo>
                  <a:lnTo>
                    <a:pt x="365" y="39"/>
                  </a:lnTo>
                  <a:lnTo>
                    <a:pt x="399" y="69"/>
                  </a:lnTo>
                  <a:lnTo>
                    <a:pt x="429" y="104"/>
                  </a:lnTo>
                  <a:lnTo>
                    <a:pt x="450" y="143"/>
                  </a:lnTo>
                  <a:lnTo>
                    <a:pt x="463" y="187"/>
                  </a:lnTo>
                  <a:lnTo>
                    <a:pt x="468" y="235"/>
                  </a:lnTo>
                  <a:lnTo>
                    <a:pt x="463" y="281"/>
                  </a:lnTo>
                  <a:lnTo>
                    <a:pt x="450" y="325"/>
                  </a:lnTo>
                  <a:lnTo>
                    <a:pt x="429" y="367"/>
                  </a:lnTo>
                  <a:lnTo>
                    <a:pt x="399" y="401"/>
                  </a:lnTo>
                  <a:lnTo>
                    <a:pt x="365" y="429"/>
                  </a:lnTo>
                  <a:lnTo>
                    <a:pt x="325" y="450"/>
                  </a:lnTo>
                  <a:lnTo>
                    <a:pt x="281" y="465"/>
                  </a:lnTo>
                  <a:lnTo>
                    <a:pt x="233" y="469"/>
                  </a:lnTo>
                  <a:lnTo>
                    <a:pt x="187" y="465"/>
                  </a:lnTo>
                  <a:lnTo>
                    <a:pt x="143" y="450"/>
                  </a:lnTo>
                  <a:lnTo>
                    <a:pt x="103" y="429"/>
                  </a:lnTo>
                  <a:lnTo>
                    <a:pt x="67" y="401"/>
                  </a:lnTo>
                  <a:lnTo>
                    <a:pt x="39" y="367"/>
                  </a:lnTo>
                  <a:lnTo>
                    <a:pt x="18" y="325"/>
                  </a:lnTo>
                  <a:lnTo>
                    <a:pt x="3" y="281"/>
                  </a:lnTo>
                  <a:lnTo>
                    <a:pt x="0" y="235"/>
                  </a:lnTo>
                  <a:lnTo>
                    <a:pt x="3" y="187"/>
                  </a:lnTo>
                  <a:lnTo>
                    <a:pt x="18" y="143"/>
                  </a:lnTo>
                  <a:lnTo>
                    <a:pt x="39" y="104"/>
                  </a:lnTo>
                  <a:lnTo>
                    <a:pt x="67" y="69"/>
                  </a:lnTo>
                  <a:lnTo>
                    <a:pt x="103" y="39"/>
                  </a:lnTo>
                  <a:lnTo>
                    <a:pt x="143" y="18"/>
                  </a:lnTo>
                  <a:lnTo>
                    <a:pt x="187" y="5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955925" y="4071938"/>
              <a:ext cx="119063" cy="242888"/>
            </a:xfrm>
            <a:prstGeom prst="rect">
              <a:avLst/>
            </a:prstGeom>
            <a:solidFill>
              <a:srgbClr val="FBBFBB"/>
            </a:solidFill>
            <a:ln w="0">
              <a:solidFill>
                <a:srgbClr val="FBBFB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2955925" y="4081463"/>
              <a:ext cx="119063" cy="50800"/>
            </a:xfrm>
            <a:custGeom>
              <a:avLst/>
              <a:gdLst>
                <a:gd name="T0" fmla="*/ 0 w 75"/>
                <a:gd name="T1" fmla="*/ 0 h 32"/>
                <a:gd name="T2" fmla="*/ 75 w 75"/>
                <a:gd name="T3" fmla="*/ 0 h 32"/>
                <a:gd name="T4" fmla="*/ 75 w 75"/>
                <a:gd name="T5" fmla="*/ 32 h 32"/>
                <a:gd name="T6" fmla="*/ 0 w 75"/>
                <a:gd name="T7" fmla="*/ 5 h 32"/>
                <a:gd name="T8" fmla="*/ 0 w 7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32">
                  <a:moveTo>
                    <a:pt x="0" y="0"/>
                  </a:moveTo>
                  <a:lnTo>
                    <a:pt x="75" y="0"/>
                  </a:lnTo>
                  <a:lnTo>
                    <a:pt x="75" y="32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8F89"/>
            </a:solidFill>
            <a:ln w="0">
              <a:solidFill>
                <a:srgbClr val="F78F8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2811463" y="4124325"/>
              <a:ext cx="407988" cy="220663"/>
            </a:xfrm>
            <a:custGeom>
              <a:avLst/>
              <a:gdLst>
                <a:gd name="T0" fmla="*/ 84 w 257"/>
                <a:gd name="T1" fmla="*/ 0 h 139"/>
                <a:gd name="T2" fmla="*/ 128 w 257"/>
                <a:gd name="T3" fmla="*/ 64 h 139"/>
                <a:gd name="T4" fmla="*/ 171 w 257"/>
                <a:gd name="T5" fmla="*/ 0 h 139"/>
                <a:gd name="T6" fmla="*/ 196 w 257"/>
                <a:gd name="T7" fmla="*/ 3 h 139"/>
                <a:gd name="T8" fmla="*/ 217 w 257"/>
                <a:gd name="T9" fmla="*/ 13 h 139"/>
                <a:gd name="T10" fmla="*/ 234 w 257"/>
                <a:gd name="T11" fmla="*/ 28 h 139"/>
                <a:gd name="T12" fmla="*/ 247 w 257"/>
                <a:gd name="T13" fmla="*/ 46 h 139"/>
                <a:gd name="T14" fmla="*/ 255 w 257"/>
                <a:gd name="T15" fmla="*/ 67 h 139"/>
                <a:gd name="T16" fmla="*/ 257 w 257"/>
                <a:gd name="T17" fmla="*/ 92 h 139"/>
                <a:gd name="T18" fmla="*/ 253 w 257"/>
                <a:gd name="T19" fmla="*/ 103 h 139"/>
                <a:gd name="T20" fmla="*/ 220 w 257"/>
                <a:gd name="T21" fmla="*/ 121 h 139"/>
                <a:gd name="T22" fmla="*/ 176 w 257"/>
                <a:gd name="T23" fmla="*/ 135 h 139"/>
                <a:gd name="T24" fmla="*/ 128 w 257"/>
                <a:gd name="T25" fmla="*/ 139 h 139"/>
                <a:gd name="T26" fmla="*/ 81 w 257"/>
                <a:gd name="T27" fmla="*/ 135 h 139"/>
                <a:gd name="T28" fmla="*/ 36 w 257"/>
                <a:gd name="T29" fmla="*/ 121 h 139"/>
                <a:gd name="T30" fmla="*/ 2 w 257"/>
                <a:gd name="T31" fmla="*/ 102 h 139"/>
                <a:gd name="T32" fmla="*/ 0 w 257"/>
                <a:gd name="T33" fmla="*/ 92 h 139"/>
                <a:gd name="T34" fmla="*/ 2 w 257"/>
                <a:gd name="T35" fmla="*/ 67 h 139"/>
                <a:gd name="T36" fmla="*/ 8 w 257"/>
                <a:gd name="T37" fmla="*/ 46 h 139"/>
                <a:gd name="T38" fmla="*/ 22 w 257"/>
                <a:gd name="T39" fmla="*/ 28 h 139"/>
                <a:gd name="T40" fmla="*/ 38 w 257"/>
                <a:gd name="T41" fmla="*/ 13 h 139"/>
                <a:gd name="T42" fmla="*/ 59 w 257"/>
                <a:gd name="T43" fmla="*/ 3 h 139"/>
                <a:gd name="T44" fmla="*/ 84 w 257"/>
                <a:gd name="T45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7" h="139">
                  <a:moveTo>
                    <a:pt x="84" y="0"/>
                  </a:moveTo>
                  <a:lnTo>
                    <a:pt x="128" y="64"/>
                  </a:lnTo>
                  <a:lnTo>
                    <a:pt x="171" y="0"/>
                  </a:lnTo>
                  <a:lnTo>
                    <a:pt x="196" y="3"/>
                  </a:lnTo>
                  <a:lnTo>
                    <a:pt x="217" y="13"/>
                  </a:lnTo>
                  <a:lnTo>
                    <a:pt x="234" y="28"/>
                  </a:lnTo>
                  <a:lnTo>
                    <a:pt x="247" y="46"/>
                  </a:lnTo>
                  <a:lnTo>
                    <a:pt x="255" y="67"/>
                  </a:lnTo>
                  <a:lnTo>
                    <a:pt x="257" y="92"/>
                  </a:lnTo>
                  <a:lnTo>
                    <a:pt x="253" y="103"/>
                  </a:lnTo>
                  <a:lnTo>
                    <a:pt x="220" y="121"/>
                  </a:lnTo>
                  <a:lnTo>
                    <a:pt x="176" y="135"/>
                  </a:lnTo>
                  <a:lnTo>
                    <a:pt x="128" y="139"/>
                  </a:lnTo>
                  <a:lnTo>
                    <a:pt x="81" y="135"/>
                  </a:lnTo>
                  <a:lnTo>
                    <a:pt x="36" y="121"/>
                  </a:lnTo>
                  <a:lnTo>
                    <a:pt x="2" y="102"/>
                  </a:lnTo>
                  <a:lnTo>
                    <a:pt x="0" y="92"/>
                  </a:lnTo>
                  <a:lnTo>
                    <a:pt x="2" y="67"/>
                  </a:lnTo>
                  <a:lnTo>
                    <a:pt x="8" y="46"/>
                  </a:lnTo>
                  <a:lnTo>
                    <a:pt x="22" y="28"/>
                  </a:lnTo>
                  <a:lnTo>
                    <a:pt x="38" y="13"/>
                  </a:lnTo>
                  <a:lnTo>
                    <a:pt x="59" y="3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2924175" y="4124325"/>
              <a:ext cx="90488" cy="119063"/>
            </a:xfrm>
            <a:custGeom>
              <a:avLst/>
              <a:gdLst>
                <a:gd name="T0" fmla="*/ 16 w 57"/>
                <a:gd name="T1" fmla="*/ 0 h 75"/>
                <a:gd name="T2" fmla="*/ 57 w 57"/>
                <a:gd name="T3" fmla="*/ 64 h 75"/>
                <a:gd name="T4" fmla="*/ 43 w 57"/>
                <a:gd name="T5" fmla="*/ 74 h 75"/>
                <a:gd name="T6" fmla="*/ 29 w 57"/>
                <a:gd name="T7" fmla="*/ 75 h 75"/>
                <a:gd name="T8" fmla="*/ 20 w 57"/>
                <a:gd name="T9" fmla="*/ 72 h 75"/>
                <a:gd name="T10" fmla="*/ 13 w 57"/>
                <a:gd name="T11" fmla="*/ 65 h 75"/>
                <a:gd name="T12" fmla="*/ 8 w 57"/>
                <a:gd name="T13" fmla="*/ 54 h 75"/>
                <a:gd name="T14" fmla="*/ 3 w 57"/>
                <a:gd name="T15" fmla="*/ 41 h 75"/>
                <a:gd name="T16" fmla="*/ 2 w 57"/>
                <a:gd name="T17" fmla="*/ 28 h 75"/>
                <a:gd name="T18" fmla="*/ 0 w 57"/>
                <a:gd name="T19" fmla="*/ 13 h 75"/>
                <a:gd name="T20" fmla="*/ 0 w 57"/>
                <a:gd name="T21" fmla="*/ 1 h 75"/>
                <a:gd name="T22" fmla="*/ 5 w 57"/>
                <a:gd name="T23" fmla="*/ 0 h 75"/>
                <a:gd name="T24" fmla="*/ 11 w 57"/>
                <a:gd name="T25" fmla="*/ 0 h 75"/>
                <a:gd name="T26" fmla="*/ 16 w 57"/>
                <a:gd name="T2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7" h="75">
                  <a:moveTo>
                    <a:pt x="16" y="0"/>
                  </a:moveTo>
                  <a:lnTo>
                    <a:pt x="57" y="64"/>
                  </a:lnTo>
                  <a:lnTo>
                    <a:pt x="43" y="74"/>
                  </a:lnTo>
                  <a:lnTo>
                    <a:pt x="29" y="75"/>
                  </a:lnTo>
                  <a:lnTo>
                    <a:pt x="20" y="72"/>
                  </a:lnTo>
                  <a:lnTo>
                    <a:pt x="13" y="65"/>
                  </a:lnTo>
                  <a:lnTo>
                    <a:pt x="8" y="54"/>
                  </a:lnTo>
                  <a:lnTo>
                    <a:pt x="3" y="41"/>
                  </a:lnTo>
                  <a:lnTo>
                    <a:pt x="2" y="28"/>
                  </a:lnTo>
                  <a:lnTo>
                    <a:pt x="0" y="13"/>
                  </a:lnTo>
                  <a:lnTo>
                    <a:pt x="0" y="1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E1ECEA"/>
            </a:solidFill>
            <a:ln w="0">
              <a:solidFill>
                <a:srgbClr val="E1ECE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3014663" y="4124325"/>
              <a:ext cx="92075" cy="119063"/>
            </a:xfrm>
            <a:custGeom>
              <a:avLst/>
              <a:gdLst>
                <a:gd name="T0" fmla="*/ 40 w 58"/>
                <a:gd name="T1" fmla="*/ 0 h 75"/>
                <a:gd name="T2" fmla="*/ 46 w 58"/>
                <a:gd name="T3" fmla="*/ 0 h 75"/>
                <a:gd name="T4" fmla="*/ 51 w 58"/>
                <a:gd name="T5" fmla="*/ 0 h 75"/>
                <a:gd name="T6" fmla="*/ 58 w 58"/>
                <a:gd name="T7" fmla="*/ 1 h 75"/>
                <a:gd name="T8" fmla="*/ 56 w 58"/>
                <a:gd name="T9" fmla="*/ 13 h 75"/>
                <a:gd name="T10" fmla="*/ 56 w 58"/>
                <a:gd name="T11" fmla="*/ 28 h 75"/>
                <a:gd name="T12" fmla="*/ 53 w 58"/>
                <a:gd name="T13" fmla="*/ 41 h 75"/>
                <a:gd name="T14" fmla="*/ 50 w 58"/>
                <a:gd name="T15" fmla="*/ 54 h 75"/>
                <a:gd name="T16" fmla="*/ 43 w 58"/>
                <a:gd name="T17" fmla="*/ 65 h 75"/>
                <a:gd name="T18" fmla="*/ 37 w 58"/>
                <a:gd name="T19" fmla="*/ 72 h 75"/>
                <a:gd name="T20" fmla="*/ 27 w 58"/>
                <a:gd name="T21" fmla="*/ 75 h 75"/>
                <a:gd name="T22" fmla="*/ 15 w 58"/>
                <a:gd name="T23" fmla="*/ 74 h 75"/>
                <a:gd name="T24" fmla="*/ 0 w 58"/>
                <a:gd name="T25" fmla="*/ 64 h 75"/>
                <a:gd name="T26" fmla="*/ 40 w 58"/>
                <a:gd name="T2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75">
                  <a:moveTo>
                    <a:pt x="40" y="0"/>
                  </a:moveTo>
                  <a:lnTo>
                    <a:pt x="46" y="0"/>
                  </a:lnTo>
                  <a:lnTo>
                    <a:pt x="51" y="0"/>
                  </a:lnTo>
                  <a:lnTo>
                    <a:pt x="58" y="1"/>
                  </a:lnTo>
                  <a:lnTo>
                    <a:pt x="56" y="13"/>
                  </a:lnTo>
                  <a:lnTo>
                    <a:pt x="56" y="28"/>
                  </a:lnTo>
                  <a:lnTo>
                    <a:pt x="53" y="41"/>
                  </a:lnTo>
                  <a:lnTo>
                    <a:pt x="50" y="54"/>
                  </a:lnTo>
                  <a:lnTo>
                    <a:pt x="43" y="65"/>
                  </a:lnTo>
                  <a:lnTo>
                    <a:pt x="37" y="72"/>
                  </a:lnTo>
                  <a:lnTo>
                    <a:pt x="27" y="75"/>
                  </a:lnTo>
                  <a:lnTo>
                    <a:pt x="15" y="74"/>
                  </a:lnTo>
                  <a:lnTo>
                    <a:pt x="0" y="64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E1ECEA"/>
            </a:solidFill>
            <a:ln w="0">
              <a:solidFill>
                <a:srgbClr val="E1ECE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3138488" y="4267200"/>
              <a:ext cx="22225" cy="55563"/>
            </a:xfrm>
            <a:custGeom>
              <a:avLst/>
              <a:gdLst>
                <a:gd name="T0" fmla="*/ 0 w 14"/>
                <a:gd name="T1" fmla="*/ 0 h 35"/>
                <a:gd name="T2" fmla="*/ 14 w 14"/>
                <a:gd name="T3" fmla="*/ 31 h 35"/>
                <a:gd name="T4" fmla="*/ 14 w 14"/>
                <a:gd name="T5" fmla="*/ 31 h 35"/>
                <a:gd name="T6" fmla="*/ 5 w 14"/>
                <a:gd name="T7" fmla="*/ 35 h 35"/>
                <a:gd name="T8" fmla="*/ 0 w 14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35">
                  <a:moveTo>
                    <a:pt x="0" y="0"/>
                  </a:moveTo>
                  <a:lnTo>
                    <a:pt x="14" y="31"/>
                  </a:lnTo>
                  <a:lnTo>
                    <a:pt x="14" y="31"/>
                  </a:lnTo>
                  <a:lnTo>
                    <a:pt x="5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ECEA"/>
            </a:solidFill>
            <a:ln w="0">
              <a:solidFill>
                <a:srgbClr val="E1ECE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3116263" y="4170363"/>
              <a:ext cx="125413" cy="146050"/>
            </a:xfrm>
            <a:custGeom>
              <a:avLst/>
              <a:gdLst>
                <a:gd name="T0" fmla="*/ 43 w 79"/>
                <a:gd name="T1" fmla="*/ 0 h 92"/>
                <a:gd name="T2" fmla="*/ 48 w 79"/>
                <a:gd name="T3" fmla="*/ 5 h 92"/>
                <a:gd name="T4" fmla="*/ 56 w 79"/>
                <a:gd name="T5" fmla="*/ 17 h 92"/>
                <a:gd name="T6" fmla="*/ 66 w 79"/>
                <a:gd name="T7" fmla="*/ 35 h 92"/>
                <a:gd name="T8" fmla="*/ 79 w 79"/>
                <a:gd name="T9" fmla="*/ 58 h 92"/>
                <a:gd name="T10" fmla="*/ 79 w 79"/>
                <a:gd name="T11" fmla="*/ 61 h 92"/>
                <a:gd name="T12" fmla="*/ 68 w 79"/>
                <a:gd name="T13" fmla="*/ 71 h 92"/>
                <a:gd name="T14" fmla="*/ 28 w 79"/>
                <a:gd name="T15" fmla="*/ 92 h 92"/>
                <a:gd name="T16" fmla="*/ 25 w 79"/>
                <a:gd name="T17" fmla="*/ 92 h 92"/>
                <a:gd name="T18" fmla="*/ 20 w 79"/>
                <a:gd name="T19" fmla="*/ 83 h 92"/>
                <a:gd name="T20" fmla="*/ 10 w 79"/>
                <a:gd name="T21" fmla="*/ 66 h 92"/>
                <a:gd name="T22" fmla="*/ 4 w 79"/>
                <a:gd name="T23" fmla="*/ 56 h 92"/>
                <a:gd name="T24" fmla="*/ 0 w 79"/>
                <a:gd name="T25" fmla="*/ 51 h 92"/>
                <a:gd name="T26" fmla="*/ 43 w 79"/>
                <a:gd name="T2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9" h="92">
                  <a:moveTo>
                    <a:pt x="43" y="0"/>
                  </a:moveTo>
                  <a:lnTo>
                    <a:pt x="48" y="5"/>
                  </a:lnTo>
                  <a:lnTo>
                    <a:pt x="56" y="17"/>
                  </a:lnTo>
                  <a:lnTo>
                    <a:pt x="66" y="35"/>
                  </a:lnTo>
                  <a:lnTo>
                    <a:pt x="79" y="58"/>
                  </a:lnTo>
                  <a:lnTo>
                    <a:pt x="79" y="61"/>
                  </a:lnTo>
                  <a:lnTo>
                    <a:pt x="68" y="71"/>
                  </a:lnTo>
                  <a:lnTo>
                    <a:pt x="28" y="92"/>
                  </a:lnTo>
                  <a:lnTo>
                    <a:pt x="25" y="92"/>
                  </a:lnTo>
                  <a:lnTo>
                    <a:pt x="20" y="83"/>
                  </a:lnTo>
                  <a:lnTo>
                    <a:pt x="10" y="66"/>
                  </a:lnTo>
                  <a:lnTo>
                    <a:pt x="4" y="56"/>
                  </a:lnTo>
                  <a:lnTo>
                    <a:pt x="0" y="5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2868613" y="4267200"/>
              <a:ext cx="23813" cy="52388"/>
            </a:xfrm>
            <a:custGeom>
              <a:avLst/>
              <a:gdLst>
                <a:gd name="T0" fmla="*/ 15 w 15"/>
                <a:gd name="T1" fmla="*/ 0 h 33"/>
                <a:gd name="T2" fmla="*/ 9 w 15"/>
                <a:gd name="T3" fmla="*/ 33 h 33"/>
                <a:gd name="T4" fmla="*/ 2 w 15"/>
                <a:gd name="T5" fmla="*/ 31 h 33"/>
                <a:gd name="T6" fmla="*/ 0 w 15"/>
                <a:gd name="T7" fmla="*/ 31 h 33"/>
                <a:gd name="T8" fmla="*/ 0 w 15"/>
                <a:gd name="T9" fmla="*/ 31 h 33"/>
                <a:gd name="T10" fmla="*/ 15 w 15"/>
                <a:gd name="T1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33">
                  <a:moveTo>
                    <a:pt x="15" y="0"/>
                  </a:moveTo>
                  <a:lnTo>
                    <a:pt x="9" y="33"/>
                  </a:lnTo>
                  <a:lnTo>
                    <a:pt x="2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E1ECEA"/>
            </a:solidFill>
            <a:ln w="0">
              <a:solidFill>
                <a:srgbClr val="E1ECE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2786063" y="4162425"/>
              <a:ext cx="125413" cy="153988"/>
            </a:xfrm>
            <a:custGeom>
              <a:avLst/>
              <a:gdLst>
                <a:gd name="T0" fmla="*/ 41 w 79"/>
                <a:gd name="T1" fmla="*/ 0 h 97"/>
                <a:gd name="T2" fmla="*/ 79 w 79"/>
                <a:gd name="T3" fmla="*/ 56 h 97"/>
                <a:gd name="T4" fmla="*/ 79 w 79"/>
                <a:gd name="T5" fmla="*/ 56 h 97"/>
                <a:gd name="T6" fmla="*/ 75 w 79"/>
                <a:gd name="T7" fmla="*/ 61 h 97"/>
                <a:gd name="T8" fmla="*/ 69 w 79"/>
                <a:gd name="T9" fmla="*/ 71 h 97"/>
                <a:gd name="T10" fmla="*/ 59 w 79"/>
                <a:gd name="T11" fmla="*/ 88 h 97"/>
                <a:gd name="T12" fmla="*/ 54 w 79"/>
                <a:gd name="T13" fmla="*/ 97 h 97"/>
                <a:gd name="T14" fmla="*/ 52 w 79"/>
                <a:gd name="T15" fmla="*/ 97 h 97"/>
                <a:gd name="T16" fmla="*/ 13 w 79"/>
                <a:gd name="T17" fmla="*/ 76 h 97"/>
                <a:gd name="T18" fmla="*/ 0 w 79"/>
                <a:gd name="T19" fmla="*/ 64 h 97"/>
                <a:gd name="T20" fmla="*/ 10 w 79"/>
                <a:gd name="T21" fmla="*/ 46 h 97"/>
                <a:gd name="T22" fmla="*/ 20 w 79"/>
                <a:gd name="T23" fmla="*/ 28 h 97"/>
                <a:gd name="T24" fmla="*/ 29 w 79"/>
                <a:gd name="T25" fmla="*/ 14 h 97"/>
                <a:gd name="T26" fmla="*/ 38 w 79"/>
                <a:gd name="T27" fmla="*/ 5 h 97"/>
                <a:gd name="T28" fmla="*/ 41 w 79"/>
                <a:gd name="T2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9" h="97">
                  <a:moveTo>
                    <a:pt x="41" y="0"/>
                  </a:moveTo>
                  <a:lnTo>
                    <a:pt x="79" y="56"/>
                  </a:lnTo>
                  <a:lnTo>
                    <a:pt x="79" y="56"/>
                  </a:lnTo>
                  <a:lnTo>
                    <a:pt x="75" y="61"/>
                  </a:lnTo>
                  <a:lnTo>
                    <a:pt x="69" y="71"/>
                  </a:lnTo>
                  <a:lnTo>
                    <a:pt x="59" y="88"/>
                  </a:lnTo>
                  <a:lnTo>
                    <a:pt x="54" y="97"/>
                  </a:lnTo>
                  <a:lnTo>
                    <a:pt x="52" y="97"/>
                  </a:lnTo>
                  <a:lnTo>
                    <a:pt x="13" y="76"/>
                  </a:lnTo>
                  <a:lnTo>
                    <a:pt x="0" y="64"/>
                  </a:lnTo>
                  <a:lnTo>
                    <a:pt x="10" y="46"/>
                  </a:lnTo>
                  <a:lnTo>
                    <a:pt x="20" y="28"/>
                  </a:lnTo>
                  <a:lnTo>
                    <a:pt x="29" y="14"/>
                  </a:lnTo>
                  <a:lnTo>
                    <a:pt x="38" y="5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3082925" y="3876675"/>
              <a:ext cx="141288" cy="142875"/>
            </a:xfrm>
            <a:custGeom>
              <a:avLst/>
              <a:gdLst>
                <a:gd name="T0" fmla="*/ 44 w 89"/>
                <a:gd name="T1" fmla="*/ 0 h 90"/>
                <a:gd name="T2" fmla="*/ 63 w 89"/>
                <a:gd name="T3" fmla="*/ 3 h 90"/>
                <a:gd name="T4" fmla="*/ 76 w 89"/>
                <a:gd name="T5" fmla="*/ 13 h 90"/>
                <a:gd name="T6" fmla="*/ 86 w 89"/>
                <a:gd name="T7" fmla="*/ 27 h 90"/>
                <a:gd name="T8" fmla="*/ 89 w 89"/>
                <a:gd name="T9" fmla="*/ 46 h 90"/>
                <a:gd name="T10" fmla="*/ 86 w 89"/>
                <a:gd name="T11" fmla="*/ 62 h 90"/>
                <a:gd name="T12" fmla="*/ 76 w 89"/>
                <a:gd name="T13" fmla="*/ 77 h 90"/>
                <a:gd name="T14" fmla="*/ 63 w 89"/>
                <a:gd name="T15" fmla="*/ 87 h 90"/>
                <a:gd name="T16" fmla="*/ 44 w 89"/>
                <a:gd name="T17" fmla="*/ 90 h 90"/>
                <a:gd name="T18" fmla="*/ 26 w 89"/>
                <a:gd name="T19" fmla="*/ 87 h 90"/>
                <a:gd name="T20" fmla="*/ 13 w 89"/>
                <a:gd name="T21" fmla="*/ 77 h 90"/>
                <a:gd name="T22" fmla="*/ 3 w 89"/>
                <a:gd name="T23" fmla="*/ 62 h 90"/>
                <a:gd name="T24" fmla="*/ 0 w 89"/>
                <a:gd name="T25" fmla="*/ 46 h 90"/>
                <a:gd name="T26" fmla="*/ 3 w 89"/>
                <a:gd name="T27" fmla="*/ 27 h 90"/>
                <a:gd name="T28" fmla="*/ 13 w 89"/>
                <a:gd name="T29" fmla="*/ 13 h 90"/>
                <a:gd name="T30" fmla="*/ 26 w 89"/>
                <a:gd name="T31" fmla="*/ 3 h 90"/>
                <a:gd name="T32" fmla="*/ 44 w 89"/>
                <a:gd name="T33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90">
                  <a:moveTo>
                    <a:pt x="44" y="0"/>
                  </a:moveTo>
                  <a:lnTo>
                    <a:pt x="63" y="3"/>
                  </a:lnTo>
                  <a:lnTo>
                    <a:pt x="76" y="13"/>
                  </a:lnTo>
                  <a:lnTo>
                    <a:pt x="86" y="27"/>
                  </a:lnTo>
                  <a:lnTo>
                    <a:pt x="89" y="46"/>
                  </a:lnTo>
                  <a:lnTo>
                    <a:pt x="86" y="62"/>
                  </a:lnTo>
                  <a:lnTo>
                    <a:pt x="76" y="77"/>
                  </a:lnTo>
                  <a:lnTo>
                    <a:pt x="63" y="87"/>
                  </a:lnTo>
                  <a:lnTo>
                    <a:pt x="44" y="90"/>
                  </a:lnTo>
                  <a:lnTo>
                    <a:pt x="26" y="87"/>
                  </a:lnTo>
                  <a:lnTo>
                    <a:pt x="13" y="77"/>
                  </a:lnTo>
                  <a:lnTo>
                    <a:pt x="3" y="62"/>
                  </a:lnTo>
                  <a:lnTo>
                    <a:pt x="0" y="46"/>
                  </a:lnTo>
                  <a:lnTo>
                    <a:pt x="3" y="27"/>
                  </a:lnTo>
                  <a:lnTo>
                    <a:pt x="13" y="13"/>
                  </a:lnTo>
                  <a:lnTo>
                    <a:pt x="26" y="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2884488" y="3706813"/>
              <a:ext cx="261938" cy="396875"/>
            </a:xfrm>
            <a:custGeom>
              <a:avLst/>
              <a:gdLst>
                <a:gd name="T0" fmla="*/ 82 w 165"/>
                <a:gd name="T1" fmla="*/ 0 h 250"/>
                <a:gd name="T2" fmla="*/ 100 w 165"/>
                <a:gd name="T3" fmla="*/ 3 h 250"/>
                <a:gd name="T4" fmla="*/ 120 w 165"/>
                <a:gd name="T5" fmla="*/ 13 h 250"/>
                <a:gd name="T6" fmla="*/ 137 w 165"/>
                <a:gd name="T7" fmla="*/ 28 h 250"/>
                <a:gd name="T8" fmla="*/ 151 w 165"/>
                <a:gd name="T9" fmla="*/ 44 h 250"/>
                <a:gd name="T10" fmla="*/ 161 w 165"/>
                <a:gd name="T11" fmla="*/ 64 h 250"/>
                <a:gd name="T12" fmla="*/ 165 w 165"/>
                <a:gd name="T13" fmla="*/ 82 h 250"/>
                <a:gd name="T14" fmla="*/ 165 w 165"/>
                <a:gd name="T15" fmla="*/ 167 h 250"/>
                <a:gd name="T16" fmla="*/ 161 w 165"/>
                <a:gd name="T17" fmla="*/ 185 h 250"/>
                <a:gd name="T18" fmla="*/ 151 w 165"/>
                <a:gd name="T19" fmla="*/ 205 h 250"/>
                <a:gd name="T20" fmla="*/ 137 w 165"/>
                <a:gd name="T21" fmla="*/ 222 h 250"/>
                <a:gd name="T22" fmla="*/ 120 w 165"/>
                <a:gd name="T23" fmla="*/ 236 h 250"/>
                <a:gd name="T24" fmla="*/ 100 w 165"/>
                <a:gd name="T25" fmla="*/ 246 h 250"/>
                <a:gd name="T26" fmla="*/ 82 w 165"/>
                <a:gd name="T27" fmla="*/ 250 h 250"/>
                <a:gd name="T28" fmla="*/ 63 w 165"/>
                <a:gd name="T29" fmla="*/ 246 h 250"/>
                <a:gd name="T30" fmla="*/ 45 w 165"/>
                <a:gd name="T31" fmla="*/ 236 h 250"/>
                <a:gd name="T32" fmla="*/ 27 w 165"/>
                <a:gd name="T33" fmla="*/ 222 h 250"/>
                <a:gd name="T34" fmla="*/ 13 w 165"/>
                <a:gd name="T35" fmla="*/ 205 h 250"/>
                <a:gd name="T36" fmla="*/ 4 w 165"/>
                <a:gd name="T37" fmla="*/ 185 h 250"/>
                <a:gd name="T38" fmla="*/ 0 w 165"/>
                <a:gd name="T39" fmla="*/ 167 h 250"/>
                <a:gd name="T40" fmla="*/ 0 w 165"/>
                <a:gd name="T41" fmla="*/ 82 h 250"/>
                <a:gd name="T42" fmla="*/ 4 w 165"/>
                <a:gd name="T43" fmla="*/ 64 h 250"/>
                <a:gd name="T44" fmla="*/ 13 w 165"/>
                <a:gd name="T45" fmla="*/ 44 h 250"/>
                <a:gd name="T46" fmla="*/ 27 w 165"/>
                <a:gd name="T47" fmla="*/ 28 h 250"/>
                <a:gd name="T48" fmla="*/ 45 w 165"/>
                <a:gd name="T49" fmla="*/ 13 h 250"/>
                <a:gd name="T50" fmla="*/ 63 w 165"/>
                <a:gd name="T51" fmla="*/ 3 h 250"/>
                <a:gd name="T52" fmla="*/ 82 w 165"/>
                <a:gd name="T5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5" h="250">
                  <a:moveTo>
                    <a:pt x="82" y="0"/>
                  </a:moveTo>
                  <a:lnTo>
                    <a:pt x="100" y="3"/>
                  </a:lnTo>
                  <a:lnTo>
                    <a:pt x="120" y="13"/>
                  </a:lnTo>
                  <a:lnTo>
                    <a:pt x="137" y="28"/>
                  </a:lnTo>
                  <a:lnTo>
                    <a:pt x="151" y="44"/>
                  </a:lnTo>
                  <a:lnTo>
                    <a:pt x="161" y="64"/>
                  </a:lnTo>
                  <a:lnTo>
                    <a:pt x="165" y="82"/>
                  </a:lnTo>
                  <a:lnTo>
                    <a:pt x="165" y="167"/>
                  </a:lnTo>
                  <a:lnTo>
                    <a:pt x="161" y="185"/>
                  </a:lnTo>
                  <a:lnTo>
                    <a:pt x="151" y="205"/>
                  </a:lnTo>
                  <a:lnTo>
                    <a:pt x="137" y="222"/>
                  </a:lnTo>
                  <a:lnTo>
                    <a:pt x="120" y="236"/>
                  </a:lnTo>
                  <a:lnTo>
                    <a:pt x="100" y="246"/>
                  </a:lnTo>
                  <a:lnTo>
                    <a:pt x="82" y="250"/>
                  </a:lnTo>
                  <a:lnTo>
                    <a:pt x="63" y="246"/>
                  </a:lnTo>
                  <a:lnTo>
                    <a:pt x="45" y="236"/>
                  </a:lnTo>
                  <a:lnTo>
                    <a:pt x="27" y="222"/>
                  </a:lnTo>
                  <a:lnTo>
                    <a:pt x="13" y="205"/>
                  </a:lnTo>
                  <a:lnTo>
                    <a:pt x="4" y="185"/>
                  </a:lnTo>
                  <a:lnTo>
                    <a:pt x="0" y="167"/>
                  </a:lnTo>
                  <a:lnTo>
                    <a:pt x="0" y="82"/>
                  </a:lnTo>
                  <a:lnTo>
                    <a:pt x="4" y="64"/>
                  </a:lnTo>
                  <a:lnTo>
                    <a:pt x="13" y="44"/>
                  </a:lnTo>
                  <a:lnTo>
                    <a:pt x="27" y="28"/>
                  </a:lnTo>
                  <a:lnTo>
                    <a:pt x="45" y="13"/>
                  </a:lnTo>
                  <a:lnTo>
                    <a:pt x="63" y="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BBFBB"/>
            </a:solidFill>
            <a:ln w="0">
              <a:solidFill>
                <a:srgbClr val="FBBF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2855913" y="3667125"/>
              <a:ext cx="315913" cy="284163"/>
            </a:xfrm>
            <a:custGeom>
              <a:avLst/>
              <a:gdLst>
                <a:gd name="T0" fmla="*/ 100 w 199"/>
                <a:gd name="T1" fmla="*/ 0 h 179"/>
                <a:gd name="T2" fmla="*/ 128 w 199"/>
                <a:gd name="T3" fmla="*/ 3 h 179"/>
                <a:gd name="T4" fmla="*/ 150 w 199"/>
                <a:gd name="T5" fmla="*/ 12 h 179"/>
                <a:gd name="T6" fmla="*/ 168 w 199"/>
                <a:gd name="T7" fmla="*/ 25 h 179"/>
                <a:gd name="T8" fmla="*/ 181 w 199"/>
                <a:gd name="T9" fmla="*/ 41 h 179"/>
                <a:gd name="T10" fmla="*/ 191 w 199"/>
                <a:gd name="T11" fmla="*/ 59 h 179"/>
                <a:gd name="T12" fmla="*/ 196 w 199"/>
                <a:gd name="T13" fmla="*/ 81 h 179"/>
                <a:gd name="T14" fmla="*/ 199 w 199"/>
                <a:gd name="T15" fmla="*/ 100 h 179"/>
                <a:gd name="T16" fmla="*/ 199 w 199"/>
                <a:gd name="T17" fmla="*/ 122 h 179"/>
                <a:gd name="T18" fmla="*/ 196 w 199"/>
                <a:gd name="T19" fmla="*/ 141 h 179"/>
                <a:gd name="T20" fmla="*/ 192 w 199"/>
                <a:gd name="T21" fmla="*/ 158 h 179"/>
                <a:gd name="T22" fmla="*/ 186 w 199"/>
                <a:gd name="T23" fmla="*/ 171 h 179"/>
                <a:gd name="T24" fmla="*/ 179 w 199"/>
                <a:gd name="T25" fmla="*/ 179 h 179"/>
                <a:gd name="T26" fmla="*/ 179 w 199"/>
                <a:gd name="T27" fmla="*/ 176 h 179"/>
                <a:gd name="T28" fmla="*/ 181 w 199"/>
                <a:gd name="T29" fmla="*/ 169 h 179"/>
                <a:gd name="T30" fmla="*/ 183 w 199"/>
                <a:gd name="T31" fmla="*/ 158 h 179"/>
                <a:gd name="T32" fmla="*/ 183 w 199"/>
                <a:gd name="T33" fmla="*/ 143 h 179"/>
                <a:gd name="T34" fmla="*/ 181 w 199"/>
                <a:gd name="T35" fmla="*/ 127 h 179"/>
                <a:gd name="T36" fmla="*/ 178 w 199"/>
                <a:gd name="T37" fmla="*/ 112 h 179"/>
                <a:gd name="T38" fmla="*/ 171 w 199"/>
                <a:gd name="T39" fmla="*/ 95 h 179"/>
                <a:gd name="T40" fmla="*/ 161 w 199"/>
                <a:gd name="T41" fmla="*/ 81 h 179"/>
                <a:gd name="T42" fmla="*/ 146 w 199"/>
                <a:gd name="T43" fmla="*/ 69 h 179"/>
                <a:gd name="T44" fmla="*/ 127 w 199"/>
                <a:gd name="T45" fmla="*/ 62 h 179"/>
                <a:gd name="T46" fmla="*/ 100 w 199"/>
                <a:gd name="T47" fmla="*/ 59 h 179"/>
                <a:gd name="T48" fmla="*/ 74 w 199"/>
                <a:gd name="T49" fmla="*/ 62 h 179"/>
                <a:gd name="T50" fmla="*/ 54 w 199"/>
                <a:gd name="T51" fmla="*/ 69 h 179"/>
                <a:gd name="T52" fmla="*/ 40 w 199"/>
                <a:gd name="T53" fmla="*/ 81 h 179"/>
                <a:gd name="T54" fmla="*/ 30 w 199"/>
                <a:gd name="T55" fmla="*/ 95 h 179"/>
                <a:gd name="T56" fmla="*/ 23 w 199"/>
                <a:gd name="T57" fmla="*/ 112 h 179"/>
                <a:gd name="T58" fmla="*/ 18 w 199"/>
                <a:gd name="T59" fmla="*/ 127 h 179"/>
                <a:gd name="T60" fmla="*/ 18 w 199"/>
                <a:gd name="T61" fmla="*/ 143 h 179"/>
                <a:gd name="T62" fmla="*/ 18 w 199"/>
                <a:gd name="T63" fmla="*/ 158 h 179"/>
                <a:gd name="T64" fmla="*/ 20 w 199"/>
                <a:gd name="T65" fmla="*/ 169 h 179"/>
                <a:gd name="T66" fmla="*/ 20 w 199"/>
                <a:gd name="T67" fmla="*/ 176 h 179"/>
                <a:gd name="T68" fmla="*/ 22 w 199"/>
                <a:gd name="T69" fmla="*/ 179 h 179"/>
                <a:gd name="T70" fmla="*/ 13 w 199"/>
                <a:gd name="T71" fmla="*/ 171 h 179"/>
                <a:gd name="T72" fmla="*/ 8 w 199"/>
                <a:gd name="T73" fmla="*/ 158 h 179"/>
                <a:gd name="T74" fmla="*/ 3 w 199"/>
                <a:gd name="T75" fmla="*/ 141 h 179"/>
                <a:gd name="T76" fmla="*/ 0 w 199"/>
                <a:gd name="T77" fmla="*/ 122 h 179"/>
                <a:gd name="T78" fmla="*/ 0 w 199"/>
                <a:gd name="T79" fmla="*/ 100 h 179"/>
                <a:gd name="T80" fmla="*/ 3 w 199"/>
                <a:gd name="T81" fmla="*/ 81 h 179"/>
                <a:gd name="T82" fmla="*/ 10 w 199"/>
                <a:gd name="T83" fmla="*/ 59 h 179"/>
                <a:gd name="T84" fmla="*/ 18 w 199"/>
                <a:gd name="T85" fmla="*/ 41 h 179"/>
                <a:gd name="T86" fmla="*/ 31 w 199"/>
                <a:gd name="T87" fmla="*/ 25 h 179"/>
                <a:gd name="T88" fmla="*/ 49 w 199"/>
                <a:gd name="T89" fmla="*/ 12 h 179"/>
                <a:gd name="T90" fmla="*/ 72 w 199"/>
                <a:gd name="T91" fmla="*/ 3 h 179"/>
                <a:gd name="T92" fmla="*/ 100 w 199"/>
                <a:gd name="T93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9" h="179">
                  <a:moveTo>
                    <a:pt x="100" y="0"/>
                  </a:moveTo>
                  <a:lnTo>
                    <a:pt x="128" y="3"/>
                  </a:lnTo>
                  <a:lnTo>
                    <a:pt x="150" y="12"/>
                  </a:lnTo>
                  <a:lnTo>
                    <a:pt x="168" y="25"/>
                  </a:lnTo>
                  <a:lnTo>
                    <a:pt x="181" y="41"/>
                  </a:lnTo>
                  <a:lnTo>
                    <a:pt x="191" y="59"/>
                  </a:lnTo>
                  <a:lnTo>
                    <a:pt x="196" y="81"/>
                  </a:lnTo>
                  <a:lnTo>
                    <a:pt x="199" y="100"/>
                  </a:lnTo>
                  <a:lnTo>
                    <a:pt x="199" y="122"/>
                  </a:lnTo>
                  <a:lnTo>
                    <a:pt x="196" y="141"/>
                  </a:lnTo>
                  <a:lnTo>
                    <a:pt x="192" y="158"/>
                  </a:lnTo>
                  <a:lnTo>
                    <a:pt x="186" y="171"/>
                  </a:lnTo>
                  <a:lnTo>
                    <a:pt x="179" y="179"/>
                  </a:lnTo>
                  <a:lnTo>
                    <a:pt x="179" y="176"/>
                  </a:lnTo>
                  <a:lnTo>
                    <a:pt x="181" y="169"/>
                  </a:lnTo>
                  <a:lnTo>
                    <a:pt x="183" y="158"/>
                  </a:lnTo>
                  <a:lnTo>
                    <a:pt x="183" y="143"/>
                  </a:lnTo>
                  <a:lnTo>
                    <a:pt x="181" y="127"/>
                  </a:lnTo>
                  <a:lnTo>
                    <a:pt x="178" y="112"/>
                  </a:lnTo>
                  <a:lnTo>
                    <a:pt x="171" y="95"/>
                  </a:lnTo>
                  <a:lnTo>
                    <a:pt x="161" y="81"/>
                  </a:lnTo>
                  <a:lnTo>
                    <a:pt x="146" y="69"/>
                  </a:lnTo>
                  <a:lnTo>
                    <a:pt x="127" y="62"/>
                  </a:lnTo>
                  <a:lnTo>
                    <a:pt x="100" y="59"/>
                  </a:lnTo>
                  <a:lnTo>
                    <a:pt x="74" y="62"/>
                  </a:lnTo>
                  <a:lnTo>
                    <a:pt x="54" y="69"/>
                  </a:lnTo>
                  <a:lnTo>
                    <a:pt x="40" y="81"/>
                  </a:lnTo>
                  <a:lnTo>
                    <a:pt x="30" y="95"/>
                  </a:lnTo>
                  <a:lnTo>
                    <a:pt x="23" y="112"/>
                  </a:lnTo>
                  <a:lnTo>
                    <a:pt x="18" y="127"/>
                  </a:lnTo>
                  <a:lnTo>
                    <a:pt x="18" y="143"/>
                  </a:lnTo>
                  <a:lnTo>
                    <a:pt x="18" y="158"/>
                  </a:lnTo>
                  <a:lnTo>
                    <a:pt x="20" y="169"/>
                  </a:lnTo>
                  <a:lnTo>
                    <a:pt x="20" y="176"/>
                  </a:lnTo>
                  <a:lnTo>
                    <a:pt x="22" y="179"/>
                  </a:lnTo>
                  <a:lnTo>
                    <a:pt x="13" y="171"/>
                  </a:lnTo>
                  <a:lnTo>
                    <a:pt x="8" y="158"/>
                  </a:lnTo>
                  <a:lnTo>
                    <a:pt x="3" y="141"/>
                  </a:lnTo>
                  <a:lnTo>
                    <a:pt x="0" y="122"/>
                  </a:lnTo>
                  <a:lnTo>
                    <a:pt x="0" y="100"/>
                  </a:lnTo>
                  <a:lnTo>
                    <a:pt x="3" y="81"/>
                  </a:lnTo>
                  <a:lnTo>
                    <a:pt x="10" y="59"/>
                  </a:lnTo>
                  <a:lnTo>
                    <a:pt x="18" y="41"/>
                  </a:lnTo>
                  <a:lnTo>
                    <a:pt x="31" y="25"/>
                  </a:lnTo>
                  <a:lnTo>
                    <a:pt x="49" y="12"/>
                  </a:lnTo>
                  <a:lnTo>
                    <a:pt x="72" y="3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2859088" y="3890963"/>
              <a:ext cx="52388" cy="79375"/>
            </a:xfrm>
            <a:custGeom>
              <a:avLst/>
              <a:gdLst>
                <a:gd name="T0" fmla="*/ 16 w 33"/>
                <a:gd name="T1" fmla="*/ 0 h 50"/>
                <a:gd name="T2" fmla="*/ 21 w 33"/>
                <a:gd name="T3" fmla="*/ 0 h 50"/>
                <a:gd name="T4" fmla="*/ 26 w 33"/>
                <a:gd name="T5" fmla="*/ 4 h 50"/>
                <a:gd name="T6" fmla="*/ 29 w 33"/>
                <a:gd name="T7" fmla="*/ 7 h 50"/>
                <a:gd name="T8" fmla="*/ 31 w 33"/>
                <a:gd name="T9" fmla="*/ 12 h 50"/>
                <a:gd name="T10" fmla="*/ 33 w 33"/>
                <a:gd name="T11" fmla="*/ 17 h 50"/>
                <a:gd name="T12" fmla="*/ 33 w 33"/>
                <a:gd name="T13" fmla="*/ 33 h 50"/>
                <a:gd name="T14" fmla="*/ 31 w 33"/>
                <a:gd name="T15" fmla="*/ 38 h 50"/>
                <a:gd name="T16" fmla="*/ 29 w 33"/>
                <a:gd name="T17" fmla="*/ 43 h 50"/>
                <a:gd name="T18" fmla="*/ 26 w 33"/>
                <a:gd name="T19" fmla="*/ 46 h 50"/>
                <a:gd name="T20" fmla="*/ 21 w 33"/>
                <a:gd name="T21" fmla="*/ 50 h 50"/>
                <a:gd name="T22" fmla="*/ 16 w 33"/>
                <a:gd name="T23" fmla="*/ 50 h 50"/>
                <a:gd name="T24" fmla="*/ 11 w 33"/>
                <a:gd name="T25" fmla="*/ 50 h 50"/>
                <a:gd name="T26" fmla="*/ 6 w 33"/>
                <a:gd name="T27" fmla="*/ 46 h 50"/>
                <a:gd name="T28" fmla="*/ 3 w 33"/>
                <a:gd name="T29" fmla="*/ 43 h 50"/>
                <a:gd name="T30" fmla="*/ 0 w 33"/>
                <a:gd name="T31" fmla="*/ 38 h 50"/>
                <a:gd name="T32" fmla="*/ 0 w 33"/>
                <a:gd name="T33" fmla="*/ 33 h 50"/>
                <a:gd name="T34" fmla="*/ 0 w 33"/>
                <a:gd name="T35" fmla="*/ 17 h 50"/>
                <a:gd name="T36" fmla="*/ 0 w 33"/>
                <a:gd name="T37" fmla="*/ 12 h 50"/>
                <a:gd name="T38" fmla="*/ 3 w 33"/>
                <a:gd name="T39" fmla="*/ 7 h 50"/>
                <a:gd name="T40" fmla="*/ 6 w 33"/>
                <a:gd name="T41" fmla="*/ 4 h 50"/>
                <a:gd name="T42" fmla="*/ 11 w 33"/>
                <a:gd name="T43" fmla="*/ 0 h 50"/>
                <a:gd name="T44" fmla="*/ 16 w 33"/>
                <a:gd name="T4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3" h="50">
                  <a:moveTo>
                    <a:pt x="16" y="0"/>
                  </a:moveTo>
                  <a:lnTo>
                    <a:pt x="21" y="0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1" y="12"/>
                  </a:lnTo>
                  <a:lnTo>
                    <a:pt x="33" y="17"/>
                  </a:lnTo>
                  <a:lnTo>
                    <a:pt x="33" y="33"/>
                  </a:lnTo>
                  <a:lnTo>
                    <a:pt x="31" y="38"/>
                  </a:lnTo>
                  <a:lnTo>
                    <a:pt x="29" y="43"/>
                  </a:lnTo>
                  <a:lnTo>
                    <a:pt x="26" y="46"/>
                  </a:lnTo>
                  <a:lnTo>
                    <a:pt x="21" y="50"/>
                  </a:lnTo>
                  <a:lnTo>
                    <a:pt x="16" y="50"/>
                  </a:lnTo>
                  <a:lnTo>
                    <a:pt x="11" y="50"/>
                  </a:lnTo>
                  <a:lnTo>
                    <a:pt x="6" y="46"/>
                  </a:lnTo>
                  <a:lnTo>
                    <a:pt x="3" y="43"/>
                  </a:lnTo>
                  <a:lnTo>
                    <a:pt x="0" y="38"/>
                  </a:lnTo>
                  <a:lnTo>
                    <a:pt x="0" y="33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3" y="7"/>
                  </a:lnTo>
                  <a:lnTo>
                    <a:pt x="6" y="4"/>
                  </a:lnTo>
                  <a:lnTo>
                    <a:pt x="11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BBFBB"/>
            </a:solidFill>
            <a:ln w="0">
              <a:solidFill>
                <a:srgbClr val="FBBF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3119438" y="3890963"/>
              <a:ext cx="52388" cy="79375"/>
            </a:xfrm>
            <a:custGeom>
              <a:avLst/>
              <a:gdLst>
                <a:gd name="T0" fmla="*/ 17 w 33"/>
                <a:gd name="T1" fmla="*/ 0 h 50"/>
                <a:gd name="T2" fmla="*/ 21 w 33"/>
                <a:gd name="T3" fmla="*/ 0 h 50"/>
                <a:gd name="T4" fmla="*/ 26 w 33"/>
                <a:gd name="T5" fmla="*/ 4 h 50"/>
                <a:gd name="T6" fmla="*/ 30 w 33"/>
                <a:gd name="T7" fmla="*/ 7 h 50"/>
                <a:gd name="T8" fmla="*/ 31 w 33"/>
                <a:gd name="T9" fmla="*/ 12 h 50"/>
                <a:gd name="T10" fmla="*/ 33 w 33"/>
                <a:gd name="T11" fmla="*/ 17 h 50"/>
                <a:gd name="T12" fmla="*/ 33 w 33"/>
                <a:gd name="T13" fmla="*/ 33 h 50"/>
                <a:gd name="T14" fmla="*/ 31 w 33"/>
                <a:gd name="T15" fmla="*/ 38 h 50"/>
                <a:gd name="T16" fmla="*/ 30 w 33"/>
                <a:gd name="T17" fmla="*/ 43 h 50"/>
                <a:gd name="T18" fmla="*/ 26 w 33"/>
                <a:gd name="T19" fmla="*/ 46 h 50"/>
                <a:gd name="T20" fmla="*/ 21 w 33"/>
                <a:gd name="T21" fmla="*/ 50 h 50"/>
                <a:gd name="T22" fmla="*/ 17 w 33"/>
                <a:gd name="T23" fmla="*/ 50 h 50"/>
                <a:gd name="T24" fmla="*/ 12 w 33"/>
                <a:gd name="T25" fmla="*/ 50 h 50"/>
                <a:gd name="T26" fmla="*/ 7 w 33"/>
                <a:gd name="T27" fmla="*/ 46 h 50"/>
                <a:gd name="T28" fmla="*/ 3 w 33"/>
                <a:gd name="T29" fmla="*/ 43 h 50"/>
                <a:gd name="T30" fmla="*/ 0 w 33"/>
                <a:gd name="T31" fmla="*/ 38 h 50"/>
                <a:gd name="T32" fmla="*/ 0 w 33"/>
                <a:gd name="T33" fmla="*/ 33 h 50"/>
                <a:gd name="T34" fmla="*/ 0 w 33"/>
                <a:gd name="T35" fmla="*/ 17 h 50"/>
                <a:gd name="T36" fmla="*/ 0 w 33"/>
                <a:gd name="T37" fmla="*/ 12 h 50"/>
                <a:gd name="T38" fmla="*/ 3 w 33"/>
                <a:gd name="T39" fmla="*/ 7 h 50"/>
                <a:gd name="T40" fmla="*/ 7 w 33"/>
                <a:gd name="T41" fmla="*/ 4 h 50"/>
                <a:gd name="T42" fmla="*/ 12 w 33"/>
                <a:gd name="T43" fmla="*/ 0 h 50"/>
                <a:gd name="T44" fmla="*/ 17 w 33"/>
                <a:gd name="T4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3" h="50">
                  <a:moveTo>
                    <a:pt x="17" y="0"/>
                  </a:moveTo>
                  <a:lnTo>
                    <a:pt x="21" y="0"/>
                  </a:lnTo>
                  <a:lnTo>
                    <a:pt x="26" y="4"/>
                  </a:lnTo>
                  <a:lnTo>
                    <a:pt x="30" y="7"/>
                  </a:lnTo>
                  <a:lnTo>
                    <a:pt x="31" y="12"/>
                  </a:lnTo>
                  <a:lnTo>
                    <a:pt x="33" y="17"/>
                  </a:lnTo>
                  <a:lnTo>
                    <a:pt x="33" y="33"/>
                  </a:lnTo>
                  <a:lnTo>
                    <a:pt x="31" y="38"/>
                  </a:lnTo>
                  <a:lnTo>
                    <a:pt x="30" y="43"/>
                  </a:lnTo>
                  <a:lnTo>
                    <a:pt x="26" y="46"/>
                  </a:lnTo>
                  <a:lnTo>
                    <a:pt x="21" y="50"/>
                  </a:lnTo>
                  <a:lnTo>
                    <a:pt x="17" y="50"/>
                  </a:lnTo>
                  <a:lnTo>
                    <a:pt x="12" y="50"/>
                  </a:lnTo>
                  <a:lnTo>
                    <a:pt x="7" y="46"/>
                  </a:lnTo>
                  <a:lnTo>
                    <a:pt x="3" y="43"/>
                  </a:lnTo>
                  <a:lnTo>
                    <a:pt x="0" y="38"/>
                  </a:lnTo>
                  <a:lnTo>
                    <a:pt x="0" y="33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3" y="7"/>
                  </a:lnTo>
                  <a:lnTo>
                    <a:pt x="7" y="4"/>
                  </a:lnTo>
                  <a:lnTo>
                    <a:pt x="12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BBFBB"/>
            </a:solidFill>
            <a:ln w="0">
              <a:solidFill>
                <a:srgbClr val="FBBF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2868613" y="3692525"/>
              <a:ext cx="290513" cy="198438"/>
            </a:xfrm>
            <a:custGeom>
              <a:avLst/>
              <a:gdLst>
                <a:gd name="T0" fmla="*/ 81 w 183"/>
                <a:gd name="T1" fmla="*/ 0 h 125"/>
                <a:gd name="T2" fmla="*/ 101 w 183"/>
                <a:gd name="T3" fmla="*/ 0 h 125"/>
                <a:gd name="T4" fmla="*/ 124 w 183"/>
                <a:gd name="T5" fmla="*/ 5 h 125"/>
                <a:gd name="T6" fmla="*/ 152 w 183"/>
                <a:gd name="T7" fmla="*/ 19 h 125"/>
                <a:gd name="T8" fmla="*/ 160 w 183"/>
                <a:gd name="T9" fmla="*/ 27 h 125"/>
                <a:gd name="T10" fmla="*/ 165 w 183"/>
                <a:gd name="T11" fmla="*/ 40 h 125"/>
                <a:gd name="T12" fmla="*/ 168 w 183"/>
                <a:gd name="T13" fmla="*/ 56 h 125"/>
                <a:gd name="T14" fmla="*/ 171 w 183"/>
                <a:gd name="T15" fmla="*/ 74 h 125"/>
                <a:gd name="T16" fmla="*/ 175 w 183"/>
                <a:gd name="T17" fmla="*/ 93 h 125"/>
                <a:gd name="T18" fmla="*/ 183 w 183"/>
                <a:gd name="T19" fmla="*/ 109 h 125"/>
                <a:gd name="T20" fmla="*/ 166 w 183"/>
                <a:gd name="T21" fmla="*/ 107 h 125"/>
                <a:gd name="T22" fmla="*/ 152 w 183"/>
                <a:gd name="T23" fmla="*/ 101 h 125"/>
                <a:gd name="T24" fmla="*/ 137 w 183"/>
                <a:gd name="T25" fmla="*/ 93 h 125"/>
                <a:gd name="T26" fmla="*/ 140 w 183"/>
                <a:gd name="T27" fmla="*/ 99 h 125"/>
                <a:gd name="T28" fmla="*/ 147 w 183"/>
                <a:gd name="T29" fmla="*/ 106 h 125"/>
                <a:gd name="T30" fmla="*/ 153 w 183"/>
                <a:gd name="T31" fmla="*/ 112 h 125"/>
                <a:gd name="T32" fmla="*/ 132 w 183"/>
                <a:gd name="T33" fmla="*/ 104 h 125"/>
                <a:gd name="T34" fmla="*/ 112 w 183"/>
                <a:gd name="T35" fmla="*/ 93 h 125"/>
                <a:gd name="T36" fmla="*/ 96 w 183"/>
                <a:gd name="T37" fmla="*/ 78 h 125"/>
                <a:gd name="T38" fmla="*/ 97 w 183"/>
                <a:gd name="T39" fmla="*/ 86 h 125"/>
                <a:gd name="T40" fmla="*/ 102 w 183"/>
                <a:gd name="T41" fmla="*/ 94 h 125"/>
                <a:gd name="T42" fmla="*/ 109 w 183"/>
                <a:gd name="T43" fmla="*/ 102 h 125"/>
                <a:gd name="T44" fmla="*/ 91 w 183"/>
                <a:gd name="T45" fmla="*/ 93 h 125"/>
                <a:gd name="T46" fmla="*/ 74 w 183"/>
                <a:gd name="T47" fmla="*/ 78 h 125"/>
                <a:gd name="T48" fmla="*/ 60 w 183"/>
                <a:gd name="T49" fmla="*/ 61 h 125"/>
                <a:gd name="T50" fmla="*/ 51 w 183"/>
                <a:gd name="T51" fmla="*/ 78 h 125"/>
                <a:gd name="T52" fmla="*/ 41 w 183"/>
                <a:gd name="T53" fmla="*/ 94 h 125"/>
                <a:gd name="T54" fmla="*/ 32 w 183"/>
                <a:gd name="T55" fmla="*/ 111 h 125"/>
                <a:gd name="T56" fmla="*/ 20 w 183"/>
                <a:gd name="T57" fmla="*/ 120 h 125"/>
                <a:gd name="T58" fmla="*/ 10 w 183"/>
                <a:gd name="T59" fmla="*/ 125 h 125"/>
                <a:gd name="T60" fmla="*/ 2 w 183"/>
                <a:gd name="T61" fmla="*/ 122 h 125"/>
                <a:gd name="T62" fmla="*/ 0 w 183"/>
                <a:gd name="T63" fmla="*/ 114 h 125"/>
                <a:gd name="T64" fmla="*/ 0 w 183"/>
                <a:gd name="T65" fmla="*/ 104 h 125"/>
                <a:gd name="T66" fmla="*/ 2 w 183"/>
                <a:gd name="T67" fmla="*/ 91 h 125"/>
                <a:gd name="T68" fmla="*/ 5 w 183"/>
                <a:gd name="T69" fmla="*/ 78 h 125"/>
                <a:gd name="T70" fmla="*/ 10 w 183"/>
                <a:gd name="T71" fmla="*/ 66 h 125"/>
                <a:gd name="T72" fmla="*/ 14 w 183"/>
                <a:gd name="T73" fmla="*/ 58 h 125"/>
                <a:gd name="T74" fmla="*/ 14 w 183"/>
                <a:gd name="T75" fmla="*/ 56 h 125"/>
                <a:gd name="T76" fmla="*/ 15 w 183"/>
                <a:gd name="T77" fmla="*/ 53 h 125"/>
                <a:gd name="T78" fmla="*/ 17 w 183"/>
                <a:gd name="T79" fmla="*/ 48 h 125"/>
                <a:gd name="T80" fmla="*/ 22 w 183"/>
                <a:gd name="T81" fmla="*/ 40 h 125"/>
                <a:gd name="T82" fmla="*/ 28 w 183"/>
                <a:gd name="T83" fmla="*/ 30 h 125"/>
                <a:gd name="T84" fmla="*/ 38 w 183"/>
                <a:gd name="T85" fmla="*/ 20 h 125"/>
                <a:gd name="T86" fmla="*/ 50 w 183"/>
                <a:gd name="T87" fmla="*/ 10 h 125"/>
                <a:gd name="T88" fmla="*/ 63 w 183"/>
                <a:gd name="T89" fmla="*/ 4 h 125"/>
                <a:gd name="T90" fmla="*/ 81 w 183"/>
                <a:gd name="T9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3" h="125">
                  <a:moveTo>
                    <a:pt x="81" y="0"/>
                  </a:moveTo>
                  <a:lnTo>
                    <a:pt x="101" y="0"/>
                  </a:lnTo>
                  <a:lnTo>
                    <a:pt x="124" y="5"/>
                  </a:lnTo>
                  <a:lnTo>
                    <a:pt x="152" y="19"/>
                  </a:lnTo>
                  <a:lnTo>
                    <a:pt x="160" y="27"/>
                  </a:lnTo>
                  <a:lnTo>
                    <a:pt x="165" y="40"/>
                  </a:lnTo>
                  <a:lnTo>
                    <a:pt x="168" y="56"/>
                  </a:lnTo>
                  <a:lnTo>
                    <a:pt x="171" y="74"/>
                  </a:lnTo>
                  <a:lnTo>
                    <a:pt x="175" y="93"/>
                  </a:lnTo>
                  <a:lnTo>
                    <a:pt x="183" y="109"/>
                  </a:lnTo>
                  <a:lnTo>
                    <a:pt x="166" y="107"/>
                  </a:lnTo>
                  <a:lnTo>
                    <a:pt x="152" y="101"/>
                  </a:lnTo>
                  <a:lnTo>
                    <a:pt x="137" y="93"/>
                  </a:lnTo>
                  <a:lnTo>
                    <a:pt x="140" y="99"/>
                  </a:lnTo>
                  <a:lnTo>
                    <a:pt x="147" y="106"/>
                  </a:lnTo>
                  <a:lnTo>
                    <a:pt x="153" y="112"/>
                  </a:lnTo>
                  <a:lnTo>
                    <a:pt x="132" y="104"/>
                  </a:lnTo>
                  <a:lnTo>
                    <a:pt x="112" y="93"/>
                  </a:lnTo>
                  <a:lnTo>
                    <a:pt x="96" y="78"/>
                  </a:lnTo>
                  <a:lnTo>
                    <a:pt x="97" y="86"/>
                  </a:lnTo>
                  <a:lnTo>
                    <a:pt x="102" y="94"/>
                  </a:lnTo>
                  <a:lnTo>
                    <a:pt x="109" y="102"/>
                  </a:lnTo>
                  <a:lnTo>
                    <a:pt x="91" y="93"/>
                  </a:lnTo>
                  <a:lnTo>
                    <a:pt x="74" y="78"/>
                  </a:lnTo>
                  <a:lnTo>
                    <a:pt x="60" y="61"/>
                  </a:lnTo>
                  <a:lnTo>
                    <a:pt x="51" y="78"/>
                  </a:lnTo>
                  <a:lnTo>
                    <a:pt x="41" y="94"/>
                  </a:lnTo>
                  <a:lnTo>
                    <a:pt x="32" y="111"/>
                  </a:lnTo>
                  <a:lnTo>
                    <a:pt x="20" y="120"/>
                  </a:lnTo>
                  <a:lnTo>
                    <a:pt x="10" y="125"/>
                  </a:lnTo>
                  <a:lnTo>
                    <a:pt x="2" y="122"/>
                  </a:lnTo>
                  <a:lnTo>
                    <a:pt x="0" y="114"/>
                  </a:lnTo>
                  <a:lnTo>
                    <a:pt x="0" y="104"/>
                  </a:lnTo>
                  <a:lnTo>
                    <a:pt x="2" y="91"/>
                  </a:lnTo>
                  <a:lnTo>
                    <a:pt x="5" y="78"/>
                  </a:lnTo>
                  <a:lnTo>
                    <a:pt x="10" y="66"/>
                  </a:lnTo>
                  <a:lnTo>
                    <a:pt x="14" y="58"/>
                  </a:lnTo>
                  <a:lnTo>
                    <a:pt x="14" y="56"/>
                  </a:lnTo>
                  <a:lnTo>
                    <a:pt x="15" y="53"/>
                  </a:lnTo>
                  <a:lnTo>
                    <a:pt x="17" y="48"/>
                  </a:lnTo>
                  <a:lnTo>
                    <a:pt x="22" y="40"/>
                  </a:lnTo>
                  <a:lnTo>
                    <a:pt x="28" y="30"/>
                  </a:lnTo>
                  <a:lnTo>
                    <a:pt x="38" y="20"/>
                  </a:lnTo>
                  <a:lnTo>
                    <a:pt x="50" y="10"/>
                  </a:lnTo>
                  <a:lnTo>
                    <a:pt x="63" y="4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2879725" y="3641725"/>
              <a:ext cx="271463" cy="139700"/>
            </a:xfrm>
            <a:custGeom>
              <a:avLst/>
              <a:gdLst>
                <a:gd name="T0" fmla="*/ 85 w 171"/>
                <a:gd name="T1" fmla="*/ 0 h 88"/>
                <a:gd name="T2" fmla="*/ 128 w 171"/>
                <a:gd name="T3" fmla="*/ 4 h 88"/>
                <a:gd name="T4" fmla="*/ 171 w 171"/>
                <a:gd name="T5" fmla="*/ 14 h 88"/>
                <a:gd name="T6" fmla="*/ 143 w 171"/>
                <a:gd name="T7" fmla="*/ 88 h 88"/>
                <a:gd name="T8" fmla="*/ 105 w 171"/>
                <a:gd name="T9" fmla="*/ 82 h 88"/>
                <a:gd name="T10" fmla="*/ 66 w 171"/>
                <a:gd name="T11" fmla="*/ 82 h 88"/>
                <a:gd name="T12" fmla="*/ 26 w 171"/>
                <a:gd name="T13" fmla="*/ 88 h 88"/>
                <a:gd name="T14" fmla="*/ 0 w 171"/>
                <a:gd name="T15" fmla="*/ 14 h 88"/>
                <a:gd name="T16" fmla="*/ 41 w 171"/>
                <a:gd name="T17" fmla="*/ 4 h 88"/>
                <a:gd name="T18" fmla="*/ 85 w 171"/>
                <a:gd name="T1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88">
                  <a:moveTo>
                    <a:pt x="85" y="0"/>
                  </a:moveTo>
                  <a:lnTo>
                    <a:pt x="128" y="4"/>
                  </a:lnTo>
                  <a:lnTo>
                    <a:pt x="171" y="14"/>
                  </a:lnTo>
                  <a:lnTo>
                    <a:pt x="143" y="88"/>
                  </a:lnTo>
                  <a:lnTo>
                    <a:pt x="105" y="82"/>
                  </a:lnTo>
                  <a:lnTo>
                    <a:pt x="66" y="82"/>
                  </a:lnTo>
                  <a:lnTo>
                    <a:pt x="26" y="88"/>
                  </a:lnTo>
                  <a:lnTo>
                    <a:pt x="0" y="14"/>
                  </a:lnTo>
                  <a:lnTo>
                    <a:pt x="41" y="4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EEF5F2"/>
            </a:solidFill>
            <a:ln w="0">
              <a:solidFill>
                <a:srgbClr val="EEF5F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2976563" y="3667125"/>
              <a:ext cx="77788" cy="77788"/>
            </a:xfrm>
            <a:custGeom>
              <a:avLst/>
              <a:gdLst>
                <a:gd name="T0" fmla="*/ 15 w 49"/>
                <a:gd name="T1" fmla="*/ 0 h 49"/>
                <a:gd name="T2" fmla="*/ 33 w 49"/>
                <a:gd name="T3" fmla="*/ 0 h 49"/>
                <a:gd name="T4" fmla="*/ 33 w 49"/>
                <a:gd name="T5" fmla="*/ 16 h 49"/>
                <a:gd name="T6" fmla="*/ 49 w 49"/>
                <a:gd name="T7" fmla="*/ 16 h 49"/>
                <a:gd name="T8" fmla="*/ 49 w 49"/>
                <a:gd name="T9" fmla="*/ 35 h 49"/>
                <a:gd name="T10" fmla="*/ 33 w 49"/>
                <a:gd name="T11" fmla="*/ 35 h 49"/>
                <a:gd name="T12" fmla="*/ 33 w 49"/>
                <a:gd name="T13" fmla="*/ 49 h 49"/>
                <a:gd name="T14" fmla="*/ 15 w 49"/>
                <a:gd name="T15" fmla="*/ 49 h 49"/>
                <a:gd name="T16" fmla="*/ 15 w 49"/>
                <a:gd name="T17" fmla="*/ 35 h 49"/>
                <a:gd name="T18" fmla="*/ 0 w 49"/>
                <a:gd name="T19" fmla="*/ 35 h 49"/>
                <a:gd name="T20" fmla="*/ 0 w 49"/>
                <a:gd name="T21" fmla="*/ 16 h 49"/>
                <a:gd name="T22" fmla="*/ 15 w 49"/>
                <a:gd name="T23" fmla="*/ 16 h 49"/>
                <a:gd name="T24" fmla="*/ 15 w 49"/>
                <a:gd name="T2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49">
                  <a:moveTo>
                    <a:pt x="15" y="0"/>
                  </a:moveTo>
                  <a:lnTo>
                    <a:pt x="33" y="0"/>
                  </a:lnTo>
                  <a:lnTo>
                    <a:pt x="33" y="16"/>
                  </a:lnTo>
                  <a:lnTo>
                    <a:pt x="49" y="16"/>
                  </a:lnTo>
                  <a:lnTo>
                    <a:pt x="49" y="35"/>
                  </a:lnTo>
                  <a:lnTo>
                    <a:pt x="33" y="35"/>
                  </a:lnTo>
                  <a:lnTo>
                    <a:pt x="33" y="49"/>
                  </a:lnTo>
                  <a:lnTo>
                    <a:pt x="15" y="49"/>
                  </a:lnTo>
                  <a:lnTo>
                    <a:pt x="15" y="35"/>
                  </a:lnTo>
                  <a:lnTo>
                    <a:pt x="0" y="35"/>
                  </a:lnTo>
                  <a:lnTo>
                    <a:pt x="0" y="16"/>
                  </a:lnTo>
                  <a:lnTo>
                    <a:pt x="15" y="1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1020"/>
            </a:solidFill>
            <a:ln w="0">
              <a:solidFill>
                <a:srgbClr val="FF10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413436" y="2798375"/>
            <a:ext cx="1619494" cy="1669728"/>
            <a:chOff x="1857375" y="3594100"/>
            <a:chExt cx="742950" cy="749301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857375" y="3594100"/>
              <a:ext cx="742950" cy="744538"/>
            </a:xfrm>
            <a:custGeom>
              <a:avLst/>
              <a:gdLst>
                <a:gd name="T0" fmla="*/ 233 w 468"/>
                <a:gd name="T1" fmla="*/ 0 h 469"/>
                <a:gd name="T2" fmla="*/ 281 w 468"/>
                <a:gd name="T3" fmla="*/ 5 h 469"/>
                <a:gd name="T4" fmla="*/ 325 w 468"/>
                <a:gd name="T5" fmla="*/ 18 h 469"/>
                <a:gd name="T6" fmla="*/ 365 w 468"/>
                <a:gd name="T7" fmla="*/ 39 h 469"/>
                <a:gd name="T8" fmla="*/ 399 w 468"/>
                <a:gd name="T9" fmla="*/ 69 h 469"/>
                <a:gd name="T10" fmla="*/ 429 w 468"/>
                <a:gd name="T11" fmla="*/ 104 h 469"/>
                <a:gd name="T12" fmla="*/ 450 w 468"/>
                <a:gd name="T13" fmla="*/ 143 h 469"/>
                <a:gd name="T14" fmla="*/ 463 w 468"/>
                <a:gd name="T15" fmla="*/ 187 h 469"/>
                <a:gd name="T16" fmla="*/ 468 w 468"/>
                <a:gd name="T17" fmla="*/ 235 h 469"/>
                <a:gd name="T18" fmla="*/ 463 w 468"/>
                <a:gd name="T19" fmla="*/ 281 h 469"/>
                <a:gd name="T20" fmla="*/ 450 w 468"/>
                <a:gd name="T21" fmla="*/ 325 h 469"/>
                <a:gd name="T22" fmla="*/ 429 w 468"/>
                <a:gd name="T23" fmla="*/ 367 h 469"/>
                <a:gd name="T24" fmla="*/ 399 w 468"/>
                <a:gd name="T25" fmla="*/ 401 h 469"/>
                <a:gd name="T26" fmla="*/ 365 w 468"/>
                <a:gd name="T27" fmla="*/ 429 h 469"/>
                <a:gd name="T28" fmla="*/ 325 w 468"/>
                <a:gd name="T29" fmla="*/ 450 h 469"/>
                <a:gd name="T30" fmla="*/ 281 w 468"/>
                <a:gd name="T31" fmla="*/ 465 h 469"/>
                <a:gd name="T32" fmla="*/ 233 w 468"/>
                <a:gd name="T33" fmla="*/ 469 h 469"/>
                <a:gd name="T34" fmla="*/ 187 w 468"/>
                <a:gd name="T35" fmla="*/ 465 h 469"/>
                <a:gd name="T36" fmla="*/ 143 w 468"/>
                <a:gd name="T37" fmla="*/ 450 h 469"/>
                <a:gd name="T38" fmla="*/ 103 w 468"/>
                <a:gd name="T39" fmla="*/ 429 h 469"/>
                <a:gd name="T40" fmla="*/ 67 w 468"/>
                <a:gd name="T41" fmla="*/ 401 h 469"/>
                <a:gd name="T42" fmla="*/ 39 w 468"/>
                <a:gd name="T43" fmla="*/ 367 h 469"/>
                <a:gd name="T44" fmla="*/ 18 w 468"/>
                <a:gd name="T45" fmla="*/ 325 h 469"/>
                <a:gd name="T46" fmla="*/ 5 w 468"/>
                <a:gd name="T47" fmla="*/ 281 h 469"/>
                <a:gd name="T48" fmla="*/ 0 w 468"/>
                <a:gd name="T49" fmla="*/ 235 h 469"/>
                <a:gd name="T50" fmla="*/ 5 w 468"/>
                <a:gd name="T51" fmla="*/ 187 h 469"/>
                <a:gd name="T52" fmla="*/ 18 w 468"/>
                <a:gd name="T53" fmla="*/ 143 h 469"/>
                <a:gd name="T54" fmla="*/ 39 w 468"/>
                <a:gd name="T55" fmla="*/ 104 h 469"/>
                <a:gd name="T56" fmla="*/ 67 w 468"/>
                <a:gd name="T57" fmla="*/ 69 h 469"/>
                <a:gd name="T58" fmla="*/ 103 w 468"/>
                <a:gd name="T59" fmla="*/ 39 h 469"/>
                <a:gd name="T60" fmla="*/ 143 w 468"/>
                <a:gd name="T61" fmla="*/ 18 h 469"/>
                <a:gd name="T62" fmla="*/ 187 w 468"/>
                <a:gd name="T63" fmla="*/ 5 h 469"/>
                <a:gd name="T64" fmla="*/ 233 w 468"/>
                <a:gd name="T6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68" h="469">
                  <a:moveTo>
                    <a:pt x="233" y="0"/>
                  </a:moveTo>
                  <a:lnTo>
                    <a:pt x="281" y="5"/>
                  </a:lnTo>
                  <a:lnTo>
                    <a:pt x="325" y="18"/>
                  </a:lnTo>
                  <a:lnTo>
                    <a:pt x="365" y="39"/>
                  </a:lnTo>
                  <a:lnTo>
                    <a:pt x="399" y="69"/>
                  </a:lnTo>
                  <a:lnTo>
                    <a:pt x="429" y="104"/>
                  </a:lnTo>
                  <a:lnTo>
                    <a:pt x="450" y="143"/>
                  </a:lnTo>
                  <a:lnTo>
                    <a:pt x="463" y="187"/>
                  </a:lnTo>
                  <a:lnTo>
                    <a:pt x="468" y="235"/>
                  </a:lnTo>
                  <a:lnTo>
                    <a:pt x="463" y="281"/>
                  </a:lnTo>
                  <a:lnTo>
                    <a:pt x="450" y="325"/>
                  </a:lnTo>
                  <a:lnTo>
                    <a:pt x="429" y="367"/>
                  </a:lnTo>
                  <a:lnTo>
                    <a:pt x="399" y="401"/>
                  </a:lnTo>
                  <a:lnTo>
                    <a:pt x="365" y="429"/>
                  </a:lnTo>
                  <a:lnTo>
                    <a:pt x="325" y="450"/>
                  </a:lnTo>
                  <a:lnTo>
                    <a:pt x="281" y="465"/>
                  </a:lnTo>
                  <a:lnTo>
                    <a:pt x="233" y="469"/>
                  </a:lnTo>
                  <a:lnTo>
                    <a:pt x="187" y="465"/>
                  </a:lnTo>
                  <a:lnTo>
                    <a:pt x="143" y="450"/>
                  </a:lnTo>
                  <a:lnTo>
                    <a:pt x="103" y="429"/>
                  </a:lnTo>
                  <a:lnTo>
                    <a:pt x="67" y="401"/>
                  </a:lnTo>
                  <a:lnTo>
                    <a:pt x="39" y="367"/>
                  </a:lnTo>
                  <a:lnTo>
                    <a:pt x="18" y="325"/>
                  </a:lnTo>
                  <a:lnTo>
                    <a:pt x="5" y="281"/>
                  </a:lnTo>
                  <a:lnTo>
                    <a:pt x="0" y="235"/>
                  </a:lnTo>
                  <a:lnTo>
                    <a:pt x="5" y="187"/>
                  </a:lnTo>
                  <a:lnTo>
                    <a:pt x="18" y="143"/>
                  </a:lnTo>
                  <a:lnTo>
                    <a:pt x="39" y="104"/>
                  </a:lnTo>
                  <a:lnTo>
                    <a:pt x="67" y="69"/>
                  </a:lnTo>
                  <a:lnTo>
                    <a:pt x="103" y="39"/>
                  </a:lnTo>
                  <a:lnTo>
                    <a:pt x="143" y="18"/>
                  </a:lnTo>
                  <a:lnTo>
                    <a:pt x="187" y="5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4"/>
            <p:cNvSpPr>
              <a:spLocks/>
            </p:cNvSpPr>
            <p:nvPr/>
          </p:nvSpPr>
          <p:spPr bwMode="auto">
            <a:xfrm>
              <a:off x="2016125" y="4117975"/>
              <a:ext cx="404813" cy="225425"/>
            </a:xfrm>
            <a:custGeom>
              <a:avLst/>
              <a:gdLst>
                <a:gd name="T0" fmla="*/ 127 w 255"/>
                <a:gd name="T1" fmla="*/ 0 h 142"/>
                <a:gd name="T2" fmla="*/ 161 w 255"/>
                <a:gd name="T3" fmla="*/ 4 h 142"/>
                <a:gd name="T4" fmla="*/ 191 w 255"/>
                <a:gd name="T5" fmla="*/ 15 h 142"/>
                <a:gd name="T6" fmla="*/ 217 w 255"/>
                <a:gd name="T7" fmla="*/ 33 h 142"/>
                <a:gd name="T8" fmla="*/ 237 w 255"/>
                <a:gd name="T9" fmla="*/ 55 h 142"/>
                <a:gd name="T10" fmla="*/ 250 w 255"/>
                <a:gd name="T11" fmla="*/ 81 h 142"/>
                <a:gd name="T12" fmla="*/ 255 w 255"/>
                <a:gd name="T13" fmla="*/ 107 h 142"/>
                <a:gd name="T14" fmla="*/ 225 w 255"/>
                <a:gd name="T15" fmla="*/ 124 h 142"/>
                <a:gd name="T16" fmla="*/ 182 w 255"/>
                <a:gd name="T17" fmla="*/ 137 h 142"/>
                <a:gd name="T18" fmla="*/ 135 w 255"/>
                <a:gd name="T19" fmla="*/ 142 h 142"/>
                <a:gd name="T20" fmla="*/ 87 w 255"/>
                <a:gd name="T21" fmla="*/ 137 h 142"/>
                <a:gd name="T22" fmla="*/ 43 w 255"/>
                <a:gd name="T23" fmla="*/ 124 h 142"/>
                <a:gd name="T24" fmla="*/ 3 w 255"/>
                <a:gd name="T25" fmla="*/ 102 h 142"/>
                <a:gd name="T26" fmla="*/ 0 w 255"/>
                <a:gd name="T27" fmla="*/ 99 h 142"/>
                <a:gd name="T28" fmla="*/ 3 w 255"/>
                <a:gd name="T29" fmla="*/ 81 h 142"/>
                <a:gd name="T30" fmla="*/ 16 w 255"/>
                <a:gd name="T31" fmla="*/ 55 h 142"/>
                <a:gd name="T32" fmla="*/ 36 w 255"/>
                <a:gd name="T33" fmla="*/ 33 h 142"/>
                <a:gd name="T34" fmla="*/ 62 w 255"/>
                <a:gd name="T35" fmla="*/ 15 h 142"/>
                <a:gd name="T36" fmla="*/ 92 w 255"/>
                <a:gd name="T37" fmla="*/ 4 h 142"/>
                <a:gd name="T38" fmla="*/ 127 w 255"/>
                <a:gd name="T3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5" h="142">
                  <a:moveTo>
                    <a:pt x="127" y="0"/>
                  </a:moveTo>
                  <a:lnTo>
                    <a:pt x="161" y="4"/>
                  </a:lnTo>
                  <a:lnTo>
                    <a:pt x="191" y="15"/>
                  </a:lnTo>
                  <a:lnTo>
                    <a:pt x="217" y="33"/>
                  </a:lnTo>
                  <a:lnTo>
                    <a:pt x="237" y="55"/>
                  </a:lnTo>
                  <a:lnTo>
                    <a:pt x="250" y="81"/>
                  </a:lnTo>
                  <a:lnTo>
                    <a:pt x="255" y="107"/>
                  </a:lnTo>
                  <a:lnTo>
                    <a:pt x="225" y="124"/>
                  </a:lnTo>
                  <a:lnTo>
                    <a:pt x="182" y="137"/>
                  </a:lnTo>
                  <a:lnTo>
                    <a:pt x="135" y="142"/>
                  </a:lnTo>
                  <a:lnTo>
                    <a:pt x="87" y="137"/>
                  </a:lnTo>
                  <a:lnTo>
                    <a:pt x="43" y="124"/>
                  </a:lnTo>
                  <a:lnTo>
                    <a:pt x="3" y="102"/>
                  </a:lnTo>
                  <a:lnTo>
                    <a:pt x="0" y="99"/>
                  </a:lnTo>
                  <a:lnTo>
                    <a:pt x="3" y="81"/>
                  </a:lnTo>
                  <a:lnTo>
                    <a:pt x="16" y="55"/>
                  </a:lnTo>
                  <a:lnTo>
                    <a:pt x="36" y="33"/>
                  </a:lnTo>
                  <a:lnTo>
                    <a:pt x="62" y="15"/>
                  </a:lnTo>
                  <a:lnTo>
                    <a:pt x="92" y="4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9BFBEF"/>
            </a:solidFill>
            <a:ln w="0">
              <a:solidFill>
                <a:srgbClr val="9BFBE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2157413" y="4051300"/>
              <a:ext cx="114300" cy="109538"/>
            </a:xfrm>
            <a:prstGeom prst="rect">
              <a:avLst/>
            </a:prstGeom>
            <a:solidFill>
              <a:srgbClr val="FBBFBB"/>
            </a:solidFill>
            <a:ln w="0">
              <a:solidFill>
                <a:srgbClr val="FBBFB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2157413" y="4060825"/>
              <a:ext cx="114300" cy="47625"/>
            </a:xfrm>
            <a:custGeom>
              <a:avLst/>
              <a:gdLst>
                <a:gd name="T0" fmla="*/ 0 w 72"/>
                <a:gd name="T1" fmla="*/ 0 h 30"/>
                <a:gd name="T2" fmla="*/ 72 w 72"/>
                <a:gd name="T3" fmla="*/ 0 h 30"/>
                <a:gd name="T4" fmla="*/ 72 w 72"/>
                <a:gd name="T5" fmla="*/ 30 h 30"/>
                <a:gd name="T6" fmla="*/ 0 w 72"/>
                <a:gd name="T7" fmla="*/ 5 h 30"/>
                <a:gd name="T8" fmla="*/ 0 w 72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30">
                  <a:moveTo>
                    <a:pt x="0" y="0"/>
                  </a:moveTo>
                  <a:lnTo>
                    <a:pt x="72" y="0"/>
                  </a:lnTo>
                  <a:lnTo>
                    <a:pt x="72" y="30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8F89"/>
            </a:solidFill>
            <a:ln w="0">
              <a:solidFill>
                <a:srgbClr val="F78F8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2185988" y="4157663"/>
              <a:ext cx="53975" cy="44450"/>
            </a:xfrm>
            <a:custGeom>
              <a:avLst/>
              <a:gdLst>
                <a:gd name="T0" fmla="*/ 18 w 34"/>
                <a:gd name="T1" fmla="*/ 0 h 28"/>
                <a:gd name="T2" fmla="*/ 34 w 34"/>
                <a:gd name="T3" fmla="*/ 15 h 28"/>
                <a:gd name="T4" fmla="*/ 28 w 34"/>
                <a:gd name="T5" fmla="*/ 28 h 28"/>
                <a:gd name="T6" fmla="*/ 6 w 34"/>
                <a:gd name="T7" fmla="*/ 28 h 28"/>
                <a:gd name="T8" fmla="*/ 0 w 34"/>
                <a:gd name="T9" fmla="*/ 15 h 28"/>
                <a:gd name="T10" fmla="*/ 18 w 34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28">
                  <a:moveTo>
                    <a:pt x="18" y="0"/>
                  </a:moveTo>
                  <a:lnTo>
                    <a:pt x="34" y="15"/>
                  </a:lnTo>
                  <a:lnTo>
                    <a:pt x="28" y="28"/>
                  </a:lnTo>
                  <a:lnTo>
                    <a:pt x="6" y="28"/>
                  </a:lnTo>
                  <a:lnTo>
                    <a:pt x="0" y="15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16"/>
            </a:solidFill>
            <a:ln w="0">
              <a:solidFill>
                <a:srgbClr val="00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2128838" y="4105275"/>
              <a:ext cx="85725" cy="88900"/>
            </a:xfrm>
            <a:custGeom>
              <a:avLst/>
              <a:gdLst>
                <a:gd name="T0" fmla="*/ 18 w 54"/>
                <a:gd name="T1" fmla="*/ 0 h 56"/>
                <a:gd name="T2" fmla="*/ 54 w 54"/>
                <a:gd name="T3" fmla="*/ 33 h 56"/>
                <a:gd name="T4" fmla="*/ 31 w 54"/>
                <a:gd name="T5" fmla="*/ 56 h 56"/>
                <a:gd name="T6" fmla="*/ 0 w 54"/>
                <a:gd name="T7" fmla="*/ 10 h 56"/>
                <a:gd name="T8" fmla="*/ 18 w 54"/>
                <a:gd name="T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56">
                  <a:moveTo>
                    <a:pt x="18" y="0"/>
                  </a:moveTo>
                  <a:lnTo>
                    <a:pt x="54" y="33"/>
                  </a:lnTo>
                  <a:lnTo>
                    <a:pt x="31" y="56"/>
                  </a:lnTo>
                  <a:lnTo>
                    <a:pt x="0" y="1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F8ED"/>
            </a:solidFill>
            <a:ln w="0">
              <a:solidFill>
                <a:srgbClr val="80F8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2214563" y="4105275"/>
              <a:ext cx="85725" cy="88900"/>
            </a:xfrm>
            <a:custGeom>
              <a:avLst/>
              <a:gdLst>
                <a:gd name="T0" fmla="*/ 36 w 54"/>
                <a:gd name="T1" fmla="*/ 0 h 56"/>
                <a:gd name="T2" fmla="*/ 54 w 54"/>
                <a:gd name="T3" fmla="*/ 10 h 56"/>
                <a:gd name="T4" fmla="*/ 21 w 54"/>
                <a:gd name="T5" fmla="*/ 56 h 56"/>
                <a:gd name="T6" fmla="*/ 0 w 54"/>
                <a:gd name="T7" fmla="*/ 33 h 56"/>
                <a:gd name="T8" fmla="*/ 36 w 54"/>
                <a:gd name="T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56">
                  <a:moveTo>
                    <a:pt x="36" y="0"/>
                  </a:moveTo>
                  <a:lnTo>
                    <a:pt x="54" y="10"/>
                  </a:lnTo>
                  <a:lnTo>
                    <a:pt x="21" y="56"/>
                  </a:lnTo>
                  <a:lnTo>
                    <a:pt x="0" y="3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80F8ED"/>
            </a:solidFill>
            <a:ln w="0">
              <a:solidFill>
                <a:srgbClr val="80F8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2187575" y="4205288"/>
              <a:ext cx="52388" cy="138113"/>
            </a:xfrm>
            <a:custGeom>
              <a:avLst/>
              <a:gdLst>
                <a:gd name="T0" fmla="*/ 5 w 33"/>
                <a:gd name="T1" fmla="*/ 0 h 87"/>
                <a:gd name="T2" fmla="*/ 27 w 33"/>
                <a:gd name="T3" fmla="*/ 0 h 87"/>
                <a:gd name="T4" fmla="*/ 33 w 33"/>
                <a:gd name="T5" fmla="*/ 87 h 87"/>
                <a:gd name="T6" fmla="*/ 27 w 33"/>
                <a:gd name="T7" fmla="*/ 87 h 87"/>
                <a:gd name="T8" fmla="*/ 0 w 33"/>
                <a:gd name="T9" fmla="*/ 84 h 87"/>
                <a:gd name="T10" fmla="*/ 5 w 33"/>
                <a:gd name="T11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87">
                  <a:moveTo>
                    <a:pt x="5" y="0"/>
                  </a:moveTo>
                  <a:lnTo>
                    <a:pt x="27" y="0"/>
                  </a:lnTo>
                  <a:lnTo>
                    <a:pt x="33" y="87"/>
                  </a:lnTo>
                  <a:lnTo>
                    <a:pt x="27" y="87"/>
                  </a:lnTo>
                  <a:lnTo>
                    <a:pt x="0" y="8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16"/>
            </a:solidFill>
            <a:ln w="0">
              <a:solidFill>
                <a:srgbClr val="0000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 noEditPoints="1"/>
            </p:cNvSpPr>
            <p:nvPr/>
          </p:nvSpPr>
          <p:spPr bwMode="auto">
            <a:xfrm>
              <a:off x="1995488" y="4113213"/>
              <a:ext cx="438150" cy="230188"/>
            </a:xfrm>
            <a:custGeom>
              <a:avLst/>
              <a:gdLst>
                <a:gd name="T0" fmla="*/ 182 w 276"/>
                <a:gd name="T1" fmla="*/ 0 h 145"/>
                <a:gd name="T2" fmla="*/ 213 w 276"/>
                <a:gd name="T3" fmla="*/ 12 h 145"/>
                <a:gd name="T4" fmla="*/ 240 w 276"/>
                <a:gd name="T5" fmla="*/ 31 h 145"/>
                <a:gd name="T6" fmla="*/ 261 w 276"/>
                <a:gd name="T7" fmla="*/ 58 h 145"/>
                <a:gd name="T8" fmla="*/ 274 w 276"/>
                <a:gd name="T9" fmla="*/ 87 h 145"/>
                <a:gd name="T10" fmla="*/ 276 w 276"/>
                <a:gd name="T11" fmla="*/ 105 h 145"/>
                <a:gd name="T12" fmla="*/ 238 w 276"/>
                <a:gd name="T13" fmla="*/ 127 h 145"/>
                <a:gd name="T14" fmla="*/ 195 w 276"/>
                <a:gd name="T15" fmla="*/ 140 h 145"/>
                <a:gd name="T16" fmla="*/ 148 w 276"/>
                <a:gd name="T17" fmla="*/ 145 h 145"/>
                <a:gd name="T18" fmla="*/ 148 w 276"/>
                <a:gd name="T19" fmla="*/ 145 h 145"/>
                <a:gd name="T20" fmla="*/ 182 w 276"/>
                <a:gd name="T21" fmla="*/ 0 h 145"/>
                <a:gd name="T22" fmla="*/ 92 w 276"/>
                <a:gd name="T23" fmla="*/ 0 h 145"/>
                <a:gd name="T24" fmla="*/ 126 w 276"/>
                <a:gd name="T25" fmla="*/ 143 h 145"/>
                <a:gd name="T26" fmla="*/ 100 w 276"/>
                <a:gd name="T27" fmla="*/ 140 h 145"/>
                <a:gd name="T28" fmla="*/ 56 w 276"/>
                <a:gd name="T29" fmla="*/ 127 h 145"/>
                <a:gd name="T30" fmla="*/ 16 w 276"/>
                <a:gd name="T31" fmla="*/ 105 h 145"/>
                <a:gd name="T32" fmla="*/ 0 w 276"/>
                <a:gd name="T33" fmla="*/ 91 h 145"/>
                <a:gd name="T34" fmla="*/ 0 w 276"/>
                <a:gd name="T35" fmla="*/ 87 h 145"/>
                <a:gd name="T36" fmla="*/ 13 w 276"/>
                <a:gd name="T37" fmla="*/ 58 h 145"/>
                <a:gd name="T38" fmla="*/ 34 w 276"/>
                <a:gd name="T39" fmla="*/ 31 h 145"/>
                <a:gd name="T40" fmla="*/ 61 w 276"/>
                <a:gd name="T41" fmla="*/ 12 h 145"/>
                <a:gd name="T42" fmla="*/ 92 w 276"/>
                <a:gd name="T4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6" h="145">
                  <a:moveTo>
                    <a:pt x="182" y="0"/>
                  </a:moveTo>
                  <a:lnTo>
                    <a:pt x="213" y="12"/>
                  </a:lnTo>
                  <a:lnTo>
                    <a:pt x="240" y="31"/>
                  </a:lnTo>
                  <a:lnTo>
                    <a:pt x="261" y="58"/>
                  </a:lnTo>
                  <a:lnTo>
                    <a:pt x="274" y="87"/>
                  </a:lnTo>
                  <a:lnTo>
                    <a:pt x="276" y="105"/>
                  </a:lnTo>
                  <a:lnTo>
                    <a:pt x="238" y="127"/>
                  </a:lnTo>
                  <a:lnTo>
                    <a:pt x="195" y="140"/>
                  </a:lnTo>
                  <a:lnTo>
                    <a:pt x="148" y="145"/>
                  </a:lnTo>
                  <a:lnTo>
                    <a:pt x="148" y="145"/>
                  </a:lnTo>
                  <a:lnTo>
                    <a:pt x="182" y="0"/>
                  </a:lnTo>
                  <a:close/>
                  <a:moveTo>
                    <a:pt x="92" y="0"/>
                  </a:moveTo>
                  <a:lnTo>
                    <a:pt x="126" y="143"/>
                  </a:lnTo>
                  <a:lnTo>
                    <a:pt x="100" y="140"/>
                  </a:lnTo>
                  <a:lnTo>
                    <a:pt x="56" y="127"/>
                  </a:lnTo>
                  <a:lnTo>
                    <a:pt x="16" y="10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13" y="58"/>
                  </a:lnTo>
                  <a:lnTo>
                    <a:pt x="34" y="31"/>
                  </a:lnTo>
                  <a:lnTo>
                    <a:pt x="61" y="12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 noEditPoints="1"/>
            </p:cNvSpPr>
            <p:nvPr/>
          </p:nvSpPr>
          <p:spPr bwMode="auto">
            <a:xfrm>
              <a:off x="2081213" y="4113213"/>
              <a:ext cx="266700" cy="230188"/>
            </a:xfrm>
            <a:custGeom>
              <a:avLst/>
              <a:gdLst>
                <a:gd name="T0" fmla="*/ 128 w 168"/>
                <a:gd name="T1" fmla="*/ 0 h 145"/>
                <a:gd name="T2" fmla="*/ 168 w 168"/>
                <a:gd name="T3" fmla="*/ 41 h 145"/>
                <a:gd name="T4" fmla="*/ 138 w 168"/>
                <a:gd name="T5" fmla="*/ 58 h 145"/>
                <a:gd name="T6" fmla="*/ 155 w 168"/>
                <a:gd name="T7" fmla="*/ 72 h 145"/>
                <a:gd name="T8" fmla="*/ 110 w 168"/>
                <a:gd name="T9" fmla="*/ 143 h 145"/>
                <a:gd name="T10" fmla="*/ 94 w 168"/>
                <a:gd name="T11" fmla="*/ 145 h 145"/>
                <a:gd name="T12" fmla="*/ 94 w 168"/>
                <a:gd name="T13" fmla="*/ 145 h 145"/>
                <a:gd name="T14" fmla="*/ 128 w 168"/>
                <a:gd name="T15" fmla="*/ 0 h 145"/>
                <a:gd name="T16" fmla="*/ 38 w 168"/>
                <a:gd name="T17" fmla="*/ 0 h 145"/>
                <a:gd name="T18" fmla="*/ 72 w 168"/>
                <a:gd name="T19" fmla="*/ 143 h 145"/>
                <a:gd name="T20" fmla="*/ 56 w 168"/>
                <a:gd name="T21" fmla="*/ 142 h 145"/>
                <a:gd name="T22" fmla="*/ 13 w 168"/>
                <a:gd name="T23" fmla="*/ 72 h 145"/>
                <a:gd name="T24" fmla="*/ 30 w 168"/>
                <a:gd name="T25" fmla="*/ 58 h 145"/>
                <a:gd name="T26" fmla="*/ 0 w 168"/>
                <a:gd name="T27" fmla="*/ 41 h 145"/>
                <a:gd name="T28" fmla="*/ 38 w 168"/>
                <a:gd name="T29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8" h="145">
                  <a:moveTo>
                    <a:pt x="128" y="0"/>
                  </a:moveTo>
                  <a:lnTo>
                    <a:pt x="168" y="41"/>
                  </a:lnTo>
                  <a:lnTo>
                    <a:pt x="138" y="58"/>
                  </a:lnTo>
                  <a:lnTo>
                    <a:pt x="155" y="72"/>
                  </a:lnTo>
                  <a:lnTo>
                    <a:pt x="110" y="143"/>
                  </a:lnTo>
                  <a:lnTo>
                    <a:pt x="94" y="145"/>
                  </a:lnTo>
                  <a:lnTo>
                    <a:pt x="94" y="145"/>
                  </a:lnTo>
                  <a:lnTo>
                    <a:pt x="128" y="0"/>
                  </a:lnTo>
                  <a:close/>
                  <a:moveTo>
                    <a:pt x="38" y="0"/>
                  </a:moveTo>
                  <a:lnTo>
                    <a:pt x="72" y="143"/>
                  </a:lnTo>
                  <a:lnTo>
                    <a:pt x="56" y="142"/>
                  </a:lnTo>
                  <a:lnTo>
                    <a:pt x="13" y="72"/>
                  </a:lnTo>
                  <a:lnTo>
                    <a:pt x="30" y="58"/>
                  </a:lnTo>
                  <a:lnTo>
                    <a:pt x="0" y="4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E1ECEA"/>
            </a:solidFill>
            <a:ln w="0">
              <a:solidFill>
                <a:srgbClr val="E1ECE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2065338" y="4257675"/>
              <a:ext cx="36513" cy="46038"/>
            </a:xfrm>
            <a:custGeom>
              <a:avLst/>
              <a:gdLst>
                <a:gd name="T0" fmla="*/ 23 w 23"/>
                <a:gd name="T1" fmla="*/ 0 h 29"/>
                <a:gd name="T2" fmla="*/ 10 w 23"/>
                <a:gd name="T3" fmla="*/ 14 h 29"/>
                <a:gd name="T4" fmla="*/ 2 w 23"/>
                <a:gd name="T5" fmla="*/ 29 h 29"/>
                <a:gd name="T6" fmla="*/ 0 w 23"/>
                <a:gd name="T7" fmla="*/ 29 h 29"/>
                <a:gd name="T8" fmla="*/ 10 w 23"/>
                <a:gd name="T9" fmla="*/ 14 h 29"/>
                <a:gd name="T10" fmla="*/ 23 w 23"/>
                <a:gd name="T11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29">
                  <a:moveTo>
                    <a:pt x="23" y="0"/>
                  </a:moveTo>
                  <a:lnTo>
                    <a:pt x="10" y="14"/>
                  </a:lnTo>
                  <a:lnTo>
                    <a:pt x="2" y="29"/>
                  </a:lnTo>
                  <a:lnTo>
                    <a:pt x="0" y="29"/>
                  </a:lnTo>
                  <a:lnTo>
                    <a:pt x="10" y="1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E1ECEA"/>
            </a:solidFill>
            <a:ln w="0">
              <a:solidFill>
                <a:srgbClr val="E1ECE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1984375" y="4176713"/>
              <a:ext cx="117475" cy="127000"/>
            </a:xfrm>
            <a:custGeom>
              <a:avLst/>
              <a:gdLst>
                <a:gd name="T0" fmla="*/ 33 w 74"/>
                <a:gd name="T1" fmla="*/ 0 h 80"/>
                <a:gd name="T2" fmla="*/ 74 w 74"/>
                <a:gd name="T3" fmla="*/ 51 h 80"/>
                <a:gd name="T4" fmla="*/ 74 w 74"/>
                <a:gd name="T5" fmla="*/ 51 h 80"/>
                <a:gd name="T6" fmla="*/ 71 w 74"/>
                <a:gd name="T7" fmla="*/ 54 h 80"/>
                <a:gd name="T8" fmla="*/ 64 w 74"/>
                <a:gd name="T9" fmla="*/ 62 h 80"/>
                <a:gd name="T10" fmla="*/ 56 w 74"/>
                <a:gd name="T11" fmla="*/ 74 h 80"/>
                <a:gd name="T12" fmla="*/ 53 w 74"/>
                <a:gd name="T13" fmla="*/ 80 h 80"/>
                <a:gd name="T14" fmla="*/ 23 w 74"/>
                <a:gd name="T15" fmla="*/ 65 h 80"/>
                <a:gd name="T16" fmla="*/ 0 w 74"/>
                <a:gd name="T17" fmla="*/ 46 h 80"/>
                <a:gd name="T18" fmla="*/ 10 w 74"/>
                <a:gd name="T19" fmla="*/ 28 h 80"/>
                <a:gd name="T20" fmla="*/ 22 w 74"/>
                <a:gd name="T21" fmla="*/ 13 h 80"/>
                <a:gd name="T22" fmla="*/ 30 w 74"/>
                <a:gd name="T23" fmla="*/ 3 h 80"/>
                <a:gd name="T24" fmla="*/ 33 w 74"/>
                <a:gd name="T2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80">
                  <a:moveTo>
                    <a:pt x="33" y="0"/>
                  </a:moveTo>
                  <a:lnTo>
                    <a:pt x="74" y="51"/>
                  </a:lnTo>
                  <a:lnTo>
                    <a:pt x="74" y="51"/>
                  </a:lnTo>
                  <a:lnTo>
                    <a:pt x="71" y="54"/>
                  </a:lnTo>
                  <a:lnTo>
                    <a:pt x="64" y="62"/>
                  </a:lnTo>
                  <a:lnTo>
                    <a:pt x="56" y="74"/>
                  </a:lnTo>
                  <a:lnTo>
                    <a:pt x="53" y="80"/>
                  </a:lnTo>
                  <a:lnTo>
                    <a:pt x="23" y="65"/>
                  </a:lnTo>
                  <a:lnTo>
                    <a:pt x="0" y="46"/>
                  </a:lnTo>
                  <a:lnTo>
                    <a:pt x="10" y="28"/>
                  </a:lnTo>
                  <a:lnTo>
                    <a:pt x="22" y="13"/>
                  </a:lnTo>
                  <a:lnTo>
                    <a:pt x="30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2328863" y="4176713"/>
              <a:ext cx="125413" cy="139700"/>
            </a:xfrm>
            <a:custGeom>
              <a:avLst/>
              <a:gdLst>
                <a:gd name="T0" fmla="*/ 40 w 79"/>
                <a:gd name="T1" fmla="*/ 0 h 88"/>
                <a:gd name="T2" fmla="*/ 43 w 79"/>
                <a:gd name="T3" fmla="*/ 3 h 88"/>
                <a:gd name="T4" fmla="*/ 51 w 79"/>
                <a:gd name="T5" fmla="*/ 13 h 88"/>
                <a:gd name="T6" fmla="*/ 63 w 79"/>
                <a:gd name="T7" fmla="*/ 28 h 88"/>
                <a:gd name="T8" fmla="*/ 74 w 79"/>
                <a:gd name="T9" fmla="*/ 47 h 88"/>
                <a:gd name="T10" fmla="*/ 79 w 79"/>
                <a:gd name="T11" fmla="*/ 55 h 88"/>
                <a:gd name="T12" fmla="*/ 69 w 79"/>
                <a:gd name="T13" fmla="*/ 65 h 88"/>
                <a:gd name="T14" fmla="*/ 28 w 79"/>
                <a:gd name="T15" fmla="*/ 87 h 88"/>
                <a:gd name="T16" fmla="*/ 25 w 79"/>
                <a:gd name="T17" fmla="*/ 88 h 88"/>
                <a:gd name="T18" fmla="*/ 17 w 79"/>
                <a:gd name="T19" fmla="*/ 74 h 88"/>
                <a:gd name="T20" fmla="*/ 8 w 79"/>
                <a:gd name="T21" fmla="*/ 62 h 88"/>
                <a:gd name="T22" fmla="*/ 2 w 79"/>
                <a:gd name="T23" fmla="*/ 54 h 88"/>
                <a:gd name="T24" fmla="*/ 0 w 79"/>
                <a:gd name="T25" fmla="*/ 51 h 88"/>
                <a:gd name="T26" fmla="*/ 0 w 79"/>
                <a:gd name="T27" fmla="*/ 51 h 88"/>
                <a:gd name="T28" fmla="*/ 40 w 79"/>
                <a:gd name="T2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9" h="88">
                  <a:moveTo>
                    <a:pt x="40" y="0"/>
                  </a:moveTo>
                  <a:lnTo>
                    <a:pt x="43" y="3"/>
                  </a:lnTo>
                  <a:lnTo>
                    <a:pt x="51" y="13"/>
                  </a:lnTo>
                  <a:lnTo>
                    <a:pt x="63" y="28"/>
                  </a:lnTo>
                  <a:lnTo>
                    <a:pt x="74" y="47"/>
                  </a:lnTo>
                  <a:lnTo>
                    <a:pt x="79" y="55"/>
                  </a:lnTo>
                  <a:lnTo>
                    <a:pt x="69" y="65"/>
                  </a:lnTo>
                  <a:lnTo>
                    <a:pt x="28" y="87"/>
                  </a:lnTo>
                  <a:lnTo>
                    <a:pt x="25" y="88"/>
                  </a:lnTo>
                  <a:lnTo>
                    <a:pt x="17" y="74"/>
                  </a:lnTo>
                  <a:lnTo>
                    <a:pt x="8" y="62"/>
                  </a:lnTo>
                  <a:lnTo>
                    <a:pt x="2" y="54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2271713" y="4095750"/>
              <a:ext cx="65088" cy="138113"/>
            </a:xfrm>
            <a:custGeom>
              <a:avLst/>
              <a:gdLst>
                <a:gd name="T0" fmla="*/ 0 w 41"/>
                <a:gd name="T1" fmla="*/ 0 h 87"/>
                <a:gd name="T2" fmla="*/ 13 w 41"/>
                <a:gd name="T3" fmla="*/ 8 h 87"/>
                <a:gd name="T4" fmla="*/ 25 w 41"/>
                <a:gd name="T5" fmla="*/ 21 h 87"/>
                <a:gd name="T6" fmla="*/ 31 w 41"/>
                <a:gd name="T7" fmla="*/ 36 h 87"/>
                <a:gd name="T8" fmla="*/ 36 w 41"/>
                <a:gd name="T9" fmla="*/ 52 h 87"/>
                <a:gd name="T10" fmla="*/ 39 w 41"/>
                <a:gd name="T11" fmla="*/ 67 h 87"/>
                <a:gd name="T12" fmla="*/ 39 w 41"/>
                <a:gd name="T13" fmla="*/ 79 h 87"/>
                <a:gd name="T14" fmla="*/ 41 w 41"/>
                <a:gd name="T15" fmla="*/ 83 h 87"/>
                <a:gd name="T16" fmla="*/ 41 w 41"/>
                <a:gd name="T17" fmla="*/ 87 h 87"/>
                <a:gd name="T18" fmla="*/ 35 w 41"/>
                <a:gd name="T19" fmla="*/ 87 h 87"/>
                <a:gd name="T20" fmla="*/ 35 w 41"/>
                <a:gd name="T21" fmla="*/ 83 h 87"/>
                <a:gd name="T22" fmla="*/ 35 w 41"/>
                <a:gd name="T23" fmla="*/ 80 h 87"/>
                <a:gd name="T24" fmla="*/ 33 w 41"/>
                <a:gd name="T25" fmla="*/ 70 h 87"/>
                <a:gd name="T26" fmla="*/ 31 w 41"/>
                <a:gd name="T27" fmla="*/ 57 h 87"/>
                <a:gd name="T28" fmla="*/ 26 w 41"/>
                <a:gd name="T29" fmla="*/ 41 h 87"/>
                <a:gd name="T30" fmla="*/ 20 w 41"/>
                <a:gd name="T31" fmla="*/ 26 h 87"/>
                <a:gd name="T32" fmla="*/ 12 w 41"/>
                <a:gd name="T33" fmla="*/ 14 h 87"/>
                <a:gd name="T34" fmla="*/ 0 w 41"/>
                <a:gd name="T35" fmla="*/ 6 h 87"/>
                <a:gd name="T36" fmla="*/ 0 w 41"/>
                <a:gd name="T3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1" h="87">
                  <a:moveTo>
                    <a:pt x="0" y="0"/>
                  </a:moveTo>
                  <a:lnTo>
                    <a:pt x="13" y="8"/>
                  </a:lnTo>
                  <a:lnTo>
                    <a:pt x="25" y="21"/>
                  </a:lnTo>
                  <a:lnTo>
                    <a:pt x="31" y="36"/>
                  </a:lnTo>
                  <a:lnTo>
                    <a:pt x="36" y="52"/>
                  </a:lnTo>
                  <a:lnTo>
                    <a:pt x="39" y="67"/>
                  </a:lnTo>
                  <a:lnTo>
                    <a:pt x="39" y="79"/>
                  </a:lnTo>
                  <a:lnTo>
                    <a:pt x="41" y="83"/>
                  </a:lnTo>
                  <a:lnTo>
                    <a:pt x="41" y="87"/>
                  </a:lnTo>
                  <a:lnTo>
                    <a:pt x="35" y="87"/>
                  </a:lnTo>
                  <a:lnTo>
                    <a:pt x="35" y="83"/>
                  </a:lnTo>
                  <a:lnTo>
                    <a:pt x="35" y="80"/>
                  </a:lnTo>
                  <a:lnTo>
                    <a:pt x="33" y="70"/>
                  </a:lnTo>
                  <a:lnTo>
                    <a:pt x="31" y="57"/>
                  </a:lnTo>
                  <a:lnTo>
                    <a:pt x="26" y="41"/>
                  </a:lnTo>
                  <a:lnTo>
                    <a:pt x="20" y="26"/>
                  </a:lnTo>
                  <a:lnTo>
                    <a:pt x="12" y="14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A9AB"/>
            </a:solidFill>
            <a:ln w="0">
              <a:solidFill>
                <a:srgbClr val="90A9A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7"/>
            <p:cNvSpPr>
              <a:spLocks/>
            </p:cNvSpPr>
            <p:nvPr/>
          </p:nvSpPr>
          <p:spPr bwMode="auto">
            <a:xfrm>
              <a:off x="2092325" y="4095750"/>
              <a:ext cx="65088" cy="223838"/>
            </a:xfrm>
            <a:custGeom>
              <a:avLst/>
              <a:gdLst>
                <a:gd name="T0" fmla="*/ 41 w 41"/>
                <a:gd name="T1" fmla="*/ 0 h 141"/>
                <a:gd name="T2" fmla="*/ 41 w 41"/>
                <a:gd name="T3" fmla="*/ 6 h 141"/>
                <a:gd name="T4" fmla="*/ 26 w 41"/>
                <a:gd name="T5" fmla="*/ 14 h 141"/>
                <a:gd name="T6" fmla="*/ 18 w 41"/>
                <a:gd name="T7" fmla="*/ 29 h 141"/>
                <a:gd name="T8" fmla="*/ 11 w 41"/>
                <a:gd name="T9" fmla="*/ 49 h 141"/>
                <a:gd name="T10" fmla="*/ 8 w 41"/>
                <a:gd name="T11" fmla="*/ 70 h 141"/>
                <a:gd name="T12" fmla="*/ 6 w 41"/>
                <a:gd name="T13" fmla="*/ 93 h 141"/>
                <a:gd name="T14" fmla="*/ 6 w 41"/>
                <a:gd name="T15" fmla="*/ 116 h 141"/>
                <a:gd name="T16" fmla="*/ 8 w 41"/>
                <a:gd name="T17" fmla="*/ 136 h 141"/>
                <a:gd name="T18" fmla="*/ 8 w 41"/>
                <a:gd name="T19" fmla="*/ 141 h 141"/>
                <a:gd name="T20" fmla="*/ 1 w 41"/>
                <a:gd name="T21" fmla="*/ 139 h 141"/>
                <a:gd name="T22" fmla="*/ 1 w 41"/>
                <a:gd name="T23" fmla="*/ 133 h 141"/>
                <a:gd name="T24" fmla="*/ 0 w 41"/>
                <a:gd name="T25" fmla="*/ 113 h 141"/>
                <a:gd name="T26" fmla="*/ 0 w 41"/>
                <a:gd name="T27" fmla="*/ 90 h 141"/>
                <a:gd name="T28" fmla="*/ 1 w 41"/>
                <a:gd name="T29" fmla="*/ 65 h 141"/>
                <a:gd name="T30" fmla="*/ 6 w 41"/>
                <a:gd name="T31" fmla="*/ 44 h 141"/>
                <a:gd name="T32" fmla="*/ 13 w 41"/>
                <a:gd name="T33" fmla="*/ 24 h 141"/>
                <a:gd name="T34" fmla="*/ 24 w 41"/>
                <a:gd name="T35" fmla="*/ 9 h 141"/>
                <a:gd name="T36" fmla="*/ 39 w 41"/>
                <a:gd name="T37" fmla="*/ 0 h 141"/>
                <a:gd name="T38" fmla="*/ 41 w 41"/>
                <a:gd name="T39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" h="141">
                  <a:moveTo>
                    <a:pt x="41" y="0"/>
                  </a:moveTo>
                  <a:lnTo>
                    <a:pt x="41" y="6"/>
                  </a:lnTo>
                  <a:lnTo>
                    <a:pt x="26" y="14"/>
                  </a:lnTo>
                  <a:lnTo>
                    <a:pt x="18" y="29"/>
                  </a:lnTo>
                  <a:lnTo>
                    <a:pt x="11" y="49"/>
                  </a:lnTo>
                  <a:lnTo>
                    <a:pt x="8" y="70"/>
                  </a:lnTo>
                  <a:lnTo>
                    <a:pt x="6" y="93"/>
                  </a:lnTo>
                  <a:lnTo>
                    <a:pt x="6" y="116"/>
                  </a:lnTo>
                  <a:lnTo>
                    <a:pt x="8" y="136"/>
                  </a:lnTo>
                  <a:lnTo>
                    <a:pt x="8" y="141"/>
                  </a:lnTo>
                  <a:lnTo>
                    <a:pt x="1" y="139"/>
                  </a:lnTo>
                  <a:lnTo>
                    <a:pt x="1" y="133"/>
                  </a:lnTo>
                  <a:lnTo>
                    <a:pt x="0" y="113"/>
                  </a:lnTo>
                  <a:lnTo>
                    <a:pt x="0" y="90"/>
                  </a:lnTo>
                  <a:lnTo>
                    <a:pt x="1" y="65"/>
                  </a:lnTo>
                  <a:lnTo>
                    <a:pt x="6" y="44"/>
                  </a:lnTo>
                  <a:lnTo>
                    <a:pt x="13" y="24"/>
                  </a:lnTo>
                  <a:lnTo>
                    <a:pt x="24" y="9"/>
                  </a:lnTo>
                  <a:lnTo>
                    <a:pt x="39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A9A9A9"/>
            </a:solidFill>
            <a:ln w="0">
              <a:solidFill>
                <a:srgbClr val="A9A9A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8"/>
            <p:cNvSpPr>
              <a:spLocks/>
            </p:cNvSpPr>
            <p:nvPr/>
          </p:nvSpPr>
          <p:spPr bwMode="auto">
            <a:xfrm>
              <a:off x="2282825" y="4222750"/>
              <a:ext cx="98425" cy="112713"/>
            </a:xfrm>
            <a:custGeom>
              <a:avLst/>
              <a:gdLst>
                <a:gd name="T0" fmla="*/ 31 w 62"/>
                <a:gd name="T1" fmla="*/ 0 h 71"/>
                <a:gd name="T2" fmla="*/ 46 w 62"/>
                <a:gd name="T3" fmla="*/ 5 h 71"/>
                <a:gd name="T4" fmla="*/ 57 w 62"/>
                <a:gd name="T5" fmla="*/ 17 h 71"/>
                <a:gd name="T6" fmla="*/ 62 w 62"/>
                <a:gd name="T7" fmla="*/ 36 h 71"/>
                <a:gd name="T8" fmla="*/ 59 w 62"/>
                <a:gd name="T9" fmla="*/ 56 h 71"/>
                <a:gd name="T10" fmla="*/ 57 w 62"/>
                <a:gd name="T11" fmla="*/ 58 h 71"/>
                <a:gd name="T12" fmla="*/ 52 w 62"/>
                <a:gd name="T13" fmla="*/ 59 h 71"/>
                <a:gd name="T14" fmla="*/ 52 w 62"/>
                <a:gd name="T15" fmla="*/ 58 h 71"/>
                <a:gd name="T16" fmla="*/ 55 w 62"/>
                <a:gd name="T17" fmla="*/ 36 h 71"/>
                <a:gd name="T18" fmla="*/ 54 w 62"/>
                <a:gd name="T19" fmla="*/ 30 h 71"/>
                <a:gd name="T20" fmla="*/ 52 w 62"/>
                <a:gd name="T21" fmla="*/ 22 h 71"/>
                <a:gd name="T22" fmla="*/ 47 w 62"/>
                <a:gd name="T23" fmla="*/ 15 h 71"/>
                <a:gd name="T24" fmla="*/ 41 w 62"/>
                <a:gd name="T25" fmla="*/ 10 h 71"/>
                <a:gd name="T26" fmla="*/ 31 w 62"/>
                <a:gd name="T27" fmla="*/ 7 h 71"/>
                <a:gd name="T28" fmla="*/ 19 w 62"/>
                <a:gd name="T29" fmla="*/ 10 h 71"/>
                <a:gd name="T30" fmla="*/ 13 w 62"/>
                <a:gd name="T31" fmla="*/ 15 h 71"/>
                <a:gd name="T32" fmla="*/ 8 w 62"/>
                <a:gd name="T33" fmla="*/ 22 h 71"/>
                <a:gd name="T34" fmla="*/ 6 w 62"/>
                <a:gd name="T35" fmla="*/ 30 h 71"/>
                <a:gd name="T36" fmla="*/ 6 w 62"/>
                <a:gd name="T37" fmla="*/ 36 h 71"/>
                <a:gd name="T38" fmla="*/ 8 w 62"/>
                <a:gd name="T39" fmla="*/ 58 h 71"/>
                <a:gd name="T40" fmla="*/ 13 w 62"/>
                <a:gd name="T41" fmla="*/ 71 h 71"/>
                <a:gd name="T42" fmla="*/ 8 w 62"/>
                <a:gd name="T43" fmla="*/ 71 h 71"/>
                <a:gd name="T44" fmla="*/ 1 w 62"/>
                <a:gd name="T45" fmla="*/ 58 h 71"/>
                <a:gd name="T46" fmla="*/ 0 w 62"/>
                <a:gd name="T47" fmla="*/ 36 h 71"/>
                <a:gd name="T48" fmla="*/ 5 w 62"/>
                <a:gd name="T49" fmla="*/ 17 h 71"/>
                <a:gd name="T50" fmla="*/ 14 w 62"/>
                <a:gd name="T51" fmla="*/ 5 h 71"/>
                <a:gd name="T52" fmla="*/ 31 w 62"/>
                <a:gd name="T5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2" h="71">
                  <a:moveTo>
                    <a:pt x="31" y="0"/>
                  </a:moveTo>
                  <a:lnTo>
                    <a:pt x="46" y="5"/>
                  </a:lnTo>
                  <a:lnTo>
                    <a:pt x="57" y="17"/>
                  </a:lnTo>
                  <a:lnTo>
                    <a:pt x="62" y="36"/>
                  </a:lnTo>
                  <a:lnTo>
                    <a:pt x="59" y="56"/>
                  </a:lnTo>
                  <a:lnTo>
                    <a:pt x="57" y="58"/>
                  </a:lnTo>
                  <a:lnTo>
                    <a:pt x="52" y="59"/>
                  </a:lnTo>
                  <a:lnTo>
                    <a:pt x="52" y="58"/>
                  </a:lnTo>
                  <a:lnTo>
                    <a:pt x="55" y="36"/>
                  </a:lnTo>
                  <a:lnTo>
                    <a:pt x="54" y="30"/>
                  </a:lnTo>
                  <a:lnTo>
                    <a:pt x="52" y="22"/>
                  </a:lnTo>
                  <a:lnTo>
                    <a:pt x="47" y="15"/>
                  </a:lnTo>
                  <a:lnTo>
                    <a:pt x="41" y="10"/>
                  </a:lnTo>
                  <a:lnTo>
                    <a:pt x="31" y="7"/>
                  </a:lnTo>
                  <a:lnTo>
                    <a:pt x="19" y="10"/>
                  </a:lnTo>
                  <a:lnTo>
                    <a:pt x="13" y="15"/>
                  </a:lnTo>
                  <a:lnTo>
                    <a:pt x="8" y="22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8" y="58"/>
                  </a:lnTo>
                  <a:lnTo>
                    <a:pt x="13" y="71"/>
                  </a:lnTo>
                  <a:lnTo>
                    <a:pt x="8" y="71"/>
                  </a:lnTo>
                  <a:lnTo>
                    <a:pt x="1" y="58"/>
                  </a:lnTo>
                  <a:lnTo>
                    <a:pt x="0" y="36"/>
                  </a:lnTo>
                  <a:lnTo>
                    <a:pt x="5" y="17"/>
                  </a:lnTo>
                  <a:lnTo>
                    <a:pt x="14" y="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90A9AB"/>
            </a:solidFill>
            <a:ln w="0">
              <a:solidFill>
                <a:srgbClr val="90A9A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9"/>
            <p:cNvSpPr>
              <a:spLocks/>
            </p:cNvSpPr>
            <p:nvPr/>
          </p:nvSpPr>
          <p:spPr bwMode="auto">
            <a:xfrm>
              <a:off x="2089150" y="3698875"/>
              <a:ext cx="247650" cy="377825"/>
            </a:xfrm>
            <a:custGeom>
              <a:avLst/>
              <a:gdLst>
                <a:gd name="T0" fmla="*/ 79 w 156"/>
                <a:gd name="T1" fmla="*/ 0 h 238"/>
                <a:gd name="T2" fmla="*/ 104 w 156"/>
                <a:gd name="T3" fmla="*/ 3 h 238"/>
                <a:gd name="T4" fmla="*/ 125 w 156"/>
                <a:gd name="T5" fmla="*/ 15 h 238"/>
                <a:gd name="T6" fmla="*/ 141 w 156"/>
                <a:gd name="T7" fmla="*/ 31 h 238"/>
                <a:gd name="T8" fmla="*/ 153 w 156"/>
                <a:gd name="T9" fmla="*/ 52 h 238"/>
                <a:gd name="T10" fmla="*/ 156 w 156"/>
                <a:gd name="T11" fmla="*/ 79 h 238"/>
                <a:gd name="T12" fmla="*/ 156 w 156"/>
                <a:gd name="T13" fmla="*/ 159 h 238"/>
                <a:gd name="T14" fmla="*/ 153 w 156"/>
                <a:gd name="T15" fmla="*/ 184 h 238"/>
                <a:gd name="T16" fmla="*/ 141 w 156"/>
                <a:gd name="T17" fmla="*/ 207 h 238"/>
                <a:gd name="T18" fmla="*/ 125 w 156"/>
                <a:gd name="T19" fmla="*/ 223 h 238"/>
                <a:gd name="T20" fmla="*/ 104 w 156"/>
                <a:gd name="T21" fmla="*/ 235 h 238"/>
                <a:gd name="T22" fmla="*/ 79 w 156"/>
                <a:gd name="T23" fmla="*/ 238 h 238"/>
                <a:gd name="T24" fmla="*/ 53 w 156"/>
                <a:gd name="T25" fmla="*/ 235 h 238"/>
                <a:gd name="T26" fmla="*/ 31 w 156"/>
                <a:gd name="T27" fmla="*/ 223 h 238"/>
                <a:gd name="T28" fmla="*/ 15 w 156"/>
                <a:gd name="T29" fmla="*/ 207 h 238"/>
                <a:gd name="T30" fmla="*/ 3 w 156"/>
                <a:gd name="T31" fmla="*/ 184 h 238"/>
                <a:gd name="T32" fmla="*/ 0 w 156"/>
                <a:gd name="T33" fmla="*/ 159 h 238"/>
                <a:gd name="T34" fmla="*/ 0 w 156"/>
                <a:gd name="T35" fmla="*/ 79 h 238"/>
                <a:gd name="T36" fmla="*/ 3 w 156"/>
                <a:gd name="T37" fmla="*/ 52 h 238"/>
                <a:gd name="T38" fmla="*/ 15 w 156"/>
                <a:gd name="T39" fmla="*/ 31 h 238"/>
                <a:gd name="T40" fmla="*/ 31 w 156"/>
                <a:gd name="T41" fmla="*/ 15 h 238"/>
                <a:gd name="T42" fmla="*/ 53 w 156"/>
                <a:gd name="T43" fmla="*/ 3 h 238"/>
                <a:gd name="T44" fmla="*/ 79 w 156"/>
                <a:gd name="T4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6" h="238">
                  <a:moveTo>
                    <a:pt x="79" y="0"/>
                  </a:moveTo>
                  <a:lnTo>
                    <a:pt x="104" y="3"/>
                  </a:lnTo>
                  <a:lnTo>
                    <a:pt x="125" y="15"/>
                  </a:lnTo>
                  <a:lnTo>
                    <a:pt x="141" y="31"/>
                  </a:lnTo>
                  <a:lnTo>
                    <a:pt x="153" y="52"/>
                  </a:lnTo>
                  <a:lnTo>
                    <a:pt x="156" y="79"/>
                  </a:lnTo>
                  <a:lnTo>
                    <a:pt x="156" y="159"/>
                  </a:lnTo>
                  <a:lnTo>
                    <a:pt x="153" y="184"/>
                  </a:lnTo>
                  <a:lnTo>
                    <a:pt x="141" y="207"/>
                  </a:lnTo>
                  <a:lnTo>
                    <a:pt x="125" y="223"/>
                  </a:lnTo>
                  <a:lnTo>
                    <a:pt x="104" y="235"/>
                  </a:lnTo>
                  <a:lnTo>
                    <a:pt x="79" y="238"/>
                  </a:lnTo>
                  <a:lnTo>
                    <a:pt x="53" y="235"/>
                  </a:lnTo>
                  <a:lnTo>
                    <a:pt x="31" y="223"/>
                  </a:lnTo>
                  <a:lnTo>
                    <a:pt x="15" y="207"/>
                  </a:lnTo>
                  <a:lnTo>
                    <a:pt x="3" y="184"/>
                  </a:lnTo>
                  <a:lnTo>
                    <a:pt x="0" y="159"/>
                  </a:lnTo>
                  <a:lnTo>
                    <a:pt x="0" y="79"/>
                  </a:lnTo>
                  <a:lnTo>
                    <a:pt x="3" y="52"/>
                  </a:lnTo>
                  <a:lnTo>
                    <a:pt x="15" y="31"/>
                  </a:lnTo>
                  <a:lnTo>
                    <a:pt x="31" y="15"/>
                  </a:lnTo>
                  <a:lnTo>
                    <a:pt x="53" y="3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BBFBB"/>
            </a:solidFill>
            <a:ln w="0">
              <a:solidFill>
                <a:srgbClr val="FBBF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0"/>
            <p:cNvSpPr>
              <a:spLocks noEditPoints="1"/>
            </p:cNvSpPr>
            <p:nvPr/>
          </p:nvSpPr>
          <p:spPr bwMode="auto">
            <a:xfrm>
              <a:off x="2357438" y="4257675"/>
              <a:ext cx="36513" cy="46038"/>
            </a:xfrm>
            <a:custGeom>
              <a:avLst/>
              <a:gdLst>
                <a:gd name="T0" fmla="*/ 15 w 23"/>
                <a:gd name="T1" fmla="*/ 16 h 29"/>
                <a:gd name="T2" fmla="*/ 23 w 23"/>
                <a:gd name="T3" fmla="*/ 29 h 29"/>
                <a:gd name="T4" fmla="*/ 20 w 23"/>
                <a:gd name="T5" fmla="*/ 29 h 29"/>
                <a:gd name="T6" fmla="*/ 15 w 23"/>
                <a:gd name="T7" fmla="*/ 19 h 29"/>
                <a:gd name="T8" fmla="*/ 15 w 23"/>
                <a:gd name="T9" fmla="*/ 16 h 29"/>
                <a:gd name="T10" fmla="*/ 0 w 23"/>
                <a:gd name="T11" fmla="*/ 0 h 29"/>
                <a:gd name="T12" fmla="*/ 7 w 23"/>
                <a:gd name="T13" fmla="*/ 8 h 29"/>
                <a:gd name="T14" fmla="*/ 7 w 23"/>
                <a:gd name="T15" fmla="*/ 9 h 29"/>
                <a:gd name="T16" fmla="*/ 0 w 23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29">
                  <a:moveTo>
                    <a:pt x="15" y="16"/>
                  </a:moveTo>
                  <a:lnTo>
                    <a:pt x="23" y="29"/>
                  </a:lnTo>
                  <a:lnTo>
                    <a:pt x="20" y="29"/>
                  </a:lnTo>
                  <a:lnTo>
                    <a:pt x="15" y="19"/>
                  </a:lnTo>
                  <a:lnTo>
                    <a:pt x="15" y="16"/>
                  </a:lnTo>
                  <a:close/>
                  <a:moveTo>
                    <a:pt x="0" y="0"/>
                  </a:moveTo>
                  <a:lnTo>
                    <a:pt x="7" y="8"/>
                  </a:lnTo>
                  <a:lnTo>
                    <a:pt x="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1ECEA"/>
            </a:solidFill>
            <a:ln w="0">
              <a:solidFill>
                <a:srgbClr val="E1ECE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1"/>
            <p:cNvSpPr>
              <a:spLocks/>
            </p:cNvSpPr>
            <p:nvPr/>
          </p:nvSpPr>
          <p:spPr bwMode="auto">
            <a:xfrm>
              <a:off x="2368550" y="4270375"/>
              <a:ext cx="12700" cy="17463"/>
            </a:xfrm>
            <a:custGeom>
              <a:avLst/>
              <a:gdLst>
                <a:gd name="T0" fmla="*/ 0 w 8"/>
                <a:gd name="T1" fmla="*/ 0 h 11"/>
                <a:gd name="T2" fmla="*/ 8 w 8"/>
                <a:gd name="T3" fmla="*/ 8 h 11"/>
                <a:gd name="T4" fmla="*/ 8 w 8"/>
                <a:gd name="T5" fmla="*/ 11 h 11"/>
                <a:gd name="T6" fmla="*/ 0 w 8"/>
                <a:gd name="T7" fmla="*/ 1 h 11"/>
                <a:gd name="T8" fmla="*/ 0 w 8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1">
                  <a:moveTo>
                    <a:pt x="0" y="0"/>
                  </a:moveTo>
                  <a:lnTo>
                    <a:pt x="8" y="8"/>
                  </a:lnTo>
                  <a:lnTo>
                    <a:pt x="8" y="1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9B9C"/>
            </a:solidFill>
            <a:ln w="0">
              <a:solidFill>
                <a:srgbClr val="7D9B9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2"/>
            <p:cNvSpPr>
              <a:spLocks/>
            </p:cNvSpPr>
            <p:nvPr/>
          </p:nvSpPr>
          <p:spPr bwMode="auto">
            <a:xfrm>
              <a:off x="2063750" y="3692525"/>
              <a:ext cx="301625" cy="214313"/>
            </a:xfrm>
            <a:custGeom>
              <a:avLst/>
              <a:gdLst>
                <a:gd name="T0" fmla="*/ 138 w 190"/>
                <a:gd name="T1" fmla="*/ 2 h 135"/>
                <a:gd name="T2" fmla="*/ 166 w 190"/>
                <a:gd name="T3" fmla="*/ 12 h 135"/>
                <a:gd name="T4" fmla="*/ 180 w 190"/>
                <a:gd name="T5" fmla="*/ 32 h 135"/>
                <a:gd name="T6" fmla="*/ 180 w 190"/>
                <a:gd name="T7" fmla="*/ 50 h 135"/>
                <a:gd name="T8" fmla="*/ 187 w 190"/>
                <a:gd name="T9" fmla="*/ 78 h 135"/>
                <a:gd name="T10" fmla="*/ 190 w 190"/>
                <a:gd name="T11" fmla="*/ 102 h 135"/>
                <a:gd name="T12" fmla="*/ 190 w 190"/>
                <a:gd name="T13" fmla="*/ 116 h 135"/>
                <a:gd name="T14" fmla="*/ 190 w 190"/>
                <a:gd name="T15" fmla="*/ 135 h 135"/>
                <a:gd name="T16" fmla="*/ 184 w 190"/>
                <a:gd name="T17" fmla="*/ 132 h 135"/>
                <a:gd name="T18" fmla="*/ 177 w 190"/>
                <a:gd name="T19" fmla="*/ 124 h 135"/>
                <a:gd name="T20" fmla="*/ 172 w 190"/>
                <a:gd name="T21" fmla="*/ 119 h 135"/>
                <a:gd name="T22" fmla="*/ 156 w 190"/>
                <a:gd name="T23" fmla="*/ 89 h 135"/>
                <a:gd name="T24" fmla="*/ 149 w 190"/>
                <a:gd name="T25" fmla="*/ 68 h 135"/>
                <a:gd name="T26" fmla="*/ 141 w 190"/>
                <a:gd name="T27" fmla="*/ 73 h 135"/>
                <a:gd name="T28" fmla="*/ 108 w 190"/>
                <a:gd name="T29" fmla="*/ 84 h 135"/>
                <a:gd name="T30" fmla="*/ 60 w 190"/>
                <a:gd name="T31" fmla="*/ 81 h 135"/>
                <a:gd name="T32" fmla="*/ 32 w 190"/>
                <a:gd name="T33" fmla="*/ 73 h 135"/>
                <a:gd name="T34" fmla="*/ 28 w 190"/>
                <a:gd name="T35" fmla="*/ 99 h 135"/>
                <a:gd name="T36" fmla="*/ 24 w 190"/>
                <a:gd name="T37" fmla="*/ 114 h 135"/>
                <a:gd name="T38" fmla="*/ 19 w 190"/>
                <a:gd name="T39" fmla="*/ 125 h 135"/>
                <a:gd name="T40" fmla="*/ 0 w 190"/>
                <a:gd name="T41" fmla="*/ 111 h 135"/>
                <a:gd name="T42" fmla="*/ 1 w 190"/>
                <a:gd name="T43" fmla="*/ 76 h 135"/>
                <a:gd name="T44" fmla="*/ 11 w 190"/>
                <a:gd name="T45" fmla="*/ 51 h 135"/>
                <a:gd name="T46" fmla="*/ 9 w 190"/>
                <a:gd name="T47" fmla="*/ 50 h 135"/>
                <a:gd name="T48" fmla="*/ 8 w 190"/>
                <a:gd name="T49" fmla="*/ 40 h 135"/>
                <a:gd name="T50" fmla="*/ 11 w 190"/>
                <a:gd name="T51" fmla="*/ 42 h 135"/>
                <a:gd name="T52" fmla="*/ 16 w 190"/>
                <a:gd name="T53" fmla="*/ 43 h 135"/>
                <a:gd name="T54" fmla="*/ 14 w 190"/>
                <a:gd name="T55" fmla="*/ 40 h 135"/>
                <a:gd name="T56" fmla="*/ 9 w 190"/>
                <a:gd name="T57" fmla="*/ 33 h 135"/>
                <a:gd name="T58" fmla="*/ 6 w 190"/>
                <a:gd name="T59" fmla="*/ 19 h 135"/>
                <a:gd name="T60" fmla="*/ 8 w 190"/>
                <a:gd name="T61" fmla="*/ 10 h 135"/>
                <a:gd name="T62" fmla="*/ 13 w 190"/>
                <a:gd name="T63" fmla="*/ 12 h 135"/>
                <a:gd name="T64" fmla="*/ 21 w 190"/>
                <a:gd name="T65" fmla="*/ 17 h 135"/>
                <a:gd name="T66" fmla="*/ 28 w 190"/>
                <a:gd name="T67" fmla="*/ 19 h 135"/>
                <a:gd name="T68" fmla="*/ 29 w 190"/>
                <a:gd name="T69" fmla="*/ 19 h 135"/>
                <a:gd name="T70" fmla="*/ 28 w 190"/>
                <a:gd name="T71" fmla="*/ 15 h 135"/>
                <a:gd name="T72" fmla="*/ 26 w 190"/>
                <a:gd name="T73" fmla="*/ 12 h 135"/>
                <a:gd name="T74" fmla="*/ 31 w 190"/>
                <a:gd name="T75" fmla="*/ 12 h 135"/>
                <a:gd name="T76" fmla="*/ 41 w 190"/>
                <a:gd name="T77" fmla="*/ 10 h 135"/>
                <a:gd name="T78" fmla="*/ 51 w 190"/>
                <a:gd name="T79" fmla="*/ 9 h 135"/>
                <a:gd name="T80" fmla="*/ 75 w 190"/>
                <a:gd name="T81" fmla="*/ 4 h 135"/>
                <a:gd name="T82" fmla="*/ 121 w 190"/>
                <a:gd name="T8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0" h="135">
                  <a:moveTo>
                    <a:pt x="121" y="0"/>
                  </a:moveTo>
                  <a:lnTo>
                    <a:pt x="138" y="2"/>
                  </a:lnTo>
                  <a:lnTo>
                    <a:pt x="152" y="5"/>
                  </a:lnTo>
                  <a:lnTo>
                    <a:pt x="166" y="12"/>
                  </a:lnTo>
                  <a:lnTo>
                    <a:pt x="175" y="20"/>
                  </a:lnTo>
                  <a:lnTo>
                    <a:pt x="180" y="32"/>
                  </a:lnTo>
                  <a:lnTo>
                    <a:pt x="180" y="46"/>
                  </a:lnTo>
                  <a:lnTo>
                    <a:pt x="180" y="50"/>
                  </a:lnTo>
                  <a:lnTo>
                    <a:pt x="184" y="61"/>
                  </a:lnTo>
                  <a:lnTo>
                    <a:pt x="187" y="78"/>
                  </a:lnTo>
                  <a:lnTo>
                    <a:pt x="190" y="97"/>
                  </a:lnTo>
                  <a:lnTo>
                    <a:pt x="190" y="102"/>
                  </a:lnTo>
                  <a:lnTo>
                    <a:pt x="190" y="107"/>
                  </a:lnTo>
                  <a:lnTo>
                    <a:pt x="190" y="116"/>
                  </a:lnTo>
                  <a:lnTo>
                    <a:pt x="190" y="127"/>
                  </a:lnTo>
                  <a:lnTo>
                    <a:pt x="190" y="135"/>
                  </a:lnTo>
                  <a:lnTo>
                    <a:pt x="187" y="134"/>
                  </a:lnTo>
                  <a:lnTo>
                    <a:pt x="184" y="132"/>
                  </a:lnTo>
                  <a:lnTo>
                    <a:pt x="180" y="127"/>
                  </a:lnTo>
                  <a:lnTo>
                    <a:pt x="177" y="124"/>
                  </a:lnTo>
                  <a:lnTo>
                    <a:pt x="175" y="120"/>
                  </a:lnTo>
                  <a:lnTo>
                    <a:pt x="172" y="119"/>
                  </a:lnTo>
                  <a:lnTo>
                    <a:pt x="164" y="107"/>
                  </a:lnTo>
                  <a:lnTo>
                    <a:pt x="156" y="89"/>
                  </a:lnTo>
                  <a:lnTo>
                    <a:pt x="151" y="66"/>
                  </a:lnTo>
                  <a:lnTo>
                    <a:pt x="149" y="68"/>
                  </a:lnTo>
                  <a:lnTo>
                    <a:pt x="147" y="69"/>
                  </a:lnTo>
                  <a:lnTo>
                    <a:pt x="141" y="73"/>
                  </a:lnTo>
                  <a:lnTo>
                    <a:pt x="126" y="79"/>
                  </a:lnTo>
                  <a:lnTo>
                    <a:pt x="108" y="84"/>
                  </a:lnTo>
                  <a:lnTo>
                    <a:pt x="85" y="84"/>
                  </a:lnTo>
                  <a:lnTo>
                    <a:pt x="60" y="81"/>
                  </a:lnTo>
                  <a:lnTo>
                    <a:pt x="34" y="68"/>
                  </a:lnTo>
                  <a:lnTo>
                    <a:pt x="32" y="73"/>
                  </a:lnTo>
                  <a:lnTo>
                    <a:pt x="31" y="84"/>
                  </a:lnTo>
                  <a:lnTo>
                    <a:pt x="28" y="99"/>
                  </a:lnTo>
                  <a:lnTo>
                    <a:pt x="24" y="114"/>
                  </a:lnTo>
                  <a:lnTo>
                    <a:pt x="24" y="114"/>
                  </a:lnTo>
                  <a:lnTo>
                    <a:pt x="19" y="125"/>
                  </a:lnTo>
                  <a:lnTo>
                    <a:pt x="19" y="125"/>
                  </a:lnTo>
                  <a:lnTo>
                    <a:pt x="0" y="127"/>
                  </a:lnTo>
                  <a:lnTo>
                    <a:pt x="0" y="111"/>
                  </a:lnTo>
                  <a:lnTo>
                    <a:pt x="1" y="94"/>
                  </a:lnTo>
                  <a:lnTo>
                    <a:pt x="1" y="76"/>
                  </a:lnTo>
                  <a:lnTo>
                    <a:pt x="5" y="6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9" y="50"/>
                  </a:lnTo>
                  <a:lnTo>
                    <a:pt x="9" y="46"/>
                  </a:lnTo>
                  <a:lnTo>
                    <a:pt x="8" y="40"/>
                  </a:lnTo>
                  <a:lnTo>
                    <a:pt x="8" y="42"/>
                  </a:lnTo>
                  <a:lnTo>
                    <a:pt x="11" y="42"/>
                  </a:lnTo>
                  <a:lnTo>
                    <a:pt x="13" y="43"/>
                  </a:lnTo>
                  <a:lnTo>
                    <a:pt x="16" y="43"/>
                  </a:lnTo>
                  <a:lnTo>
                    <a:pt x="14" y="42"/>
                  </a:lnTo>
                  <a:lnTo>
                    <a:pt x="14" y="40"/>
                  </a:lnTo>
                  <a:lnTo>
                    <a:pt x="11" y="37"/>
                  </a:lnTo>
                  <a:lnTo>
                    <a:pt x="9" y="33"/>
                  </a:lnTo>
                  <a:lnTo>
                    <a:pt x="8" y="27"/>
                  </a:lnTo>
                  <a:lnTo>
                    <a:pt x="6" y="19"/>
                  </a:lnTo>
                  <a:lnTo>
                    <a:pt x="6" y="9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13" y="12"/>
                  </a:lnTo>
                  <a:lnTo>
                    <a:pt x="16" y="15"/>
                  </a:lnTo>
                  <a:lnTo>
                    <a:pt x="21" y="17"/>
                  </a:lnTo>
                  <a:lnTo>
                    <a:pt x="24" y="19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19"/>
                  </a:lnTo>
                  <a:lnTo>
                    <a:pt x="29" y="17"/>
                  </a:lnTo>
                  <a:lnTo>
                    <a:pt x="28" y="15"/>
                  </a:lnTo>
                  <a:lnTo>
                    <a:pt x="26" y="14"/>
                  </a:lnTo>
                  <a:lnTo>
                    <a:pt x="26" y="12"/>
                  </a:lnTo>
                  <a:lnTo>
                    <a:pt x="28" y="12"/>
                  </a:lnTo>
                  <a:lnTo>
                    <a:pt x="31" y="12"/>
                  </a:lnTo>
                  <a:lnTo>
                    <a:pt x="34" y="12"/>
                  </a:lnTo>
                  <a:lnTo>
                    <a:pt x="41" y="10"/>
                  </a:lnTo>
                  <a:lnTo>
                    <a:pt x="46" y="10"/>
                  </a:lnTo>
                  <a:lnTo>
                    <a:pt x="51" y="9"/>
                  </a:lnTo>
                  <a:lnTo>
                    <a:pt x="59" y="7"/>
                  </a:lnTo>
                  <a:lnTo>
                    <a:pt x="75" y="4"/>
                  </a:lnTo>
                  <a:lnTo>
                    <a:pt x="97" y="2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2312988" y="3873500"/>
              <a:ext cx="50800" cy="76200"/>
            </a:xfrm>
            <a:custGeom>
              <a:avLst/>
              <a:gdLst>
                <a:gd name="T0" fmla="*/ 15 w 32"/>
                <a:gd name="T1" fmla="*/ 0 h 48"/>
                <a:gd name="T2" fmla="*/ 22 w 32"/>
                <a:gd name="T3" fmla="*/ 2 h 48"/>
                <a:gd name="T4" fmla="*/ 27 w 32"/>
                <a:gd name="T5" fmla="*/ 5 h 48"/>
                <a:gd name="T6" fmla="*/ 30 w 32"/>
                <a:gd name="T7" fmla="*/ 10 h 48"/>
                <a:gd name="T8" fmla="*/ 32 w 32"/>
                <a:gd name="T9" fmla="*/ 16 h 48"/>
                <a:gd name="T10" fmla="*/ 32 w 32"/>
                <a:gd name="T11" fmla="*/ 33 h 48"/>
                <a:gd name="T12" fmla="*/ 30 w 32"/>
                <a:gd name="T13" fmla="*/ 39 h 48"/>
                <a:gd name="T14" fmla="*/ 27 w 32"/>
                <a:gd name="T15" fmla="*/ 44 h 48"/>
                <a:gd name="T16" fmla="*/ 22 w 32"/>
                <a:gd name="T17" fmla="*/ 48 h 48"/>
                <a:gd name="T18" fmla="*/ 15 w 32"/>
                <a:gd name="T19" fmla="*/ 48 h 48"/>
                <a:gd name="T20" fmla="*/ 10 w 32"/>
                <a:gd name="T21" fmla="*/ 48 h 48"/>
                <a:gd name="T22" fmla="*/ 5 w 32"/>
                <a:gd name="T23" fmla="*/ 44 h 48"/>
                <a:gd name="T24" fmla="*/ 2 w 32"/>
                <a:gd name="T25" fmla="*/ 39 h 48"/>
                <a:gd name="T26" fmla="*/ 0 w 32"/>
                <a:gd name="T27" fmla="*/ 33 h 48"/>
                <a:gd name="T28" fmla="*/ 0 w 32"/>
                <a:gd name="T29" fmla="*/ 16 h 48"/>
                <a:gd name="T30" fmla="*/ 2 w 32"/>
                <a:gd name="T31" fmla="*/ 10 h 48"/>
                <a:gd name="T32" fmla="*/ 5 w 32"/>
                <a:gd name="T33" fmla="*/ 5 h 48"/>
                <a:gd name="T34" fmla="*/ 10 w 32"/>
                <a:gd name="T35" fmla="*/ 2 h 48"/>
                <a:gd name="T36" fmla="*/ 15 w 32"/>
                <a:gd name="T3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48">
                  <a:moveTo>
                    <a:pt x="15" y="0"/>
                  </a:moveTo>
                  <a:lnTo>
                    <a:pt x="22" y="2"/>
                  </a:lnTo>
                  <a:lnTo>
                    <a:pt x="27" y="5"/>
                  </a:lnTo>
                  <a:lnTo>
                    <a:pt x="30" y="10"/>
                  </a:lnTo>
                  <a:lnTo>
                    <a:pt x="32" y="16"/>
                  </a:lnTo>
                  <a:lnTo>
                    <a:pt x="32" y="33"/>
                  </a:lnTo>
                  <a:lnTo>
                    <a:pt x="30" y="39"/>
                  </a:lnTo>
                  <a:lnTo>
                    <a:pt x="27" y="44"/>
                  </a:lnTo>
                  <a:lnTo>
                    <a:pt x="22" y="48"/>
                  </a:lnTo>
                  <a:lnTo>
                    <a:pt x="15" y="48"/>
                  </a:lnTo>
                  <a:lnTo>
                    <a:pt x="10" y="48"/>
                  </a:lnTo>
                  <a:lnTo>
                    <a:pt x="5" y="44"/>
                  </a:lnTo>
                  <a:lnTo>
                    <a:pt x="2" y="39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2" y="10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BBFBB"/>
            </a:solidFill>
            <a:ln w="0">
              <a:solidFill>
                <a:srgbClr val="FBBF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4"/>
            <p:cNvSpPr>
              <a:spLocks/>
            </p:cNvSpPr>
            <p:nvPr/>
          </p:nvSpPr>
          <p:spPr bwMode="auto">
            <a:xfrm>
              <a:off x="2063750" y="3873500"/>
              <a:ext cx="49213" cy="76200"/>
            </a:xfrm>
            <a:custGeom>
              <a:avLst/>
              <a:gdLst>
                <a:gd name="T0" fmla="*/ 16 w 31"/>
                <a:gd name="T1" fmla="*/ 0 h 48"/>
                <a:gd name="T2" fmla="*/ 23 w 31"/>
                <a:gd name="T3" fmla="*/ 2 h 48"/>
                <a:gd name="T4" fmla="*/ 28 w 31"/>
                <a:gd name="T5" fmla="*/ 5 h 48"/>
                <a:gd name="T6" fmla="*/ 31 w 31"/>
                <a:gd name="T7" fmla="*/ 10 h 48"/>
                <a:gd name="T8" fmla="*/ 31 w 31"/>
                <a:gd name="T9" fmla="*/ 16 h 48"/>
                <a:gd name="T10" fmla="*/ 31 w 31"/>
                <a:gd name="T11" fmla="*/ 33 h 48"/>
                <a:gd name="T12" fmla="*/ 31 w 31"/>
                <a:gd name="T13" fmla="*/ 39 h 48"/>
                <a:gd name="T14" fmla="*/ 28 w 31"/>
                <a:gd name="T15" fmla="*/ 44 h 48"/>
                <a:gd name="T16" fmla="*/ 23 w 31"/>
                <a:gd name="T17" fmla="*/ 48 h 48"/>
                <a:gd name="T18" fmla="*/ 16 w 31"/>
                <a:gd name="T19" fmla="*/ 48 h 48"/>
                <a:gd name="T20" fmla="*/ 9 w 31"/>
                <a:gd name="T21" fmla="*/ 48 h 48"/>
                <a:gd name="T22" fmla="*/ 5 w 31"/>
                <a:gd name="T23" fmla="*/ 44 h 48"/>
                <a:gd name="T24" fmla="*/ 1 w 31"/>
                <a:gd name="T25" fmla="*/ 39 h 48"/>
                <a:gd name="T26" fmla="*/ 0 w 31"/>
                <a:gd name="T27" fmla="*/ 33 h 48"/>
                <a:gd name="T28" fmla="*/ 0 w 31"/>
                <a:gd name="T29" fmla="*/ 16 h 48"/>
                <a:gd name="T30" fmla="*/ 1 w 31"/>
                <a:gd name="T31" fmla="*/ 10 h 48"/>
                <a:gd name="T32" fmla="*/ 5 w 31"/>
                <a:gd name="T33" fmla="*/ 5 h 48"/>
                <a:gd name="T34" fmla="*/ 9 w 31"/>
                <a:gd name="T35" fmla="*/ 2 h 48"/>
                <a:gd name="T36" fmla="*/ 16 w 31"/>
                <a:gd name="T3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48">
                  <a:moveTo>
                    <a:pt x="16" y="0"/>
                  </a:moveTo>
                  <a:lnTo>
                    <a:pt x="23" y="2"/>
                  </a:lnTo>
                  <a:lnTo>
                    <a:pt x="28" y="5"/>
                  </a:lnTo>
                  <a:lnTo>
                    <a:pt x="31" y="10"/>
                  </a:lnTo>
                  <a:lnTo>
                    <a:pt x="31" y="16"/>
                  </a:lnTo>
                  <a:lnTo>
                    <a:pt x="31" y="33"/>
                  </a:lnTo>
                  <a:lnTo>
                    <a:pt x="31" y="39"/>
                  </a:lnTo>
                  <a:lnTo>
                    <a:pt x="28" y="44"/>
                  </a:lnTo>
                  <a:lnTo>
                    <a:pt x="23" y="48"/>
                  </a:lnTo>
                  <a:lnTo>
                    <a:pt x="16" y="48"/>
                  </a:lnTo>
                  <a:lnTo>
                    <a:pt x="9" y="48"/>
                  </a:lnTo>
                  <a:lnTo>
                    <a:pt x="5" y="44"/>
                  </a:lnTo>
                  <a:lnTo>
                    <a:pt x="1" y="39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BBFBB"/>
            </a:solidFill>
            <a:ln w="0">
              <a:solidFill>
                <a:srgbClr val="FBBFB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6915419" y="2798375"/>
            <a:ext cx="1626415" cy="1659114"/>
            <a:chOff x="3463925" y="3594100"/>
            <a:chExt cx="746125" cy="744538"/>
          </a:xfrm>
        </p:grpSpPr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3463925" y="3594100"/>
              <a:ext cx="746125" cy="744538"/>
            </a:xfrm>
            <a:custGeom>
              <a:avLst/>
              <a:gdLst>
                <a:gd name="T0" fmla="*/ 235 w 470"/>
                <a:gd name="T1" fmla="*/ 0 h 469"/>
                <a:gd name="T2" fmla="*/ 283 w 470"/>
                <a:gd name="T3" fmla="*/ 5 h 469"/>
                <a:gd name="T4" fmla="*/ 327 w 470"/>
                <a:gd name="T5" fmla="*/ 18 h 469"/>
                <a:gd name="T6" fmla="*/ 367 w 470"/>
                <a:gd name="T7" fmla="*/ 39 h 469"/>
                <a:gd name="T8" fmla="*/ 401 w 470"/>
                <a:gd name="T9" fmla="*/ 69 h 469"/>
                <a:gd name="T10" fmla="*/ 431 w 470"/>
                <a:gd name="T11" fmla="*/ 104 h 469"/>
                <a:gd name="T12" fmla="*/ 452 w 470"/>
                <a:gd name="T13" fmla="*/ 143 h 469"/>
                <a:gd name="T14" fmla="*/ 465 w 470"/>
                <a:gd name="T15" fmla="*/ 187 h 469"/>
                <a:gd name="T16" fmla="*/ 470 w 470"/>
                <a:gd name="T17" fmla="*/ 235 h 469"/>
                <a:gd name="T18" fmla="*/ 465 w 470"/>
                <a:gd name="T19" fmla="*/ 281 h 469"/>
                <a:gd name="T20" fmla="*/ 452 w 470"/>
                <a:gd name="T21" fmla="*/ 325 h 469"/>
                <a:gd name="T22" fmla="*/ 431 w 470"/>
                <a:gd name="T23" fmla="*/ 367 h 469"/>
                <a:gd name="T24" fmla="*/ 401 w 470"/>
                <a:gd name="T25" fmla="*/ 401 h 469"/>
                <a:gd name="T26" fmla="*/ 367 w 470"/>
                <a:gd name="T27" fmla="*/ 429 h 469"/>
                <a:gd name="T28" fmla="*/ 327 w 470"/>
                <a:gd name="T29" fmla="*/ 450 h 469"/>
                <a:gd name="T30" fmla="*/ 283 w 470"/>
                <a:gd name="T31" fmla="*/ 465 h 469"/>
                <a:gd name="T32" fmla="*/ 235 w 470"/>
                <a:gd name="T33" fmla="*/ 469 h 469"/>
                <a:gd name="T34" fmla="*/ 187 w 470"/>
                <a:gd name="T35" fmla="*/ 465 h 469"/>
                <a:gd name="T36" fmla="*/ 145 w 470"/>
                <a:gd name="T37" fmla="*/ 450 h 469"/>
                <a:gd name="T38" fmla="*/ 104 w 470"/>
                <a:gd name="T39" fmla="*/ 429 h 469"/>
                <a:gd name="T40" fmla="*/ 69 w 470"/>
                <a:gd name="T41" fmla="*/ 401 h 469"/>
                <a:gd name="T42" fmla="*/ 41 w 470"/>
                <a:gd name="T43" fmla="*/ 367 h 469"/>
                <a:gd name="T44" fmla="*/ 20 w 470"/>
                <a:gd name="T45" fmla="*/ 325 h 469"/>
                <a:gd name="T46" fmla="*/ 5 w 470"/>
                <a:gd name="T47" fmla="*/ 281 h 469"/>
                <a:gd name="T48" fmla="*/ 0 w 470"/>
                <a:gd name="T49" fmla="*/ 235 h 469"/>
                <a:gd name="T50" fmla="*/ 5 w 470"/>
                <a:gd name="T51" fmla="*/ 187 h 469"/>
                <a:gd name="T52" fmla="*/ 20 w 470"/>
                <a:gd name="T53" fmla="*/ 143 h 469"/>
                <a:gd name="T54" fmla="*/ 41 w 470"/>
                <a:gd name="T55" fmla="*/ 104 h 469"/>
                <a:gd name="T56" fmla="*/ 69 w 470"/>
                <a:gd name="T57" fmla="*/ 69 h 469"/>
                <a:gd name="T58" fmla="*/ 104 w 470"/>
                <a:gd name="T59" fmla="*/ 39 h 469"/>
                <a:gd name="T60" fmla="*/ 145 w 470"/>
                <a:gd name="T61" fmla="*/ 18 h 469"/>
                <a:gd name="T62" fmla="*/ 187 w 470"/>
                <a:gd name="T63" fmla="*/ 5 h 469"/>
                <a:gd name="T64" fmla="*/ 235 w 470"/>
                <a:gd name="T65" fmla="*/ 0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70" h="469">
                  <a:moveTo>
                    <a:pt x="235" y="0"/>
                  </a:moveTo>
                  <a:lnTo>
                    <a:pt x="283" y="5"/>
                  </a:lnTo>
                  <a:lnTo>
                    <a:pt x="327" y="18"/>
                  </a:lnTo>
                  <a:lnTo>
                    <a:pt x="367" y="39"/>
                  </a:lnTo>
                  <a:lnTo>
                    <a:pt x="401" y="69"/>
                  </a:lnTo>
                  <a:lnTo>
                    <a:pt x="431" y="104"/>
                  </a:lnTo>
                  <a:lnTo>
                    <a:pt x="452" y="143"/>
                  </a:lnTo>
                  <a:lnTo>
                    <a:pt x="465" y="187"/>
                  </a:lnTo>
                  <a:lnTo>
                    <a:pt x="470" y="235"/>
                  </a:lnTo>
                  <a:lnTo>
                    <a:pt x="465" y="281"/>
                  </a:lnTo>
                  <a:lnTo>
                    <a:pt x="452" y="325"/>
                  </a:lnTo>
                  <a:lnTo>
                    <a:pt x="431" y="367"/>
                  </a:lnTo>
                  <a:lnTo>
                    <a:pt x="401" y="401"/>
                  </a:lnTo>
                  <a:lnTo>
                    <a:pt x="367" y="429"/>
                  </a:lnTo>
                  <a:lnTo>
                    <a:pt x="327" y="450"/>
                  </a:lnTo>
                  <a:lnTo>
                    <a:pt x="283" y="465"/>
                  </a:lnTo>
                  <a:lnTo>
                    <a:pt x="235" y="469"/>
                  </a:lnTo>
                  <a:lnTo>
                    <a:pt x="187" y="465"/>
                  </a:lnTo>
                  <a:lnTo>
                    <a:pt x="145" y="450"/>
                  </a:lnTo>
                  <a:lnTo>
                    <a:pt x="104" y="429"/>
                  </a:lnTo>
                  <a:lnTo>
                    <a:pt x="69" y="401"/>
                  </a:lnTo>
                  <a:lnTo>
                    <a:pt x="41" y="367"/>
                  </a:lnTo>
                  <a:lnTo>
                    <a:pt x="20" y="325"/>
                  </a:lnTo>
                  <a:lnTo>
                    <a:pt x="5" y="281"/>
                  </a:lnTo>
                  <a:lnTo>
                    <a:pt x="0" y="235"/>
                  </a:lnTo>
                  <a:lnTo>
                    <a:pt x="5" y="187"/>
                  </a:lnTo>
                  <a:lnTo>
                    <a:pt x="20" y="143"/>
                  </a:lnTo>
                  <a:lnTo>
                    <a:pt x="41" y="104"/>
                  </a:lnTo>
                  <a:lnTo>
                    <a:pt x="69" y="69"/>
                  </a:lnTo>
                  <a:lnTo>
                    <a:pt x="104" y="39"/>
                  </a:lnTo>
                  <a:lnTo>
                    <a:pt x="145" y="18"/>
                  </a:lnTo>
                  <a:lnTo>
                    <a:pt x="187" y="5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3"/>
            <p:cNvSpPr>
              <a:spLocks/>
            </p:cNvSpPr>
            <p:nvPr/>
          </p:nvSpPr>
          <p:spPr bwMode="auto">
            <a:xfrm>
              <a:off x="3884613" y="3760788"/>
              <a:ext cx="98425" cy="63500"/>
            </a:xfrm>
            <a:custGeom>
              <a:avLst/>
              <a:gdLst>
                <a:gd name="T0" fmla="*/ 18 w 62"/>
                <a:gd name="T1" fmla="*/ 0 h 40"/>
                <a:gd name="T2" fmla="*/ 44 w 62"/>
                <a:gd name="T3" fmla="*/ 0 h 40"/>
                <a:gd name="T4" fmla="*/ 49 w 62"/>
                <a:gd name="T5" fmla="*/ 2 h 40"/>
                <a:gd name="T6" fmla="*/ 56 w 62"/>
                <a:gd name="T7" fmla="*/ 3 h 40"/>
                <a:gd name="T8" fmla="*/ 59 w 62"/>
                <a:gd name="T9" fmla="*/ 8 h 40"/>
                <a:gd name="T10" fmla="*/ 62 w 62"/>
                <a:gd name="T11" fmla="*/ 13 h 40"/>
                <a:gd name="T12" fmla="*/ 62 w 62"/>
                <a:gd name="T13" fmla="*/ 20 h 40"/>
                <a:gd name="T14" fmla="*/ 62 w 62"/>
                <a:gd name="T15" fmla="*/ 40 h 40"/>
                <a:gd name="T16" fmla="*/ 0 w 62"/>
                <a:gd name="T17" fmla="*/ 40 h 40"/>
                <a:gd name="T18" fmla="*/ 0 w 62"/>
                <a:gd name="T19" fmla="*/ 20 h 40"/>
                <a:gd name="T20" fmla="*/ 0 w 62"/>
                <a:gd name="T21" fmla="*/ 13 h 40"/>
                <a:gd name="T22" fmla="*/ 3 w 62"/>
                <a:gd name="T23" fmla="*/ 8 h 40"/>
                <a:gd name="T24" fmla="*/ 8 w 62"/>
                <a:gd name="T25" fmla="*/ 3 h 40"/>
                <a:gd name="T26" fmla="*/ 13 w 62"/>
                <a:gd name="T27" fmla="*/ 2 h 40"/>
                <a:gd name="T28" fmla="*/ 18 w 62"/>
                <a:gd name="T2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" h="40">
                  <a:moveTo>
                    <a:pt x="18" y="0"/>
                  </a:moveTo>
                  <a:lnTo>
                    <a:pt x="44" y="0"/>
                  </a:lnTo>
                  <a:lnTo>
                    <a:pt x="49" y="2"/>
                  </a:lnTo>
                  <a:lnTo>
                    <a:pt x="56" y="3"/>
                  </a:lnTo>
                  <a:lnTo>
                    <a:pt x="59" y="8"/>
                  </a:lnTo>
                  <a:lnTo>
                    <a:pt x="62" y="13"/>
                  </a:lnTo>
                  <a:lnTo>
                    <a:pt x="62" y="20"/>
                  </a:lnTo>
                  <a:lnTo>
                    <a:pt x="62" y="40"/>
                  </a:lnTo>
                  <a:lnTo>
                    <a:pt x="0" y="40"/>
                  </a:lnTo>
                  <a:lnTo>
                    <a:pt x="0" y="20"/>
                  </a:lnTo>
                  <a:lnTo>
                    <a:pt x="0" y="13"/>
                  </a:lnTo>
                  <a:lnTo>
                    <a:pt x="3" y="8"/>
                  </a:lnTo>
                  <a:lnTo>
                    <a:pt x="8" y="3"/>
                  </a:lnTo>
                  <a:lnTo>
                    <a:pt x="13" y="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1020"/>
            </a:solidFill>
            <a:ln w="0">
              <a:solidFill>
                <a:srgbClr val="FF10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4"/>
            <p:cNvSpPr>
              <a:spLocks/>
            </p:cNvSpPr>
            <p:nvPr/>
          </p:nvSpPr>
          <p:spPr bwMode="auto">
            <a:xfrm>
              <a:off x="3570288" y="3825875"/>
              <a:ext cx="569913" cy="271463"/>
            </a:xfrm>
            <a:custGeom>
              <a:avLst/>
              <a:gdLst>
                <a:gd name="T0" fmla="*/ 5 w 359"/>
                <a:gd name="T1" fmla="*/ 0 h 171"/>
                <a:gd name="T2" fmla="*/ 298 w 359"/>
                <a:gd name="T3" fmla="*/ 0 h 171"/>
                <a:gd name="T4" fmla="*/ 301 w 359"/>
                <a:gd name="T5" fmla="*/ 2 h 171"/>
                <a:gd name="T6" fmla="*/ 357 w 359"/>
                <a:gd name="T7" fmla="*/ 61 h 171"/>
                <a:gd name="T8" fmla="*/ 359 w 359"/>
                <a:gd name="T9" fmla="*/ 66 h 171"/>
                <a:gd name="T10" fmla="*/ 359 w 359"/>
                <a:gd name="T11" fmla="*/ 165 h 171"/>
                <a:gd name="T12" fmla="*/ 357 w 359"/>
                <a:gd name="T13" fmla="*/ 168 h 171"/>
                <a:gd name="T14" fmla="*/ 355 w 359"/>
                <a:gd name="T15" fmla="*/ 170 h 171"/>
                <a:gd name="T16" fmla="*/ 352 w 359"/>
                <a:gd name="T17" fmla="*/ 171 h 171"/>
                <a:gd name="T18" fmla="*/ 7 w 359"/>
                <a:gd name="T19" fmla="*/ 171 h 171"/>
                <a:gd name="T20" fmla="*/ 4 w 359"/>
                <a:gd name="T21" fmla="*/ 170 h 171"/>
                <a:gd name="T22" fmla="*/ 2 w 359"/>
                <a:gd name="T23" fmla="*/ 168 h 171"/>
                <a:gd name="T24" fmla="*/ 0 w 359"/>
                <a:gd name="T25" fmla="*/ 165 h 171"/>
                <a:gd name="T26" fmla="*/ 0 w 359"/>
                <a:gd name="T27" fmla="*/ 5 h 171"/>
                <a:gd name="T28" fmla="*/ 0 w 359"/>
                <a:gd name="T29" fmla="*/ 4 h 171"/>
                <a:gd name="T30" fmla="*/ 2 w 359"/>
                <a:gd name="T31" fmla="*/ 2 h 171"/>
                <a:gd name="T32" fmla="*/ 5 w 359"/>
                <a:gd name="T3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9" h="171">
                  <a:moveTo>
                    <a:pt x="5" y="0"/>
                  </a:moveTo>
                  <a:lnTo>
                    <a:pt x="298" y="0"/>
                  </a:lnTo>
                  <a:lnTo>
                    <a:pt x="301" y="2"/>
                  </a:lnTo>
                  <a:lnTo>
                    <a:pt x="357" y="61"/>
                  </a:lnTo>
                  <a:lnTo>
                    <a:pt x="359" y="66"/>
                  </a:lnTo>
                  <a:lnTo>
                    <a:pt x="359" y="165"/>
                  </a:lnTo>
                  <a:lnTo>
                    <a:pt x="357" y="168"/>
                  </a:lnTo>
                  <a:lnTo>
                    <a:pt x="355" y="170"/>
                  </a:lnTo>
                  <a:lnTo>
                    <a:pt x="352" y="171"/>
                  </a:lnTo>
                  <a:lnTo>
                    <a:pt x="7" y="171"/>
                  </a:lnTo>
                  <a:lnTo>
                    <a:pt x="4" y="170"/>
                  </a:lnTo>
                  <a:lnTo>
                    <a:pt x="2" y="168"/>
                  </a:lnTo>
                  <a:lnTo>
                    <a:pt x="0" y="165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3C5C2"/>
            </a:solidFill>
            <a:ln w="0">
              <a:solidFill>
                <a:srgbClr val="B3C5C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5"/>
            <p:cNvSpPr>
              <a:spLocks/>
            </p:cNvSpPr>
            <p:nvPr/>
          </p:nvSpPr>
          <p:spPr bwMode="auto">
            <a:xfrm>
              <a:off x="3998913" y="3876675"/>
              <a:ext cx="88900" cy="87313"/>
            </a:xfrm>
            <a:custGeom>
              <a:avLst/>
              <a:gdLst>
                <a:gd name="T0" fmla="*/ 2 w 56"/>
                <a:gd name="T1" fmla="*/ 0 h 55"/>
                <a:gd name="T2" fmla="*/ 34 w 56"/>
                <a:gd name="T3" fmla="*/ 0 h 55"/>
                <a:gd name="T4" fmla="*/ 36 w 56"/>
                <a:gd name="T5" fmla="*/ 0 h 55"/>
                <a:gd name="T6" fmla="*/ 56 w 56"/>
                <a:gd name="T7" fmla="*/ 19 h 55"/>
                <a:gd name="T8" fmla="*/ 56 w 56"/>
                <a:gd name="T9" fmla="*/ 21 h 55"/>
                <a:gd name="T10" fmla="*/ 56 w 56"/>
                <a:gd name="T11" fmla="*/ 54 h 55"/>
                <a:gd name="T12" fmla="*/ 54 w 56"/>
                <a:gd name="T13" fmla="*/ 55 h 55"/>
                <a:gd name="T14" fmla="*/ 2 w 56"/>
                <a:gd name="T15" fmla="*/ 55 h 55"/>
                <a:gd name="T16" fmla="*/ 0 w 56"/>
                <a:gd name="T17" fmla="*/ 54 h 55"/>
                <a:gd name="T18" fmla="*/ 0 w 56"/>
                <a:gd name="T19" fmla="*/ 1 h 55"/>
                <a:gd name="T20" fmla="*/ 2 w 56"/>
                <a:gd name="T2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55">
                  <a:moveTo>
                    <a:pt x="2" y="0"/>
                  </a:moveTo>
                  <a:lnTo>
                    <a:pt x="34" y="0"/>
                  </a:lnTo>
                  <a:lnTo>
                    <a:pt x="36" y="0"/>
                  </a:lnTo>
                  <a:lnTo>
                    <a:pt x="56" y="19"/>
                  </a:lnTo>
                  <a:lnTo>
                    <a:pt x="56" y="21"/>
                  </a:lnTo>
                  <a:lnTo>
                    <a:pt x="56" y="54"/>
                  </a:lnTo>
                  <a:lnTo>
                    <a:pt x="54" y="55"/>
                  </a:lnTo>
                  <a:lnTo>
                    <a:pt x="2" y="55"/>
                  </a:lnTo>
                  <a:lnTo>
                    <a:pt x="0" y="54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106"/>
            <p:cNvSpPr>
              <a:spLocks noChangeArrowheads="1"/>
            </p:cNvSpPr>
            <p:nvPr/>
          </p:nvSpPr>
          <p:spPr bwMode="auto">
            <a:xfrm>
              <a:off x="3921125" y="3876675"/>
              <a:ext cx="53975" cy="873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7"/>
            <p:cNvSpPr>
              <a:spLocks/>
            </p:cNvSpPr>
            <p:nvPr/>
          </p:nvSpPr>
          <p:spPr bwMode="auto">
            <a:xfrm>
              <a:off x="3673475" y="3873500"/>
              <a:ext cx="138113" cy="138113"/>
            </a:xfrm>
            <a:custGeom>
              <a:avLst/>
              <a:gdLst>
                <a:gd name="T0" fmla="*/ 44 w 87"/>
                <a:gd name="T1" fmla="*/ 0 h 87"/>
                <a:gd name="T2" fmla="*/ 60 w 87"/>
                <a:gd name="T3" fmla="*/ 3 h 87"/>
                <a:gd name="T4" fmla="*/ 75 w 87"/>
                <a:gd name="T5" fmla="*/ 13 h 87"/>
                <a:gd name="T6" fmla="*/ 83 w 87"/>
                <a:gd name="T7" fmla="*/ 26 h 87"/>
                <a:gd name="T8" fmla="*/ 87 w 87"/>
                <a:gd name="T9" fmla="*/ 44 h 87"/>
                <a:gd name="T10" fmla="*/ 83 w 87"/>
                <a:gd name="T11" fmla="*/ 61 h 87"/>
                <a:gd name="T12" fmla="*/ 75 w 87"/>
                <a:gd name="T13" fmla="*/ 74 h 87"/>
                <a:gd name="T14" fmla="*/ 60 w 87"/>
                <a:gd name="T15" fmla="*/ 84 h 87"/>
                <a:gd name="T16" fmla="*/ 44 w 87"/>
                <a:gd name="T17" fmla="*/ 87 h 87"/>
                <a:gd name="T18" fmla="*/ 26 w 87"/>
                <a:gd name="T19" fmla="*/ 84 h 87"/>
                <a:gd name="T20" fmla="*/ 13 w 87"/>
                <a:gd name="T21" fmla="*/ 74 h 87"/>
                <a:gd name="T22" fmla="*/ 3 w 87"/>
                <a:gd name="T23" fmla="*/ 61 h 87"/>
                <a:gd name="T24" fmla="*/ 0 w 87"/>
                <a:gd name="T25" fmla="*/ 44 h 87"/>
                <a:gd name="T26" fmla="*/ 3 w 87"/>
                <a:gd name="T27" fmla="*/ 26 h 87"/>
                <a:gd name="T28" fmla="*/ 13 w 87"/>
                <a:gd name="T29" fmla="*/ 13 h 87"/>
                <a:gd name="T30" fmla="*/ 26 w 87"/>
                <a:gd name="T31" fmla="*/ 3 h 87"/>
                <a:gd name="T32" fmla="*/ 44 w 87"/>
                <a:gd name="T3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44" y="0"/>
                  </a:moveTo>
                  <a:lnTo>
                    <a:pt x="60" y="3"/>
                  </a:lnTo>
                  <a:lnTo>
                    <a:pt x="75" y="13"/>
                  </a:lnTo>
                  <a:lnTo>
                    <a:pt x="83" y="26"/>
                  </a:lnTo>
                  <a:lnTo>
                    <a:pt x="87" y="44"/>
                  </a:lnTo>
                  <a:lnTo>
                    <a:pt x="83" y="61"/>
                  </a:lnTo>
                  <a:lnTo>
                    <a:pt x="75" y="74"/>
                  </a:lnTo>
                  <a:lnTo>
                    <a:pt x="60" y="84"/>
                  </a:lnTo>
                  <a:lnTo>
                    <a:pt x="44" y="87"/>
                  </a:lnTo>
                  <a:lnTo>
                    <a:pt x="26" y="84"/>
                  </a:lnTo>
                  <a:lnTo>
                    <a:pt x="13" y="74"/>
                  </a:lnTo>
                  <a:lnTo>
                    <a:pt x="3" y="61"/>
                  </a:lnTo>
                  <a:lnTo>
                    <a:pt x="0" y="44"/>
                  </a:lnTo>
                  <a:lnTo>
                    <a:pt x="3" y="26"/>
                  </a:lnTo>
                  <a:lnTo>
                    <a:pt x="13" y="13"/>
                  </a:lnTo>
                  <a:lnTo>
                    <a:pt x="26" y="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8"/>
            <p:cNvSpPr>
              <a:spLocks/>
            </p:cNvSpPr>
            <p:nvPr/>
          </p:nvSpPr>
          <p:spPr bwMode="auto">
            <a:xfrm>
              <a:off x="3702050" y="3902075"/>
              <a:ext cx="82550" cy="80963"/>
            </a:xfrm>
            <a:custGeom>
              <a:avLst/>
              <a:gdLst>
                <a:gd name="T0" fmla="*/ 16 w 52"/>
                <a:gd name="T1" fmla="*/ 0 h 51"/>
                <a:gd name="T2" fmla="*/ 34 w 52"/>
                <a:gd name="T3" fmla="*/ 0 h 51"/>
                <a:gd name="T4" fmla="*/ 36 w 52"/>
                <a:gd name="T5" fmla="*/ 2 h 51"/>
                <a:gd name="T6" fmla="*/ 36 w 52"/>
                <a:gd name="T7" fmla="*/ 15 h 51"/>
                <a:gd name="T8" fmla="*/ 49 w 52"/>
                <a:gd name="T9" fmla="*/ 15 h 51"/>
                <a:gd name="T10" fmla="*/ 52 w 52"/>
                <a:gd name="T11" fmla="*/ 16 h 51"/>
                <a:gd name="T12" fmla="*/ 52 w 52"/>
                <a:gd name="T13" fmla="*/ 34 h 51"/>
                <a:gd name="T14" fmla="*/ 49 w 52"/>
                <a:gd name="T15" fmla="*/ 36 h 51"/>
                <a:gd name="T16" fmla="*/ 36 w 52"/>
                <a:gd name="T17" fmla="*/ 36 h 51"/>
                <a:gd name="T18" fmla="*/ 36 w 52"/>
                <a:gd name="T19" fmla="*/ 49 h 51"/>
                <a:gd name="T20" fmla="*/ 34 w 52"/>
                <a:gd name="T21" fmla="*/ 51 h 51"/>
                <a:gd name="T22" fmla="*/ 16 w 52"/>
                <a:gd name="T23" fmla="*/ 51 h 51"/>
                <a:gd name="T24" fmla="*/ 14 w 52"/>
                <a:gd name="T25" fmla="*/ 49 h 51"/>
                <a:gd name="T26" fmla="*/ 14 w 52"/>
                <a:gd name="T27" fmla="*/ 36 h 51"/>
                <a:gd name="T28" fmla="*/ 1 w 52"/>
                <a:gd name="T29" fmla="*/ 36 h 51"/>
                <a:gd name="T30" fmla="*/ 0 w 52"/>
                <a:gd name="T31" fmla="*/ 34 h 51"/>
                <a:gd name="T32" fmla="*/ 0 w 52"/>
                <a:gd name="T33" fmla="*/ 16 h 51"/>
                <a:gd name="T34" fmla="*/ 1 w 52"/>
                <a:gd name="T35" fmla="*/ 15 h 51"/>
                <a:gd name="T36" fmla="*/ 14 w 52"/>
                <a:gd name="T37" fmla="*/ 15 h 51"/>
                <a:gd name="T38" fmla="*/ 14 w 52"/>
                <a:gd name="T39" fmla="*/ 2 h 51"/>
                <a:gd name="T40" fmla="*/ 16 w 52"/>
                <a:gd name="T4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2" h="51">
                  <a:moveTo>
                    <a:pt x="16" y="0"/>
                  </a:moveTo>
                  <a:lnTo>
                    <a:pt x="34" y="0"/>
                  </a:lnTo>
                  <a:lnTo>
                    <a:pt x="36" y="2"/>
                  </a:lnTo>
                  <a:lnTo>
                    <a:pt x="36" y="15"/>
                  </a:lnTo>
                  <a:lnTo>
                    <a:pt x="49" y="15"/>
                  </a:lnTo>
                  <a:lnTo>
                    <a:pt x="52" y="16"/>
                  </a:lnTo>
                  <a:lnTo>
                    <a:pt x="52" y="34"/>
                  </a:lnTo>
                  <a:lnTo>
                    <a:pt x="49" y="36"/>
                  </a:lnTo>
                  <a:lnTo>
                    <a:pt x="36" y="36"/>
                  </a:lnTo>
                  <a:lnTo>
                    <a:pt x="36" y="49"/>
                  </a:lnTo>
                  <a:lnTo>
                    <a:pt x="34" y="51"/>
                  </a:lnTo>
                  <a:lnTo>
                    <a:pt x="16" y="51"/>
                  </a:lnTo>
                  <a:lnTo>
                    <a:pt x="14" y="49"/>
                  </a:lnTo>
                  <a:lnTo>
                    <a:pt x="14" y="36"/>
                  </a:lnTo>
                  <a:lnTo>
                    <a:pt x="1" y="36"/>
                  </a:lnTo>
                  <a:lnTo>
                    <a:pt x="0" y="34"/>
                  </a:lnTo>
                  <a:lnTo>
                    <a:pt x="0" y="16"/>
                  </a:lnTo>
                  <a:lnTo>
                    <a:pt x="1" y="15"/>
                  </a:lnTo>
                  <a:lnTo>
                    <a:pt x="14" y="15"/>
                  </a:lnTo>
                  <a:lnTo>
                    <a:pt x="14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1020"/>
            </a:solidFill>
            <a:ln w="0">
              <a:solidFill>
                <a:srgbClr val="FF10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9"/>
            <p:cNvSpPr>
              <a:spLocks/>
            </p:cNvSpPr>
            <p:nvPr/>
          </p:nvSpPr>
          <p:spPr bwMode="auto">
            <a:xfrm>
              <a:off x="3560763" y="4067175"/>
              <a:ext cx="581025" cy="38100"/>
            </a:xfrm>
            <a:custGeom>
              <a:avLst/>
              <a:gdLst>
                <a:gd name="T0" fmla="*/ 13 w 366"/>
                <a:gd name="T1" fmla="*/ 0 h 24"/>
                <a:gd name="T2" fmla="*/ 353 w 366"/>
                <a:gd name="T3" fmla="*/ 0 h 24"/>
                <a:gd name="T4" fmla="*/ 358 w 366"/>
                <a:gd name="T5" fmla="*/ 0 h 24"/>
                <a:gd name="T6" fmla="*/ 363 w 366"/>
                <a:gd name="T7" fmla="*/ 3 h 24"/>
                <a:gd name="T8" fmla="*/ 365 w 366"/>
                <a:gd name="T9" fmla="*/ 8 h 24"/>
                <a:gd name="T10" fmla="*/ 366 w 366"/>
                <a:gd name="T11" fmla="*/ 11 h 24"/>
                <a:gd name="T12" fmla="*/ 365 w 366"/>
                <a:gd name="T13" fmla="*/ 16 h 24"/>
                <a:gd name="T14" fmla="*/ 363 w 366"/>
                <a:gd name="T15" fmla="*/ 21 h 24"/>
                <a:gd name="T16" fmla="*/ 358 w 366"/>
                <a:gd name="T17" fmla="*/ 24 h 24"/>
                <a:gd name="T18" fmla="*/ 353 w 366"/>
                <a:gd name="T19" fmla="*/ 24 h 24"/>
                <a:gd name="T20" fmla="*/ 13 w 366"/>
                <a:gd name="T21" fmla="*/ 24 h 24"/>
                <a:gd name="T22" fmla="*/ 8 w 366"/>
                <a:gd name="T23" fmla="*/ 24 h 24"/>
                <a:gd name="T24" fmla="*/ 5 w 366"/>
                <a:gd name="T25" fmla="*/ 21 h 24"/>
                <a:gd name="T26" fmla="*/ 2 w 366"/>
                <a:gd name="T27" fmla="*/ 16 h 24"/>
                <a:gd name="T28" fmla="*/ 0 w 366"/>
                <a:gd name="T29" fmla="*/ 11 h 24"/>
                <a:gd name="T30" fmla="*/ 2 w 366"/>
                <a:gd name="T31" fmla="*/ 8 h 24"/>
                <a:gd name="T32" fmla="*/ 5 w 366"/>
                <a:gd name="T33" fmla="*/ 3 h 24"/>
                <a:gd name="T34" fmla="*/ 8 w 366"/>
                <a:gd name="T35" fmla="*/ 0 h 24"/>
                <a:gd name="T36" fmla="*/ 13 w 366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6" h="24">
                  <a:moveTo>
                    <a:pt x="13" y="0"/>
                  </a:moveTo>
                  <a:lnTo>
                    <a:pt x="353" y="0"/>
                  </a:lnTo>
                  <a:lnTo>
                    <a:pt x="358" y="0"/>
                  </a:lnTo>
                  <a:lnTo>
                    <a:pt x="363" y="3"/>
                  </a:lnTo>
                  <a:lnTo>
                    <a:pt x="365" y="8"/>
                  </a:lnTo>
                  <a:lnTo>
                    <a:pt x="366" y="11"/>
                  </a:lnTo>
                  <a:lnTo>
                    <a:pt x="365" y="16"/>
                  </a:lnTo>
                  <a:lnTo>
                    <a:pt x="363" y="21"/>
                  </a:lnTo>
                  <a:lnTo>
                    <a:pt x="358" y="24"/>
                  </a:lnTo>
                  <a:lnTo>
                    <a:pt x="353" y="24"/>
                  </a:lnTo>
                  <a:lnTo>
                    <a:pt x="13" y="24"/>
                  </a:lnTo>
                  <a:lnTo>
                    <a:pt x="8" y="24"/>
                  </a:lnTo>
                  <a:lnTo>
                    <a:pt x="5" y="21"/>
                  </a:lnTo>
                  <a:lnTo>
                    <a:pt x="2" y="16"/>
                  </a:lnTo>
                  <a:lnTo>
                    <a:pt x="0" y="11"/>
                  </a:lnTo>
                  <a:lnTo>
                    <a:pt x="2" y="8"/>
                  </a:lnTo>
                  <a:lnTo>
                    <a:pt x="5" y="3"/>
                  </a:lnTo>
                  <a:lnTo>
                    <a:pt x="8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7D6D4"/>
            </a:solidFill>
            <a:ln w="0">
              <a:solidFill>
                <a:srgbClr val="C7D6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0"/>
            <p:cNvSpPr>
              <a:spLocks/>
            </p:cNvSpPr>
            <p:nvPr/>
          </p:nvSpPr>
          <p:spPr bwMode="auto">
            <a:xfrm>
              <a:off x="3659188" y="4051300"/>
              <a:ext cx="109538" cy="111125"/>
            </a:xfrm>
            <a:custGeom>
              <a:avLst/>
              <a:gdLst>
                <a:gd name="T0" fmla="*/ 35 w 69"/>
                <a:gd name="T1" fmla="*/ 0 h 70"/>
                <a:gd name="T2" fmla="*/ 53 w 69"/>
                <a:gd name="T3" fmla="*/ 5 h 70"/>
                <a:gd name="T4" fmla="*/ 64 w 69"/>
                <a:gd name="T5" fmla="*/ 16 h 70"/>
                <a:gd name="T6" fmla="*/ 69 w 69"/>
                <a:gd name="T7" fmla="*/ 34 h 70"/>
                <a:gd name="T8" fmla="*/ 64 w 69"/>
                <a:gd name="T9" fmla="*/ 52 h 70"/>
                <a:gd name="T10" fmla="*/ 53 w 69"/>
                <a:gd name="T11" fmla="*/ 65 h 70"/>
                <a:gd name="T12" fmla="*/ 35 w 69"/>
                <a:gd name="T13" fmla="*/ 70 h 70"/>
                <a:gd name="T14" fmla="*/ 17 w 69"/>
                <a:gd name="T15" fmla="*/ 65 h 70"/>
                <a:gd name="T16" fmla="*/ 5 w 69"/>
                <a:gd name="T17" fmla="*/ 52 h 70"/>
                <a:gd name="T18" fmla="*/ 0 w 69"/>
                <a:gd name="T19" fmla="*/ 34 h 70"/>
                <a:gd name="T20" fmla="*/ 5 w 69"/>
                <a:gd name="T21" fmla="*/ 16 h 70"/>
                <a:gd name="T22" fmla="*/ 17 w 69"/>
                <a:gd name="T23" fmla="*/ 5 h 70"/>
                <a:gd name="T24" fmla="*/ 35 w 69"/>
                <a:gd name="T2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70">
                  <a:moveTo>
                    <a:pt x="35" y="0"/>
                  </a:moveTo>
                  <a:lnTo>
                    <a:pt x="53" y="5"/>
                  </a:lnTo>
                  <a:lnTo>
                    <a:pt x="64" y="16"/>
                  </a:lnTo>
                  <a:lnTo>
                    <a:pt x="69" y="34"/>
                  </a:lnTo>
                  <a:lnTo>
                    <a:pt x="64" y="52"/>
                  </a:lnTo>
                  <a:lnTo>
                    <a:pt x="53" y="65"/>
                  </a:lnTo>
                  <a:lnTo>
                    <a:pt x="35" y="70"/>
                  </a:lnTo>
                  <a:lnTo>
                    <a:pt x="17" y="65"/>
                  </a:lnTo>
                  <a:lnTo>
                    <a:pt x="5" y="52"/>
                  </a:lnTo>
                  <a:lnTo>
                    <a:pt x="0" y="34"/>
                  </a:lnTo>
                  <a:lnTo>
                    <a:pt x="5" y="16"/>
                  </a:lnTo>
                  <a:lnTo>
                    <a:pt x="17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1"/>
            <p:cNvSpPr>
              <a:spLocks/>
            </p:cNvSpPr>
            <p:nvPr/>
          </p:nvSpPr>
          <p:spPr bwMode="auto">
            <a:xfrm>
              <a:off x="3679825" y="4073525"/>
              <a:ext cx="66675" cy="66675"/>
            </a:xfrm>
            <a:custGeom>
              <a:avLst/>
              <a:gdLst>
                <a:gd name="T0" fmla="*/ 22 w 42"/>
                <a:gd name="T1" fmla="*/ 0 h 42"/>
                <a:gd name="T2" fmla="*/ 28 w 42"/>
                <a:gd name="T3" fmla="*/ 0 h 42"/>
                <a:gd name="T4" fmla="*/ 33 w 42"/>
                <a:gd name="T5" fmla="*/ 4 h 42"/>
                <a:gd name="T6" fmla="*/ 38 w 42"/>
                <a:gd name="T7" fmla="*/ 9 h 42"/>
                <a:gd name="T8" fmla="*/ 42 w 42"/>
                <a:gd name="T9" fmla="*/ 14 h 42"/>
                <a:gd name="T10" fmla="*/ 42 w 42"/>
                <a:gd name="T11" fmla="*/ 20 h 42"/>
                <a:gd name="T12" fmla="*/ 42 w 42"/>
                <a:gd name="T13" fmla="*/ 27 h 42"/>
                <a:gd name="T14" fmla="*/ 38 w 42"/>
                <a:gd name="T15" fmla="*/ 33 h 42"/>
                <a:gd name="T16" fmla="*/ 33 w 42"/>
                <a:gd name="T17" fmla="*/ 37 h 42"/>
                <a:gd name="T18" fmla="*/ 28 w 42"/>
                <a:gd name="T19" fmla="*/ 40 h 42"/>
                <a:gd name="T20" fmla="*/ 22 w 42"/>
                <a:gd name="T21" fmla="*/ 42 h 42"/>
                <a:gd name="T22" fmla="*/ 15 w 42"/>
                <a:gd name="T23" fmla="*/ 40 h 42"/>
                <a:gd name="T24" fmla="*/ 10 w 42"/>
                <a:gd name="T25" fmla="*/ 37 h 42"/>
                <a:gd name="T26" fmla="*/ 5 w 42"/>
                <a:gd name="T27" fmla="*/ 33 h 42"/>
                <a:gd name="T28" fmla="*/ 2 w 42"/>
                <a:gd name="T29" fmla="*/ 27 h 42"/>
                <a:gd name="T30" fmla="*/ 0 w 42"/>
                <a:gd name="T31" fmla="*/ 20 h 42"/>
                <a:gd name="T32" fmla="*/ 2 w 42"/>
                <a:gd name="T33" fmla="*/ 14 h 42"/>
                <a:gd name="T34" fmla="*/ 5 w 42"/>
                <a:gd name="T35" fmla="*/ 9 h 42"/>
                <a:gd name="T36" fmla="*/ 10 w 42"/>
                <a:gd name="T37" fmla="*/ 4 h 42"/>
                <a:gd name="T38" fmla="*/ 15 w 42"/>
                <a:gd name="T39" fmla="*/ 0 h 42"/>
                <a:gd name="T40" fmla="*/ 22 w 42"/>
                <a:gd name="T4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" h="42">
                  <a:moveTo>
                    <a:pt x="22" y="0"/>
                  </a:moveTo>
                  <a:lnTo>
                    <a:pt x="28" y="0"/>
                  </a:lnTo>
                  <a:lnTo>
                    <a:pt x="33" y="4"/>
                  </a:lnTo>
                  <a:lnTo>
                    <a:pt x="38" y="9"/>
                  </a:lnTo>
                  <a:lnTo>
                    <a:pt x="42" y="14"/>
                  </a:lnTo>
                  <a:lnTo>
                    <a:pt x="42" y="20"/>
                  </a:lnTo>
                  <a:lnTo>
                    <a:pt x="42" y="27"/>
                  </a:lnTo>
                  <a:lnTo>
                    <a:pt x="38" y="33"/>
                  </a:lnTo>
                  <a:lnTo>
                    <a:pt x="33" y="37"/>
                  </a:lnTo>
                  <a:lnTo>
                    <a:pt x="28" y="40"/>
                  </a:lnTo>
                  <a:lnTo>
                    <a:pt x="22" y="42"/>
                  </a:lnTo>
                  <a:lnTo>
                    <a:pt x="15" y="40"/>
                  </a:lnTo>
                  <a:lnTo>
                    <a:pt x="10" y="37"/>
                  </a:lnTo>
                  <a:lnTo>
                    <a:pt x="5" y="33"/>
                  </a:lnTo>
                  <a:lnTo>
                    <a:pt x="2" y="27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5" y="9"/>
                  </a:lnTo>
                  <a:lnTo>
                    <a:pt x="10" y="4"/>
                  </a:lnTo>
                  <a:lnTo>
                    <a:pt x="15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2"/>
            <p:cNvSpPr>
              <a:spLocks/>
            </p:cNvSpPr>
            <p:nvPr/>
          </p:nvSpPr>
          <p:spPr bwMode="auto">
            <a:xfrm>
              <a:off x="3935413" y="4051300"/>
              <a:ext cx="112713" cy="111125"/>
            </a:xfrm>
            <a:custGeom>
              <a:avLst/>
              <a:gdLst>
                <a:gd name="T0" fmla="*/ 35 w 71"/>
                <a:gd name="T1" fmla="*/ 0 h 70"/>
                <a:gd name="T2" fmla="*/ 53 w 71"/>
                <a:gd name="T3" fmla="*/ 5 h 70"/>
                <a:gd name="T4" fmla="*/ 66 w 71"/>
                <a:gd name="T5" fmla="*/ 16 h 70"/>
                <a:gd name="T6" fmla="*/ 71 w 71"/>
                <a:gd name="T7" fmla="*/ 34 h 70"/>
                <a:gd name="T8" fmla="*/ 66 w 71"/>
                <a:gd name="T9" fmla="*/ 52 h 70"/>
                <a:gd name="T10" fmla="*/ 53 w 71"/>
                <a:gd name="T11" fmla="*/ 65 h 70"/>
                <a:gd name="T12" fmla="*/ 35 w 71"/>
                <a:gd name="T13" fmla="*/ 70 h 70"/>
                <a:gd name="T14" fmla="*/ 17 w 71"/>
                <a:gd name="T15" fmla="*/ 65 h 70"/>
                <a:gd name="T16" fmla="*/ 5 w 71"/>
                <a:gd name="T17" fmla="*/ 52 h 70"/>
                <a:gd name="T18" fmla="*/ 0 w 71"/>
                <a:gd name="T19" fmla="*/ 34 h 70"/>
                <a:gd name="T20" fmla="*/ 5 w 71"/>
                <a:gd name="T21" fmla="*/ 16 h 70"/>
                <a:gd name="T22" fmla="*/ 17 w 71"/>
                <a:gd name="T23" fmla="*/ 5 h 70"/>
                <a:gd name="T24" fmla="*/ 35 w 71"/>
                <a:gd name="T2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" h="70">
                  <a:moveTo>
                    <a:pt x="35" y="0"/>
                  </a:moveTo>
                  <a:lnTo>
                    <a:pt x="53" y="5"/>
                  </a:lnTo>
                  <a:lnTo>
                    <a:pt x="66" y="16"/>
                  </a:lnTo>
                  <a:lnTo>
                    <a:pt x="71" y="34"/>
                  </a:lnTo>
                  <a:lnTo>
                    <a:pt x="66" y="52"/>
                  </a:lnTo>
                  <a:lnTo>
                    <a:pt x="53" y="65"/>
                  </a:lnTo>
                  <a:lnTo>
                    <a:pt x="35" y="70"/>
                  </a:lnTo>
                  <a:lnTo>
                    <a:pt x="17" y="65"/>
                  </a:lnTo>
                  <a:lnTo>
                    <a:pt x="5" y="52"/>
                  </a:lnTo>
                  <a:lnTo>
                    <a:pt x="0" y="34"/>
                  </a:lnTo>
                  <a:lnTo>
                    <a:pt x="5" y="16"/>
                  </a:lnTo>
                  <a:lnTo>
                    <a:pt x="17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3"/>
            <p:cNvSpPr>
              <a:spLocks/>
            </p:cNvSpPr>
            <p:nvPr/>
          </p:nvSpPr>
          <p:spPr bwMode="auto">
            <a:xfrm>
              <a:off x="3959225" y="4073525"/>
              <a:ext cx="65088" cy="66675"/>
            </a:xfrm>
            <a:custGeom>
              <a:avLst/>
              <a:gdLst>
                <a:gd name="T0" fmla="*/ 20 w 41"/>
                <a:gd name="T1" fmla="*/ 0 h 42"/>
                <a:gd name="T2" fmla="*/ 27 w 41"/>
                <a:gd name="T3" fmla="*/ 0 h 42"/>
                <a:gd name="T4" fmla="*/ 33 w 41"/>
                <a:gd name="T5" fmla="*/ 4 h 42"/>
                <a:gd name="T6" fmla="*/ 36 w 41"/>
                <a:gd name="T7" fmla="*/ 9 h 42"/>
                <a:gd name="T8" fmla="*/ 40 w 41"/>
                <a:gd name="T9" fmla="*/ 14 h 42"/>
                <a:gd name="T10" fmla="*/ 41 w 41"/>
                <a:gd name="T11" fmla="*/ 20 h 42"/>
                <a:gd name="T12" fmla="*/ 40 w 41"/>
                <a:gd name="T13" fmla="*/ 27 h 42"/>
                <a:gd name="T14" fmla="*/ 36 w 41"/>
                <a:gd name="T15" fmla="*/ 33 h 42"/>
                <a:gd name="T16" fmla="*/ 33 w 41"/>
                <a:gd name="T17" fmla="*/ 37 h 42"/>
                <a:gd name="T18" fmla="*/ 27 w 41"/>
                <a:gd name="T19" fmla="*/ 40 h 42"/>
                <a:gd name="T20" fmla="*/ 20 w 41"/>
                <a:gd name="T21" fmla="*/ 42 h 42"/>
                <a:gd name="T22" fmla="*/ 13 w 41"/>
                <a:gd name="T23" fmla="*/ 40 h 42"/>
                <a:gd name="T24" fmla="*/ 9 w 41"/>
                <a:gd name="T25" fmla="*/ 37 h 42"/>
                <a:gd name="T26" fmla="*/ 4 w 41"/>
                <a:gd name="T27" fmla="*/ 33 h 42"/>
                <a:gd name="T28" fmla="*/ 0 w 41"/>
                <a:gd name="T29" fmla="*/ 27 h 42"/>
                <a:gd name="T30" fmla="*/ 0 w 41"/>
                <a:gd name="T31" fmla="*/ 20 h 42"/>
                <a:gd name="T32" fmla="*/ 0 w 41"/>
                <a:gd name="T33" fmla="*/ 14 h 42"/>
                <a:gd name="T34" fmla="*/ 4 w 41"/>
                <a:gd name="T35" fmla="*/ 9 h 42"/>
                <a:gd name="T36" fmla="*/ 9 w 41"/>
                <a:gd name="T37" fmla="*/ 4 h 42"/>
                <a:gd name="T38" fmla="*/ 13 w 41"/>
                <a:gd name="T39" fmla="*/ 0 h 42"/>
                <a:gd name="T40" fmla="*/ 20 w 41"/>
                <a:gd name="T4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1" h="42">
                  <a:moveTo>
                    <a:pt x="20" y="0"/>
                  </a:moveTo>
                  <a:lnTo>
                    <a:pt x="27" y="0"/>
                  </a:lnTo>
                  <a:lnTo>
                    <a:pt x="33" y="4"/>
                  </a:lnTo>
                  <a:lnTo>
                    <a:pt x="36" y="9"/>
                  </a:lnTo>
                  <a:lnTo>
                    <a:pt x="40" y="14"/>
                  </a:lnTo>
                  <a:lnTo>
                    <a:pt x="41" y="20"/>
                  </a:lnTo>
                  <a:lnTo>
                    <a:pt x="40" y="27"/>
                  </a:lnTo>
                  <a:lnTo>
                    <a:pt x="36" y="33"/>
                  </a:lnTo>
                  <a:lnTo>
                    <a:pt x="33" y="37"/>
                  </a:lnTo>
                  <a:lnTo>
                    <a:pt x="27" y="40"/>
                  </a:lnTo>
                  <a:lnTo>
                    <a:pt x="20" y="42"/>
                  </a:lnTo>
                  <a:lnTo>
                    <a:pt x="13" y="40"/>
                  </a:lnTo>
                  <a:lnTo>
                    <a:pt x="9" y="37"/>
                  </a:lnTo>
                  <a:lnTo>
                    <a:pt x="4" y="33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4" y="9"/>
                  </a:lnTo>
                  <a:lnTo>
                    <a:pt x="9" y="4"/>
                  </a:lnTo>
                  <a:lnTo>
                    <a:pt x="13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127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0435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698395" y="866297"/>
            <a:ext cx="3330575" cy="585788"/>
            <a:chOff x="1744663" y="219076"/>
            <a:chExt cx="3330575" cy="585788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1744663" y="219076"/>
              <a:ext cx="3330575" cy="585788"/>
            </a:xfrm>
            <a:prstGeom prst="rect">
              <a:avLst/>
            </a:prstGeom>
            <a:solidFill>
              <a:srgbClr val="EED10F"/>
            </a:solidFill>
            <a:ln w="0">
              <a:solidFill>
                <a:srgbClr val="EED10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1847850" y="434976"/>
              <a:ext cx="250825" cy="244475"/>
            </a:xfrm>
            <a:custGeom>
              <a:avLst/>
              <a:gdLst>
                <a:gd name="T0" fmla="*/ 0 w 158"/>
                <a:gd name="T1" fmla="*/ 0 h 154"/>
                <a:gd name="T2" fmla="*/ 27 w 158"/>
                <a:gd name="T3" fmla="*/ 0 h 154"/>
                <a:gd name="T4" fmla="*/ 79 w 158"/>
                <a:gd name="T5" fmla="*/ 120 h 154"/>
                <a:gd name="T6" fmla="*/ 79 w 158"/>
                <a:gd name="T7" fmla="*/ 120 h 154"/>
                <a:gd name="T8" fmla="*/ 131 w 158"/>
                <a:gd name="T9" fmla="*/ 0 h 154"/>
                <a:gd name="T10" fmla="*/ 158 w 158"/>
                <a:gd name="T11" fmla="*/ 0 h 154"/>
                <a:gd name="T12" fmla="*/ 158 w 158"/>
                <a:gd name="T13" fmla="*/ 154 h 154"/>
                <a:gd name="T14" fmla="*/ 139 w 158"/>
                <a:gd name="T15" fmla="*/ 154 h 154"/>
                <a:gd name="T16" fmla="*/ 139 w 158"/>
                <a:gd name="T17" fmla="*/ 25 h 154"/>
                <a:gd name="T18" fmla="*/ 139 w 158"/>
                <a:gd name="T19" fmla="*/ 25 h 154"/>
                <a:gd name="T20" fmla="*/ 84 w 158"/>
                <a:gd name="T21" fmla="*/ 154 h 154"/>
                <a:gd name="T22" fmla="*/ 74 w 158"/>
                <a:gd name="T23" fmla="*/ 154 h 154"/>
                <a:gd name="T24" fmla="*/ 19 w 158"/>
                <a:gd name="T25" fmla="*/ 25 h 154"/>
                <a:gd name="T26" fmla="*/ 19 w 158"/>
                <a:gd name="T27" fmla="*/ 25 h 154"/>
                <a:gd name="T28" fmla="*/ 19 w 158"/>
                <a:gd name="T29" fmla="*/ 154 h 154"/>
                <a:gd name="T30" fmla="*/ 0 w 158"/>
                <a:gd name="T31" fmla="*/ 154 h 154"/>
                <a:gd name="T32" fmla="*/ 0 w 158"/>
                <a:gd name="T33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8" h="154">
                  <a:moveTo>
                    <a:pt x="0" y="0"/>
                  </a:moveTo>
                  <a:lnTo>
                    <a:pt x="27" y="0"/>
                  </a:lnTo>
                  <a:lnTo>
                    <a:pt x="79" y="120"/>
                  </a:lnTo>
                  <a:lnTo>
                    <a:pt x="79" y="120"/>
                  </a:lnTo>
                  <a:lnTo>
                    <a:pt x="131" y="0"/>
                  </a:lnTo>
                  <a:lnTo>
                    <a:pt x="158" y="0"/>
                  </a:lnTo>
                  <a:lnTo>
                    <a:pt x="158" y="154"/>
                  </a:lnTo>
                  <a:lnTo>
                    <a:pt x="139" y="154"/>
                  </a:lnTo>
                  <a:lnTo>
                    <a:pt x="139" y="25"/>
                  </a:lnTo>
                  <a:lnTo>
                    <a:pt x="139" y="25"/>
                  </a:lnTo>
                  <a:lnTo>
                    <a:pt x="84" y="154"/>
                  </a:lnTo>
                  <a:lnTo>
                    <a:pt x="74" y="154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9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 noEditPoints="1"/>
            </p:cNvSpPr>
            <p:nvPr/>
          </p:nvSpPr>
          <p:spPr bwMode="auto">
            <a:xfrm>
              <a:off x="2130425" y="434976"/>
              <a:ext cx="236538" cy="244475"/>
            </a:xfrm>
            <a:custGeom>
              <a:avLst/>
              <a:gdLst>
                <a:gd name="T0" fmla="*/ 75 w 149"/>
                <a:gd name="T1" fmla="*/ 23 h 154"/>
                <a:gd name="T2" fmla="*/ 43 w 149"/>
                <a:gd name="T3" fmla="*/ 99 h 154"/>
                <a:gd name="T4" fmla="*/ 105 w 149"/>
                <a:gd name="T5" fmla="*/ 99 h 154"/>
                <a:gd name="T6" fmla="*/ 75 w 149"/>
                <a:gd name="T7" fmla="*/ 23 h 154"/>
                <a:gd name="T8" fmla="*/ 75 w 149"/>
                <a:gd name="T9" fmla="*/ 23 h 154"/>
                <a:gd name="T10" fmla="*/ 67 w 149"/>
                <a:gd name="T11" fmla="*/ 0 h 154"/>
                <a:gd name="T12" fmla="*/ 85 w 149"/>
                <a:gd name="T13" fmla="*/ 0 h 154"/>
                <a:gd name="T14" fmla="*/ 149 w 149"/>
                <a:gd name="T15" fmla="*/ 154 h 154"/>
                <a:gd name="T16" fmla="*/ 129 w 149"/>
                <a:gd name="T17" fmla="*/ 154 h 154"/>
                <a:gd name="T18" fmla="*/ 112 w 149"/>
                <a:gd name="T19" fmla="*/ 115 h 154"/>
                <a:gd name="T20" fmla="*/ 37 w 149"/>
                <a:gd name="T21" fmla="*/ 115 h 154"/>
                <a:gd name="T22" fmla="*/ 20 w 149"/>
                <a:gd name="T23" fmla="*/ 154 h 154"/>
                <a:gd name="T24" fmla="*/ 0 w 149"/>
                <a:gd name="T25" fmla="*/ 154 h 154"/>
                <a:gd name="T26" fmla="*/ 67 w 149"/>
                <a:gd name="T2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9" h="154">
                  <a:moveTo>
                    <a:pt x="75" y="23"/>
                  </a:moveTo>
                  <a:lnTo>
                    <a:pt x="43" y="99"/>
                  </a:lnTo>
                  <a:lnTo>
                    <a:pt x="105" y="99"/>
                  </a:lnTo>
                  <a:lnTo>
                    <a:pt x="75" y="23"/>
                  </a:lnTo>
                  <a:lnTo>
                    <a:pt x="75" y="23"/>
                  </a:lnTo>
                  <a:close/>
                  <a:moveTo>
                    <a:pt x="67" y="0"/>
                  </a:moveTo>
                  <a:lnTo>
                    <a:pt x="85" y="0"/>
                  </a:lnTo>
                  <a:lnTo>
                    <a:pt x="149" y="154"/>
                  </a:lnTo>
                  <a:lnTo>
                    <a:pt x="129" y="154"/>
                  </a:lnTo>
                  <a:lnTo>
                    <a:pt x="112" y="115"/>
                  </a:lnTo>
                  <a:lnTo>
                    <a:pt x="37" y="115"/>
                  </a:lnTo>
                  <a:lnTo>
                    <a:pt x="20" y="154"/>
                  </a:lnTo>
                  <a:lnTo>
                    <a:pt x="0" y="15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9"/>
            <p:cNvSpPr>
              <a:spLocks noEditPoints="1"/>
            </p:cNvSpPr>
            <p:nvPr/>
          </p:nvSpPr>
          <p:spPr bwMode="auto">
            <a:xfrm>
              <a:off x="2401888" y="434976"/>
              <a:ext cx="163513" cy="244475"/>
            </a:xfrm>
            <a:custGeom>
              <a:avLst/>
              <a:gdLst>
                <a:gd name="T0" fmla="*/ 16 w 103"/>
                <a:gd name="T1" fmla="*/ 17 h 154"/>
                <a:gd name="T2" fmla="*/ 16 w 103"/>
                <a:gd name="T3" fmla="*/ 67 h 154"/>
                <a:gd name="T4" fmla="*/ 33 w 103"/>
                <a:gd name="T5" fmla="*/ 67 h 154"/>
                <a:gd name="T6" fmla="*/ 47 w 103"/>
                <a:gd name="T7" fmla="*/ 67 h 154"/>
                <a:gd name="T8" fmla="*/ 58 w 103"/>
                <a:gd name="T9" fmla="*/ 67 h 154"/>
                <a:gd name="T10" fmla="*/ 68 w 103"/>
                <a:gd name="T11" fmla="*/ 62 h 154"/>
                <a:gd name="T12" fmla="*/ 77 w 103"/>
                <a:gd name="T13" fmla="*/ 55 h 154"/>
                <a:gd name="T14" fmla="*/ 80 w 103"/>
                <a:gd name="T15" fmla="*/ 42 h 154"/>
                <a:gd name="T16" fmla="*/ 77 w 103"/>
                <a:gd name="T17" fmla="*/ 32 h 154"/>
                <a:gd name="T18" fmla="*/ 72 w 103"/>
                <a:gd name="T19" fmla="*/ 23 h 154"/>
                <a:gd name="T20" fmla="*/ 63 w 103"/>
                <a:gd name="T21" fmla="*/ 20 h 154"/>
                <a:gd name="T22" fmla="*/ 53 w 103"/>
                <a:gd name="T23" fmla="*/ 18 h 154"/>
                <a:gd name="T24" fmla="*/ 43 w 103"/>
                <a:gd name="T25" fmla="*/ 17 h 154"/>
                <a:gd name="T26" fmla="*/ 16 w 103"/>
                <a:gd name="T27" fmla="*/ 17 h 154"/>
                <a:gd name="T28" fmla="*/ 0 w 103"/>
                <a:gd name="T29" fmla="*/ 0 h 154"/>
                <a:gd name="T30" fmla="*/ 38 w 103"/>
                <a:gd name="T31" fmla="*/ 0 h 154"/>
                <a:gd name="T32" fmla="*/ 53 w 103"/>
                <a:gd name="T33" fmla="*/ 1 h 154"/>
                <a:gd name="T34" fmla="*/ 67 w 103"/>
                <a:gd name="T35" fmla="*/ 3 h 154"/>
                <a:gd name="T36" fmla="*/ 80 w 103"/>
                <a:gd name="T37" fmla="*/ 6 h 154"/>
                <a:gd name="T38" fmla="*/ 90 w 103"/>
                <a:gd name="T39" fmla="*/ 15 h 154"/>
                <a:gd name="T40" fmla="*/ 97 w 103"/>
                <a:gd name="T41" fmla="*/ 27 h 154"/>
                <a:gd name="T42" fmla="*/ 98 w 103"/>
                <a:gd name="T43" fmla="*/ 42 h 154"/>
                <a:gd name="T44" fmla="*/ 97 w 103"/>
                <a:gd name="T45" fmla="*/ 57 h 154"/>
                <a:gd name="T46" fmla="*/ 88 w 103"/>
                <a:gd name="T47" fmla="*/ 70 h 154"/>
                <a:gd name="T48" fmla="*/ 77 w 103"/>
                <a:gd name="T49" fmla="*/ 79 h 154"/>
                <a:gd name="T50" fmla="*/ 60 w 103"/>
                <a:gd name="T51" fmla="*/ 82 h 154"/>
                <a:gd name="T52" fmla="*/ 103 w 103"/>
                <a:gd name="T53" fmla="*/ 154 h 154"/>
                <a:gd name="T54" fmla="*/ 82 w 103"/>
                <a:gd name="T55" fmla="*/ 154 h 154"/>
                <a:gd name="T56" fmla="*/ 40 w 103"/>
                <a:gd name="T57" fmla="*/ 85 h 154"/>
                <a:gd name="T58" fmla="*/ 16 w 103"/>
                <a:gd name="T59" fmla="*/ 85 h 154"/>
                <a:gd name="T60" fmla="*/ 16 w 103"/>
                <a:gd name="T61" fmla="*/ 154 h 154"/>
                <a:gd name="T62" fmla="*/ 0 w 103"/>
                <a:gd name="T63" fmla="*/ 154 h 154"/>
                <a:gd name="T64" fmla="*/ 0 w 103"/>
                <a:gd name="T65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3" h="154">
                  <a:moveTo>
                    <a:pt x="16" y="17"/>
                  </a:moveTo>
                  <a:lnTo>
                    <a:pt x="16" y="67"/>
                  </a:lnTo>
                  <a:lnTo>
                    <a:pt x="33" y="67"/>
                  </a:lnTo>
                  <a:lnTo>
                    <a:pt x="47" y="67"/>
                  </a:lnTo>
                  <a:lnTo>
                    <a:pt x="58" y="67"/>
                  </a:lnTo>
                  <a:lnTo>
                    <a:pt x="68" y="62"/>
                  </a:lnTo>
                  <a:lnTo>
                    <a:pt x="77" y="55"/>
                  </a:lnTo>
                  <a:lnTo>
                    <a:pt x="80" y="42"/>
                  </a:lnTo>
                  <a:lnTo>
                    <a:pt x="77" y="32"/>
                  </a:lnTo>
                  <a:lnTo>
                    <a:pt x="72" y="23"/>
                  </a:lnTo>
                  <a:lnTo>
                    <a:pt x="63" y="20"/>
                  </a:lnTo>
                  <a:lnTo>
                    <a:pt x="53" y="18"/>
                  </a:lnTo>
                  <a:lnTo>
                    <a:pt x="43" y="17"/>
                  </a:lnTo>
                  <a:lnTo>
                    <a:pt x="16" y="17"/>
                  </a:lnTo>
                  <a:close/>
                  <a:moveTo>
                    <a:pt x="0" y="0"/>
                  </a:moveTo>
                  <a:lnTo>
                    <a:pt x="38" y="0"/>
                  </a:lnTo>
                  <a:lnTo>
                    <a:pt x="53" y="1"/>
                  </a:lnTo>
                  <a:lnTo>
                    <a:pt x="67" y="3"/>
                  </a:lnTo>
                  <a:lnTo>
                    <a:pt x="80" y="6"/>
                  </a:lnTo>
                  <a:lnTo>
                    <a:pt x="90" y="15"/>
                  </a:lnTo>
                  <a:lnTo>
                    <a:pt x="97" y="27"/>
                  </a:lnTo>
                  <a:lnTo>
                    <a:pt x="98" y="42"/>
                  </a:lnTo>
                  <a:lnTo>
                    <a:pt x="97" y="57"/>
                  </a:lnTo>
                  <a:lnTo>
                    <a:pt x="88" y="70"/>
                  </a:lnTo>
                  <a:lnTo>
                    <a:pt x="77" y="79"/>
                  </a:lnTo>
                  <a:lnTo>
                    <a:pt x="60" y="82"/>
                  </a:lnTo>
                  <a:lnTo>
                    <a:pt x="103" y="154"/>
                  </a:lnTo>
                  <a:lnTo>
                    <a:pt x="82" y="154"/>
                  </a:lnTo>
                  <a:lnTo>
                    <a:pt x="40" y="85"/>
                  </a:lnTo>
                  <a:lnTo>
                    <a:pt x="16" y="85"/>
                  </a:lnTo>
                  <a:lnTo>
                    <a:pt x="16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2608263" y="434976"/>
              <a:ext cx="192088" cy="244475"/>
            </a:xfrm>
            <a:custGeom>
              <a:avLst/>
              <a:gdLst>
                <a:gd name="T0" fmla="*/ 0 w 121"/>
                <a:gd name="T1" fmla="*/ 0 h 154"/>
                <a:gd name="T2" fmla="*/ 19 w 121"/>
                <a:gd name="T3" fmla="*/ 0 h 154"/>
                <a:gd name="T4" fmla="*/ 19 w 121"/>
                <a:gd name="T5" fmla="*/ 67 h 154"/>
                <a:gd name="T6" fmla="*/ 22 w 121"/>
                <a:gd name="T7" fmla="*/ 67 h 154"/>
                <a:gd name="T8" fmla="*/ 91 w 121"/>
                <a:gd name="T9" fmla="*/ 0 h 154"/>
                <a:gd name="T10" fmla="*/ 117 w 121"/>
                <a:gd name="T11" fmla="*/ 0 h 154"/>
                <a:gd name="T12" fmla="*/ 42 w 121"/>
                <a:gd name="T13" fmla="*/ 70 h 154"/>
                <a:gd name="T14" fmla="*/ 121 w 121"/>
                <a:gd name="T15" fmla="*/ 154 h 154"/>
                <a:gd name="T16" fmla="*/ 94 w 121"/>
                <a:gd name="T17" fmla="*/ 154 h 154"/>
                <a:gd name="T18" fmla="*/ 22 w 121"/>
                <a:gd name="T19" fmla="*/ 75 h 154"/>
                <a:gd name="T20" fmla="*/ 19 w 121"/>
                <a:gd name="T21" fmla="*/ 75 h 154"/>
                <a:gd name="T22" fmla="*/ 19 w 121"/>
                <a:gd name="T23" fmla="*/ 154 h 154"/>
                <a:gd name="T24" fmla="*/ 0 w 121"/>
                <a:gd name="T25" fmla="*/ 154 h 154"/>
                <a:gd name="T26" fmla="*/ 0 w 121"/>
                <a:gd name="T2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" h="154">
                  <a:moveTo>
                    <a:pt x="0" y="0"/>
                  </a:moveTo>
                  <a:lnTo>
                    <a:pt x="19" y="0"/>
                  </a:lnTo>
                  <a:lnTo>
                    <a:pt x="19" y="67"/>
                  </a:lnTo>
                  <a:lnTo>
                    <a:pt x="22" y="67"/>
                  </a:lnTo>
                  <a:lnTo>
                    <a:pt x="91" y="0"/>
                  </a:lnTo>
                  <a:lnTo>
                    <a:pt x="117" y="0"/>
                  </a:lnTo>
                  <a:lnTo>
                    <a:pt x="42" y="70"/>
                  </a:lnTo>
                  <a:lnTo>
                    <a:pt x="121" y="154"/>
                  </a:lnTo>
                  <a:lnTo>
                    <a:pt x="94" y="154"/>
                  </a:lnTo>
                  <a:lnTo>
                    <a:pt x="22" y="75"/>
                  </a:lnTo>
                  <a:lnTo>
                    <a:pt x="19" y="75"/>
                  </a:lnTo>
                  <a:lnTo>
                    <a:pt x="19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2827338" y="434976"/>
              <a:ext cx="155575" cy="244475"/>
            </a:xfrm>
            <a:custGeom>
              <a:avLst/>
              <a:gdLst>
                <a:gd name="T0" fmla="*/ 0 w 98"/>
                <a:gd name="T1" fmla="*/ 0 h 154"/>
                <a:gd name="T2" fmla="*/ 95 w 98"/>
                <a:gd name="T3" fmla="*/ 0 h 154"/>
                <a:gd name="T4" fmla="*/ 95 w 98"/>
                <a:gd name="T5" fmla="*/ 17 h 154"/>
                <a:gd name="T6" fmla="*/ 16 w 98"/>
                <a:gd name="T7" fmla="*/ 17 h 154"/>
                <a:gd name="T8" fmla="*/ 16 w 98"/>
                <a:gd name="T9" fmla="*/ 65 h 154"/>
                <a:gd name="T10" fmla="*/ 90 w 98"/>
                <a:gd name="T11" fmla="*/ 65 h 154"/>
                <a:gd name="T12" fmla="*/ 90 w 98"/>
                <a:gd name="T13" fmla="*/ 82 h 154"/>
                <a:gd name="T14" fmla="*/ 16 w 98"/>
                <a:gd name="T15" fmla="*/ 82 h 154"/>
                <a:gd name="T16" fmla="*/ 16 w 98"/>
                <a:gd name="T17" fmla="*/ 136 h 154"/>
                <a:gd name="T18" fmla="*/ 98 w 98"/>
                <a:gd name="T19" fmla="*/ 136 h 154"/>
                <a:gd name="T20" fmla="*/ 98 w 98"/>
                <a:gd name="T21" fmla="*/ 154 h 154"/>
                <a:gd name="T22" fmla="*/ 0 w 98"/>
                <a:gd name="T23" fmla="*/ 154 h 154"/>
                <a:gd name="T24" fmla="*/ 0 w 98"/>
                <a:gd name="T25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8" h="154">
                  <a:moveTo>
                    <a:pt x="0" y="0"/>
                  </a:moveTo>
                  <a:lnTo>
                    <a:pt x="95" y="0"/>
                  </a:lnTo>
                  <a:lnTo>
                    <a:pt x="95" y="17"/>
                  </a:lnTo>
                  <a:lnTo>
                    <a:pt x="16" y="17"/>
                  </a:lnTo>
                  <a:lnTo>
                    <a:pt x="16" y="65"/>
                  </a:lnTo>
                  <a:lnTo>
                    <a:pt x="90" y="65"/>
                  </a:lnTo>
                  <a:lnTo>
                    <a:pt x="90" y="82"/>
                  </a:lnTo>
                  <a:lnTo>
                    <a:pt x="16" y="82"/>
                  </a:lnTo>
                  <a:lnTo>
                    <a:pt x="16" y="136"/>
                  </a:lnTo>
                  <a:lnTo>
                    <a:pt x="98" y="136"/>
                  </a:lnTo>
                  <a:lnTo>
                    <a:pt x="98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3001963" y="434976"/>
              <a:ext cx="188913" cy="244475"/>
            </a:xfrm>
            <a:custGeom>
              <a:avLst/>
              <a:gdLst>
                <a:gd name="T0" fmla="*/ 0 w 119"/>
                <a:gd name="T1" fmla="*/ 0 h 154"/>
                <a:gd name="T2" fmla="*/ 119 w 119"/>
                <a:gd name="T3" fmla="*/ 0 h 154"/>
                <a:gd name="T4" fmla="*/ 119 w 119"/>
                <a:gd name="T5" fmla="*/ 17 h 154"/>
                <a:gd name="T6" fmla="*/ 69 w 119"/>
                <a:gd name="T7" fmla="*/ 17 h 154"/>
                <a:gd name="T8" fmla="*/ 69 w 119"/>
                <a:gd name="T9" fmla="*/ 154 h 154"/>
                <a:gd name="T10" fmla="*/ 50 w 119"/>
                <a:gd name="T11" fmla="*/ 154 h 154"/>
                <a:gd name="T12" fmla="*/ 50 w 119"/>
                <a:gd name="T13" fmla="*/ 17 h 154"/>
                <a:gd name="T14" fmla="*/ 0 w 119"/>
                <a:gd name="T15" fmla="*/ 17 h 154"/>
                <a:gd name="T16" fmla="*/ 0 w 119"/>
                <a:gd name="T17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" h="154">
                  <a:moveTo>
                    <a:pt x="0" y="0"/>
                  </a:moveTo>
                  <a:lnTo>
                    <a:pt x="119" y="0"/>
                  </a:lnTo>
                  <a:lnTo>
                    <a:pt x="119" y="17"/>
                  </a:lnTo>
                  <a:lnTo>
                    <a:pt x="69" y="17"/>
                  </a:lnTo>
                  <a:lnTo>
                    <a:pt x="69" y="154"/>
                  </a:lnTo>
                  <a:lnTo>
                    <a:pt x="50" y="154"/>
                  </a:lnTo>
                  <a:lnTo>
                    <a:pt x="50" y="17"/>
                  </a:lnTo>
                  <a:lnTo>
                    <a:pt x="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225800" y="434976"/>
              <a:ext cx="28575" cy="24447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3316288" y="434976"/>
              <a:ext cx="204788" cy="244475"/>
            </a:xfrm>
            <a:custGeom>
              <a:avLst/>
              <a:gdLst>
                <a:gd name="T0" fmla="*/ 0 w 129"/>
                <a:gd name="T1" fmla="*/ 0 h 154"/>
                <a:gd name="T2" fmla="*/ 21 w 129"/>
                <a:gd name="T3" fmla="*/ 0 h 154"/>
                <a:gd name="T4" fmla="*/ 110 w 129"/>
                <a:gd name="T5" fmla="*/ 127 h 154"/>
                <a:gd name="T6" fmla="*/ 110 w 129"/>
                <a:gd name="T7" fmla="*/ 127 h 154"/>
                <a:gd name="T8" fmla="*/ 110 w 129"/>
                <a:gd name="T9" fmla="*/ 0 h 154"/>
                <a:gd name="T10" fmla="*/ 129 w 129"/>
                <a:gd name="T11" fmla="*/ 0 h 154"/>
                <a:gd name="T12" fmla="*/ 129 w 129"/>
                <a:gd name="T13" fmla="*/ 154 h 154"/>
                <a:gd name="T14" fmla="*/ 107 w 129"/>
                <a:gd name="T15" fmla="*/ 154 h 154"/>
                <a:gd name="T16" fmla="*/ 18 w 129"/>
                <a:gd name="T17" fmla="*/ 27 h 154"/>
                <a:gd name="T18" fmla="*/ 18 w 129"/>
                <a:gd name="T19" fmla="*/ 27 h 154"/>
                <a:gd name="T20" fmla="*/ 18 w 129"/>
                <a:gd name="T21" fmla="*/ 154 h 154"/>
                <a:gd name="T22" fmla="*/ 0 w 129"/>
                <a:gd name="T23" fmla="*/ 154 h 154"/>
                <a:gd name="T24" fmla="*/ 0 w 129"/>
                <a:gd name="T25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" h="154">
                  <a:moveTo>
                    <a:pt x="0" y="0"/>
                  </a:moveTo>
                  <a:lnTo>
                    <a:pt x="21" y="0"/>
                  </a:lnTo>
                  <a:lnTo>
                    <a:pt x="110" y="127"/>
                  </a:lnTo>
                  <a:lnTo>
                    <a:pt x="110" y="127"/>
                  </a:lnTo>
                  <a:lnTo>
                    <a:pt x="110" y="0"/>
                  </a:lnTo>
                  <a:lnTo>
                    <a:pt x="129" y="0"/>
                  </a:lnTo>
                  <a:lnTo>
                    <a:pt x="129" y="154"/>
                  </a:lnTo>
                  <a:lnTo>
                    <a:pt x="107" y="154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154"/>
                  </a:lnTo>
                  <a:lnTo>
                    <a:pt x="0" y="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3568700" y="428626"/>
              <a:ext cx="220663" cy="255588"/>
            </a:xfrm>
            <a:custGeom>
              <a:avLst/>
              <a:gdLst>
                <a:gd name="T0" fmla="*/ 82 w 139"/>
                <a:gd name="T1" fmla="*/ 0 h 161"/>
                <a:gd name="T2" fmla="*/ 102 w 139"/>
                <a:gd name="T3" fmla="*/ 2 h 161"/>
                <a:gd name="T4" fmla="*/ 120 w 139"/>
                <a:gd name="T5" fmla="*/ 9 h 161"/>
                <a:gd name="T6" fmla="*/ 135 w 139"/>
                <a:gd name="T7" fmla="*/ 21 h 161"/>
                <a:gd name="T8" fmla="*/ 122 w 139"/>
                <a:gd name="T9" fmla="*/ 34 h 161"/>
                <a:gd name="T10" fmla="*/ 110 w 139"/>
                <a:gd name="T11" fmla="*/ 26 h 161"/>
                <a:gd name="T12" fmla="*/ 95 w 139"/>
                <a:gd name="T13" fmla="*/ 19 h 161"/>
                <a:gd name="T14" fmla="*/ 80 w 139"/>
                <a:gd name="T15" fmla="*/ 17 h 161"/>
                <a:gd name="T16" fmla="*/ 60 w 139"/>
                <a:gd name="T17" fmla="*/ 21 h 161"/>
                <a:gd name="T18" fmla="*/ 43 w 139"/>
                <a:gd name="T19" fmla="*/ 29 h 161"/>
                <a:gd name="T20" fmla="*/ 30 w 139"/>
                <a:gd name="T21" fmla="*/ 42 h 161"/>
                <a:gd name="T22" fmla="*/ 21 w 139"/>
                <a:gd name="T23" fmla="*/ 59 h 161"/>
                <a:gd name="T24" fmla="*/ 18 w 139"/>
                <a:gd name="T25" fmla="*/ 81 h 161"/>
                <a:gd name="T26" fmla="*/ 21 w 139"/>
                <a:gd name="T27" fmla="*/ 101 h 161"/>
                <a:gd name="T28" fmla="*/ 30 w 139"/>
                <a:gd name="T29" fmla="*/ 119 h 161"/>
                <a:gd name="T30" fmla="*/ 43 w 139"/>
                <a:gd name="T31" fmla="*/ 133 h 161"/>
                <a:gd name="T32" fmla="*/ 62 w 139"/>
                <a:gd name="T33" fmla="*/ 141 h 161"/>
                <a:gd name="T34" fmla="*/ 82 w 139"/>
                <a:gd name="T35" fmla="*/ 145 h 161"/>
                <a:gd name="T36" fmla="*/ 102 w 139"/>
                <a:gd name="T37" fmla="*/ 141 h 161"/>
                <a:gd name="T38" fmla="*/ 120 w 139"/>
                <a:gd name="T39" fmla="*/ 136 h 161"/>
                <a:gd name="T40" fmla="*/ 120 w 139"/>
                <a:gd name="T41" fmla="*/ 89 h 161"/>
                <a:gd name="T42" fmla="*/ 85 w 139"/>
                <a:gd name="T43" fmla="*/ 89 h 161"/>
                <a:gd name="T44" fmla="*/ 85 w 139"/>
                <a:gd name="T45" fmla="*/ 71 h 161"/>
                <a:gd name="T46" fmla="*/ 139 w 139"/>
                <a:gd name="T47" fmla="*/ 71 h 161"/>
                <a:gd name="T48" fmla="*/ 139 w 139"/>
                <a:gd name="T49" fmla="*/ 146 h 161"/>
                <a:gd name="T50" fmla="*/ 110 w 139"/>
                <a:gd name="T51" fmla="*/ 158 h 161"/>
                <a:gd name="T52" fmla="*/ 80 w 139"/>
                <a:gd name="T53" fmla="*/ 161 h 161"/>
                <a:gd name="T54" fmla="*/ 55 w 139"/>
                <a:gd name="T55" fmla="*/ 158 h 161"/>
                <a:gd name="T56" fmla="*/ 31 w 139"/>
                <a:gd name="T57" fmla="*/ 146 h 161"/>
                <a:gd name="T58" fmla="*/ 15 w 139"/>
                <a:gd name="T59" fmla="*/ 129 h 161"/>
                <a:gd name="T60" fmla="*/ 3 w 139"/>
                <a:gd name="T61" fmla="*/ 108 h 161"/>
                <a:gd name="T62" fmla="*/ 0 w 139"/>
                <a:gd name="T63" fmla="*/ 81 h 161"/>
                <a:gd name="T64" fmla="*/ 3 w 139"/>
                <a:gd name="T65" fmla="*/ 54 h 161"/>
                <a:gd name="T66" fmla="*/ 15 w 139"/>
                <a:gd name="T67" fmla="*/ 32 h 161"/>
                <a:gd name="T68" fmla="*/ 33 w 139"/>
                <a:gd name="T69" fmla="*/ 16 h 161"/>
                <a:gd name="T70" fmla="*/ 55 w 139"/>
                <a:gd name="T71" fmla="*/ 4 h 161"/>
                <a:gd name="T72" fmla="*/ 82 w 139"/>
                <a:gd name="T7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9" h="161">
                  <a:moveTo>
                    <a:pt x="82" y="0"/>
                  </a:moveTo>
                  <a:lnTo>
                    <a:pt x="102" y="2"/>
                  </a:lnTo>
                  <a:lnTo>
                    <a:pt x="120" y="9"/>
                  </a:lnTo>
                  <a:lnTo>
                    <a:pt x="135" y="21"/>
                  </a:lnTo>
                  <a:lnTo>
                    <a:pt x="122" y="34"/>
                  </a:lnTo>
                  <a:lnTo>
                    <a:pt x="110" y="26"/>
                  </a:lnTo>
                  <a:lnTo>
                    <a:pt x="95" y="19"/>
                  </a:lnTo>
                  <a:lnTo>
                    <a:pt x="80" y="17"/>
                  </a:lnTo>
                  <a:lnTo>
                    <a:pt x="60" y="21"/>
                  </a:lnTo>
                  <a:lnTo>
                    <a:pt x="43" y="29"/>
                  </a:lnTo>
                  <a:lnTo>
                    <a:pt x="30" y="42"/>
                  </a:lnTo>
                  <a:lnTo>
                    <a:pt x="21" y="59"/>
                  </a:lnTo>
                  <a:lnTo>
                    <a:pt x="18" y="81"/>
                  </a:lnTo>
                  <a:lnTo>
                    <a:pt x="21" y="101"/>
                  </a:lnTo>
                  <a:lnTo>
                    <a:pt x="30" y="119"/>
                  </a:lnTo>
                  <a:lnTo>
                    <a:pt x="43" y="133"/>
                  </a:lnTo>
                  <a:lnTo>
                    <a:pt x="62" y="141"/>
                  </a:lnTo>
                  <a:lnTo>
                    <a:pt x="82" y="145"/>
                  </a:lnTo>
                  <a:lnTo>
                    <a:pt x="102" y="141"/>
                  </a:lnTo>
                  <a:lnTo>
                    <a:pt x="120" y="136"/>
                  </a:lnTo>
                  <a:lnTo>
                    <a:pt x="120" y="89"/>
                  </a:lnTo>
                  <a:lnTo>
                    <a:pt x="85" y="89"/>
                  </a:lnTo>
                  <a:lnTo>
                    <a:pt x="85" y="71"/>
                  </a:lnTo>
                  <a:lnTo>
                    <a:pt x="139" y="71"/>
                  </a:lnTo>
                  <a:lnTo>
                    <a:pt x="139" y="146"/>
                  </a:lnTo>
                  <a:lnTo>
                    <a:pt x="110" y="158"/>
                  </a:lnTo>
                  <a:lnTo>
                    <a:pt x="80" y="161"/>
                  </a:lnTo>
                  <a:lnTo>
                    <a:pt x="55" y="158"/>
                  </a:lnTo>
                  <a:lnTo>
                    <a:pt x="31" y="146"/>
                  </a:lnTo>
                  <a:lnTo>
                    <a:pt x="15" y="129"/>
                  </a:lnTo>
                  <a:lnTo>
                    <a:pt x="3" y="108"/>
                  </a:lnTo>
                  <a:lnTo>
                    <a:pt x="0" y="81"/>
                  </a:lnTo>
                  <a:lnTo>
                    <a:pt x="3" y="54"/>
                  </a:lnTo>
                  <a:lnTo>
                    <a:pt x="15" y="32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285782" y="2988527"/>
            <a:ext cx="1272916" cy="1258425"/>
            <a:chOff x="1712913" y="1922463"/>
            <a:chExt cx="1017588" cy="985838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712913" y="1922463"/>
              <a:ext cx="984250" cy="985838"/>
            </a:xfrm>
            <a:custGeom>
              <a:avLst/>
              <a:gdLst>
                <a:gd name="T0" fmla="*/ 310 w 620"/>
                <a:gd name="T1" fmla="*/ 0 h 621"/>
                <a:gd name="T2" fmla="*/ 367 w 620"/>
                <a:gd name="T3" fmla="*/ 5 h 621"/>
                <a:gd name="T4" fmla="*/ 419 w 620"/>
                <a:gd name="T5" fmla="*/ 20 h 621"/>
                <a:gd name="T6" fmla="*/ 467 w 620"/>
                <a:gd name="T7" fmla="*/ 41 h 621"/>
                <a:gd name="T8" fmla="*/ 511 w 620"/>
                <a:gd name="T9" fmla="*/ 73 h 621"/>
                <a:gd name="T10" fmla="*/ 548 w 620"/>
                <a:gd name="T11" fmla="*/ 110 h 621"/>
                <a:gd name="T12" fmla="*/ 578 w 620"/>
                <a:gd name="T13" fmla="*/ 154 h 621"/>
                <a:gd name="T14" fmla="*/ 601 w 620"/>
                <a:gd name="T15" fmla="*/ 202 h 621"/>
                <a:gd name="T16" fmla="*/ 615 w 620"/>
                <a:gd name="T17" fmla="*/ 254 h 621"/>
                <a:gd name="T18" fmla="*/ 620 w 620"/>
                <a:gd name="T19" fmla="*/ 310 h 621"/>
                <a:gd name="T20" fmla="*/ 615 w 620"/>
                <a:gd name="T21" fmla="*/ 367 h 621"/>
                <a:gd name="T22" fmla="*/ 601 w 620"/>
                <a:gd name="T23" fmla="*/ 419 h 621"/>
                <a:gd name="T24" fmla="*/ 578 w 620"/>
                <a:gd name="T25" fmla="*/ 467 h 621"/>
                <a:gd name="T26" fmla="*/ 548 w 620"/>
                <a:gd name="T27" fmla="*/ 511 h 621"/>
                <a:gd name="T28" fmla="*/ 511 w 620"/>
                <a:gd name="T29" fmla="*/ 548 h 621"/>
                <a:gd name="T30" fmla="*/ 467 w 620"/>
                <a:gd name="T31" fmla="*/ 578 h 621"/>
                <a:gd name="T32" fmla="*/ 419 w 620"/>
                <a:gd name="T33" fmla="*/ 601 h 621"/>
                <a:gd name="T34" fmla="*/ 367 w 620"/>
                <a:gd name="T35" fmla="*/ 616 h 621"/>
                <a:gd name="T36" fmla="*/ 310 w 620"/>
                <a:gd name="T37" fmla="*/ 621 h 621"/>
                <a:gd name="T38" fmla="*/ 255 w 620"/>
                <a:gd name="T39" fmla="*/ 616 h 621"/>
                <a:gd name="T40" fmla="*/ 203 w 620"/>
                <a:gd name="T41" fmla="*/ 601 h 621"/>
                <a:gd name="T42" fmla="*/ 154 w 620"/>
                <a:gd name="T43" fmla="*/ 578 h 621"/>
                <a:gd name="T44" fmla="*/ 111 w 620"/>
                <a:gd name="T45" fmla="*/ 548 h 621"/>
                <a:gd name="T46" fmla="*/ 74 w 620"/>
                <a:gd name="T47" fmla="*/ 511 h 621"/>
                <a:gd name="T48" fmla="*/ 42 w 620"/>
                <a:gd name="T49" fmla="*/ 467 h 621"/>
                <a:gd name="T50" fmla="*/ 20 w 620"/>
                <a:gd name="T51" fmla="*/ 419 h 621"/>
                <a:gd name="T52" fmla="*/ 5 w 620"/>
                <a:gd name="T53" fmla="*/ 367 h 621"/>
                <a:gd name="T54" fmla="*/ 0 w 620"/>
                <a:gd name="T55" fmla="*/ 310 h 621"/>
                <a:gd name="T56" fmla="*/ 5 w 620"/>
                <a:gd name="T57" fmla="*/ 254 h 621"/>
                <a:gd name="T58" fmla="*/ 20 w 620"/>
                <a:gd name="T59" fmla="*/ 202 h 621"/>
                <a:gd name="T60" fmla="*/ 42 w 620"/>
                <a:gd name="T61" fmla="*/ 154 h 621"/>
                <a:gd name="T62" fmla="*/ 74 w 620"/>
                <a:gd name="T63" fmla="*/ 110 h 621"/>
                <a:gd name="T64" fmla="*/ 111 w 620"/>
                <a:gd name="T65" fmla="*/ 73 h 621"/>
                <a:gd name="T66" fmla="*/ 154 w 620"/>
                <a:gd name="T67" fmla="*/ 41 h 621"/>
                <a:gd name="T68" fmla="*/ 203 w 620"/>
                <a:gd name="T69" fmla="*/ 20 h 621"/>
                <a:gd name="T70" fmla="*/ 255 w 620"/>
                <a:gd name="T71" fmla="*/ 5 h 621"/>
                <a:gd name="T72" fmla="*/ 310 w 620"/>
                <a:gd name="T73" fmla="*/ 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0" h="621">
                  <a:moveTo>
                    <a:pt x="310" y="0"/>
                  </a:moveTo>
                  <a:lnTo>
                    <a:pt x="367" y="5"/>
                  </a:lnTo>
                  <a:lnTo>
                    <a:pt x="419" y="20"/>
                  </a:lnTo>
                  <a:lnTo>
                    <a:pt x="467" y="41"/>
                  </a:lnTo>
                  <a:lnTo>
                    <a:pt x="511" y="73"/>
                  </a:lnTo>
                  <a:lnTo>
                    <a:pt x="548" y="110"/>
                  </a:lnTo>
                  <a:lnTo>
                    <a:pt x="578" y="154"/>
                  </a:lnTo>
                  <a:lnTo>
                    <a:pt x="601" y="202"/>
                  </a:lnTo>
                  <a:lnTo>
                    <a:pt x="615" y="254"/>
                  </a:lnTo>
                  <a:lnTo>
                    <a:pt x="620" y="310"/>
                  </a:lnTo>
                  <a:lnTo>
                    <a:pt x="615" y="367"/>
                  </a:lnTo>
                  <a:lnTo>
                    <a:pt x="601" y="419"/>
                  </a:lnTo>
                  <a:lnTo>
                    <a:pt x="578" y="467"/>
                  </a:lnTo>
                  <a:lnTo>
                    <a:pt x="548" y="511"/>
                  </a:lnTo>
                  <a:lnTo>
                    <a:pt x="511" y="548"/>
                  </a:lnTo>
                  <a:lnTo>
                    <a:pt x="467" y="578"/>
                  </a:lnTo>
                  <a:lnTo>
                    <a:pt x="419" y="601"/>
                  </a:lnTo>
                  <a:lnTo>
                    <a:pt x="367" y="616"/>
                  </a:lnTo>
                  <a:lnTo>
                    <a:pt x="310" y="621"/>
                  </a:lnTo>
                  <a:lnTo>
                    <a:pt x="255" y="616"/>
                  </a:lnTo>
                  <a:lnTo>
                    <a:pt x="203" y="601"/>
                  </a:lnTo>
                  <a:lnTo>
                    <a:pt x="154" y="578"/>
                  </a:lnTo>
                  <a:lnTo>
                    <a:pt x="111" y="548"/>
                  </a:lnTo>
                  <a:lnTo>
                    <a:pt x="74" y="511"/>
                  </a:lnTo>
                  <a:lnTo>
                    <a:pt x="42" y="467"/>
                  </a:lnTo>
                  <a:lnTo>
                    <a:pt x="20" y="419"/>
                  </a:lnTo>
                  <a:lnTo>
                    <a:pt x="5" y="367"/>
                  </a:lnTo>
                  <a:lnTo>
                    <a:pt x="0" y="310"/>
                  </a:lnTo>
                  <a:lnTo>
                    <a:pt x="5" y="254"/>
                  </a:lnTo>
                  <a:lnTo>
                    <a:pt x="20" y="202"/>
                  </a:lnTo>
                  <a:lnTo>
                    <a:pt x="42" y="154"/>
                  </a:lnTo>
                  <a:lnTo>
                    <a:pt x="74" y="110"/>
                  </a:lnTo>
                  <a:lnTo>
                    <a:pt x="111" y="73"/>
                  </a:lnTo>
                  <a:lnTo>
                    <a:pt x="154" y="41"/>
                  </a:lnTo>
                  <a:lnTo>
                    <a:pt x="203" y="20"/>
                  </a:lnTo>
                  <a:lnTo>
                    <a:pt x="255" y="5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EED10F"/>
            </a:solidFill>
            <a:ln w="0">
              <a:solidFill>
                <a:srgbClr val="EED10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 noEditPoints="1"/>
            </p:cNvSpPr>
            <p:nvPr/>
          </p:nvSpPr>
          <p:spPr bwMode="auto">
            <a:xfrm>
              <a:off x="1925638" y="2136776"/>
              <a:ext cx="606425" cy="606425"/>
            </a:xfrm>
            <a:custGeom>
              <a:avLst/>
              <a:gdLst>
                <a:gd name="T0" fmla="*/ 191 w 382"/>
                <a:gd name="T1" fmla="*/ 41 h 382"/>
                <a:gd name="T2" fmla="*/ 156 w 382"/>
                <a:gd name="T3" fmla="*/ 44 h 382"/>
                <a:gd name="T4" fmla="*/ 124 w 382"/>
                <a:gd name="T5" fmla="*/ 56 h 382"/>
                <a:gd name="T6" fmla="*/ 97 w 382"/>
                <a:gd name="T7" fmla="*/ 74 h 382"/>
                <a:gd name="T8" fmla="*/ 74 w 382"/>
                <a:gd name="T9" fmla="*/ 98 h 382"/>
                <a:gd name="T10" fmla="*/ 55 w 382"/>
                <a:gd name="T11" fmla="*/ 124 h 382"/>
                <a:gd name="T12" fmla="*/ 44 w 382"/>
                <a:gd name="T13" fmla="*/ 156 h 382"/>
                <a:gd name="T14" fmla="*/ 40 w 382"/>
                <a:gd name="T15" fmla="*/ 191 h 382"/>
                <a:gd name="T16" fmla="*/ 44 w 382"/>
                <a:gd name="T17" fmla="*/ 225 h 382"/>
                <a:gd name="T18" fmla="*/ 55 w 382"/>
                <a:gd name="T19" fmla="*/ 257 h 382"/>
                <a:gd name="T20" fmla="*/ 74 w 382"/>
                <a:gd name="T21" fmla="*/ 285 h 382"/>
                <a:gd name="T22" fmla="*/ 97 w 382"/>
                <a:gd name="T23" fmla="*/ 309 h 382"/>
                <a:gd name="T24" fmla="*/ 124 w 382"/>
                <a:gd name="T25" fmla="*/ 325 h 382"/>
                <a:gd name="T26" fmla="*/ 156 w 382"/>
                <a:gd name="T27" fmla="*/ 337 h 382"/>
                <a:gd name="T28" fmla="*/ 191 w 382"/>
                <a:gd name="T29" fmla="*/ 342 h 382"/>
                <a:gd name="T30" fmla="*/ 224 w 382"/>
                <a:gd name="T31" fmla="*/ 337 h 382"/>
                <a:gd name="T32" fmla="*/ 256 w 382"/>
                <a:gd name="T33" fmla="*/ 325 h 382"/>
                <a:gd name="T34" fmla="*/ 285 w 382"/>
                <a:gd name="T35" fmla="*/ 309 h 382"/>
                <a:gd name="T36" fmla="*/ 308 w 382"/>
                <a:gd name="T37" fmla="*/ 285 h 382"/>
                <a:gd name="T38" fmla="*/ 325 w 382"/>
                <a:gd name="T39" fmla="*/ 257 h 382"/>
                <a:gd name="T40" fmla="*/ 337 w 382"/>
                <a:gd name="T41" fmla="*/ 225 h 382"/>
                <a:gd name="T42" fmla="*/ 342 w 382"/>
                <a:gd name="T43" fmla="*/ 191 h 382"/>
                <a:gd name="T44" fmla="*/ 337 w 382"/>
                <a:gd name="T45" fmla="*/ 156 h 382"/>
                <a:gd name="T46" fmla="*/ 325 w 382"/>
                <a:gd name="T47" fmla="*/ 124 h 382"/>
                <a:gd name="T48" fmla="*/ 308 w 382"/>
                <a:gd name="T49" fmla="*/ 98 h 382"/>
                <a:gd name="T50" fmla="*/ 285 w 382"/>
                <a:gd name="T51" fmla="*/ 74 h 382"/>
                <a:gd name="T52" fmla="*/ 256 w 382"/>
                <a:gd name="T53" fmla="*/ 56 h 382"/>
                <a:gd name="T54" fmla="*/ 224 w 382"/>
                <a:gd name="T55" fmla="*/ 44 h 382"/>
                <a:gd name="T56" fmla="*/ 191 w 382"/>
                <a:gd name="T57" fmla="*/ 41 h 382"/>
                <a:gd name="T58" fmla="*/ 191 w 382"/>
                <a:gd name="T59" fmla="*/ 0 h 382"/>
                <a:gd name="T60" fmla="*/ 234 w 382"/>
                <a:gd name="T61" fmla="*/ 5 h 382"/>
                <a:gd name="T62" fmla="*/ 275 w 382"/>
                <a:gd name="T63" fmla="*/ 20 h 382"/>
                <a:gd name="T64" fmla="*/ 310 w 382"/>
                <a:gd name="T65" fmla="*/ 42 h 382"/>
                <a:gd name="T66" fmla="*/ 340 w 382"/>
                <a:gd name="T67" fmla="*/ 72 h 382"/>
                <a:gd name="T68" fmla="*/ 362 w 382"/>
                <a:gd name="T69" fmla="*/ 108 h 382"/>
                <a:gd name="T70" fmla="*/ 377 w 382"/>
                <a:gd name="T71" fmla="*/ 148 h 382"/>
                <a:gd name="T72" fmla="*/ 382 w 382"/>
                <a:gd name="T73" fmla="*/ 191 h 382"/>
                <a:gd name="T74" fmla="*/ 377 w 382"/>
                <a:gd name="T75" fmla="*/ 235 h 382"/>
                <a:gd name="T76" fmla="*/ 362 w 382"/>
                <a:gd name="T77" fmla="*/ 275 h 382"/>
                <a:gd name="T78" fmla="*/ 340 w 382"/>
                <a:gd name="T79" fmla="*/ 310 h 382"/>
                <a:gd name="T80" fmla="*/ 310 w 382"/>
                <a:gd name="T81" fmla="*/ 341 h 382"/>
                <a:gd name="T82" fmla="*/ 275 w 382"/>
                <a:gd name="T83" fmla="*/ 362 h 382"/>
                <a:gd name="T84" fmla="*/ 234 w 382"/>
                <a:gd name="T85" fmla="*/ 377 h 382"/>
                <a:gd name="T86" fmla="*/ 191 w 382"/>
                <a:gd name="T87" fmla="*/ 382 h 382"/>
                <a:gd name="T88" fmla="*/ 147 w 382"/>
                <a:gd name="T89" fmla="*/ 377 h 382"/>
                <a:gd name="T90" fmla="*/ 107 w 382"/>
                <a:gd name="T91" fmla="*/ 362 h 382"/>
                <a:gd name="T92" fmla="*/ 72 w 382"/>
                <a:gd name="T93" fmla="*/ 341 h 382"/>
                <a:gd name="T94" fmla="*/ 42 w 382"/>
                <a:gd name="T95" fmla="*/ 310 h 382"/>
                <a:gd name="T96" fmla="*/ 20 w 382"/>
                <a:gd name="T97" fmla="*/ 275 h 382"/>
                <a:gd name="T98" fmla="*/ 5 w 382"/>
                <a:gd name="T99" fmla="*/ 235 h 382"/>
                <a:gd name="T100" fmla="*/ 0 w 382"/>
                <a:gd name="T101" fmla="*/ 191 h 382"/>
                <a:gd name="T102" fmla="*/ 5 w 382"/>
                <a:gd name="T103" fmla="*/ 148 h 382"/>
                <a:gd name="T104" fmla="*/ 20 w 382"/>
                <a:gd name="T105" fmla="*/ 108 h 382"/>
                <a:gd name="T106" fmla="*/ 42 w 382"/>
                <a:gd name="T107" fmla="*/ 72 h 382"/>
                <a:gd name="T108" fmla="*/ 72 w 382"/>
                <a:gd name="T109" fmla="*/ 42 h 382"/>
                <a:gd name="T110" fmla="*/ 107 w 382"/>
                <a:gd name="T111" fmla="*/ 20 h 382"/>
                <a:gd name="T112" fmla="*/ 147 w 382"/>
                <a:gd name="T113" fmla="*/ 5 h 382"/>
                <a:gd name="T114" fmla="*/ 191 w 382"/>
                <a:gd name="T115" fmla="*/ 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82" h="382">
                  <a:moveTo>
                    <a:pt x="191" y="41"/>
                  </a:moveTo>
                  <a:lnTo>
                    <a:pt x="156" y="44"/>
                  </a:lnTo>
                  <a:lnTo>
                    <a:pt x="124" y="56"/>
                  </a:lnTo>
                  <a:lnTo>
                    <a:pt x="97" y="74"/>
                  </a:lnTo>
                  <a:lnTo>
                    <a:pt x="74" y="98"/>
                  </a:lnTo>
                  <a:lnTo>
                    <a:pt x="55" y="124"/>
                  </a:lnTo>
                  <a:lnTo>
                    <a:pt x="44" y="156"/>
                  </a:lnTo>
                  <a:lnTo>
                    <a:pt x="40" y="191"/>
                  </a:lnTo>
                  <a:lnTo>
                    <a:pt x="44" y="225"/>
                  </a:lnTo>
                  <a:lnTo>
                    <a:pt x="55" y="257"/>
                  </a:lnTo>
                  <a:lnTo>
                    <a:pt x="74" y="285"/>
                  </a:lnTo>
                  <a:lnTo>
                    <a:pt x="97" y="309"/>
                  </a:lnTo>
                  <a:lnTo>
                    <a:pt x="124" y="325"/>
                  </a:lnTo>
                  <a:lnTo>
                    <a:pt x="156" y="337"/>
                  </a:lnTo>
                  <a:lnTo>
                    <a:pt x="191" y="342"/>
                  </a:lnTo>
                  <a:lnTo>
                    <a:pt x="224" y="337"/>
                  </a:lnTo>
                  <a:lnTo>
                    <a:pt x="256" y="325"/>
                  </a:lnTo>
                  <a:lnTo>
                    <a:pt x="285" y="309"/>
                  </a:lnTo>
                  <a:lnTo>
                    <a:pt x="308" y="285"/>
                  </a:lnTo>
                  <a:lnTo>
                    <a:pt x="325" y="257"/>
                  </a:lnTo>
                  <a:lnTo>
                    <a:pt x="337" y="225"/>
                  </a:lnTo>
                  <a:lnTo>
                    <a:pt x="342" y="191"/>
                  </a:lnTo>
                  <a:lnTo>
                    <a:pt x="337" y="156"/>
                  </a:lnTo>
                  <a:lnTo>
                    <a:pt x="325" y="124"/>
                  </a:lnTo>
                  <a:lnTo>
                    <a:pt x="308" y="98"/>
                  </a:lnTo>
                  <a:lnTo>
                    <a:pt x="285" y="74"/>
                  </a:lnTo>
                  <a:lnTo>
                    <a:pt x="256" y="56"/>
                  </a:lnTo>
                  <a:lnTo>
                    <a:pt x="224" y="44"/>
                  </a:lnTo>
                  <a:lnTo>
                    <a:pt x="191" y="41"/>
                  </a:lnTo>
                  <a:close/>
                  <a:moveTo>
                    <a:pt x="191" y="0"/>
                  </a:moveTo>
                  <a:lnTo>
                    <a:pt x="234" y="5"/>
                  </a:lnTo>
                  <a:lnTo>
                    <a:pt x="275" y="20"/>
                  </a:lnTo>
                  <a:lnTo>
                    <a:pt x="310" y="42"/>
                  </a:lnTo>
                  <a:lnTo>
                    <a:pt x="340" y="72"/>
                  </a:lnTo>
                  <a:lnTo>
                    <a:pt x="362" y="108"/>
                  </a:lnTo>
                  <a:lnTo>
                    <a:pt x="377" y="148"/>
                  </a:lnTo>
                  <a:lnTo>
                    <a:pt x="382" y="191"/>
                  </a:lnTo>
                  <a:lnTo>
                    <a:pt x="377" y="235"/>
                  </a:lnTo>
                  <a:lnTo>
                    <a:pt x="362" y="275"/>
                  </a:lnTo>
                  <a:lnTo>
                    <a:pt x="340" y="310"/>
                  </a:lnTo>
                  <a:lnTo>
                    <a:pt x="310" y="341"/>
                  </a:lnTo>
                  <a:lnTo>
                    <a:pt x="275" y="362"/>
                  </a:lnTo>
                  <a:lnTo>
                    <a:pt x="234" y="377"/>
                  </a:lnTo>
                  <a:lnTo>
                    <a:pt x="191" y="382"/>
                  </a:lnTo>
                  <a:lnTo>
                    <a:pt x="147" y="377"/>
                  </a:lnTo>
                  <a:lnTo>
                    <a:pt x="107" y="362"/>
                  </a:lnTo>
                  <a:lnTo>
                    <a:pt x="72" y="341"/>
                  </a:lnTo>
                  <a:lnTo>
                    <a:pt x="42" y="310"/>
                  </a:lnTo>
                  <a:lnTo>
                    <a:pt x="20" y="275"/>
                  </a:lnTo>
                  <a:lnTo>
                    <a:pt x="5" y="235"/>
                  </a:lnTo>
                  <a:lnTo>
                    <a:pt x="0" y="191"/>
                  </a:lnTo>
                  <a:lnTo>
                    <a:pt x="5" y="148"/>
                  </a:lnTo>
                  <a:lnTo>
                    <a:pt x="20" y="108"/>
                  </a:lnTo>
                  <a:lnTo>
                    <a:pt x="42" y="72"/>
                  </a:lnTo>
                  <a:lnTo>
                    <a:pt x="72" y="42"/>
                  </a:lnTo>
                  <a:lnTo>
                    <a:pt x="107" y="20"/>
                  </a:lnTo>
                  <a:lnTo>
                    <a:pt x="147" y="5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FF0A2E"/>
            </a:solidFill>
            <a:ln w="0">
              <a:solidFill>
                <a:srgbClr val="FF0A2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 noEditPoints="1"/>
            </p:cNvSpPr>
            <p:nvPr/>
          </p:nvSpPr>
          <p:spPr bwMode="auto">
            <a:xfrm>
              <a:off x="2063750" y="2274888"/>
              <a:ext cx="330200" cy="330200"/>
            </a:xfrm>
            <a:custGeom>
              <a:avLst/>
              <a:gdLst>
                <a:gd name="T0" fmla="*/ 104 w 208"/>
                <a:gd name="T1" fmla="*/ 46 h 208"/>
                <a:gd name="T2" fmla="*/ 80 w 208"/>
                <a:gd name="T3" fmla="*/ 51 h 208"/>
                <a:gd name="T4" fmla="*/ 62 w 208"/>
                <a:gd name="T5" fmla="*/ 62 h 208"/>
                <a:gd name="T6" fmla="*/ 50 w 208"/>
                <a:gd name="T7" fmla="*/ 81 h 208"/>
                <a:gd name="T8" fmla="*/ 45 w 208"/>
                <a:gd name="T9" fmla="*/ 104 h 208"/>
                <a:gd name="T10" fmla="*/ 50 w 208"/>
                <a:gd name="T11" fmla="*/ 126 h 208"/>
                <a:gd name="T12" fmla="*/ 62 w 208"/>
                <a:gd name="T13" fmla="*/ 145 h 208"/>
                <a:gd name="T14" fmla="*/ 80 w 208"/>
                <a:gd name="T15" fmla="*/ 158 h 208"/>
                <a:gd name="T16" fmla="*/ 104 w 208"/>
                <a:gd name="T17" fmla="*/ 163 h 208"/>
                <a:gd name="T18" fmla="*/ 126 w 208"/>
                <a:gd name="T19" fmla="*/ 158 h 208"/>
                <a:gd name="T20" fmla="*/ 144 w 208"/>
                <a:gd name="T21" fmla="*/ 145 h 208"/>
                <a:gd name="T22" fmla="*/ 157 w 208"/>
                <a:gd name="T23" fmla="*/ 126 h 208"/>
                <a:gd name="T24" fmla="*/ 162 w 208"/>
                <a:gd name="T25" fmla="*/ 104 h 208"/>
                <a:gd name="T26" fmla="*/ 157 w 208"/>
                <a:gd name="T27" fmla="*/ 81 h 208"/>
                <a:gd name="T28" fmla="*/ 144 w 208"/>
                <a:gd name="T29" fmla="*/ 62 h 208"/>
                <a:gd name="T30" fmla="*/ 126 w 208"/>
                <a:gd name="T31" fmla="*/ 51 h 208"/>
                <a:gd name="T32" fmla="*/ 104 w 208"/>
                <a:gd name="T33" fmla="*/ 46 h 208"/>
                <a:gd name="T34" fmla="*/ 104 w 208"/>
                <a:gd name="T35" fmla="*/ 0 h 208"/>
                <a:gd name="T36" fmla="*/ 131 w 208"/>
                <a:gd name="T37" fmla="*/ 4 h 208"/>
                <a:gd name="T38" fmla="*/ 156 w 208"/>
                <a:gd name="T39" fmla="*/ 14 h 208"/>
                <a:gd name="T40" fmla="*/ 178 w 208"/>
                <a:gd name="T41" fmla="*/ 31 h 208"/>
                <a:gd name="T42" fmla="*/ 193 w 208"/>
                <a:gd name="T43" fmla="*/ 51 h 208"/>
                <a:gd name="T44" fmla="*/ 204 w 208"/>
                <a:gd name="T45" fmla="*/ 76 h 208"/>
                <a:gd name="T46" fmla="*/ 208 w 208"/>
                <a:gd name="T47" fmla="*/ 104 h 208"/>
                <a:gd name="T48" fmla="*/ 204 w 208"/>
                <a:gd name="T49" fmla="*/ 131 h 208"/>
                <a:gd name="T50" fmla="*/ 193 w 208"/>
                <a:gd name="T51" fmla="*/ 156 h 208"/>
                <a:gd name="T52" fmla="*/ 178 w 208"/>
                <a:gd name="T53" fmla="*/ 178 h 208"/>
                <a:gd name="T54" fmla="*/ 156 w 208"/>
                <a:gd name="T55" fmla="*/ 193 h 208"/>
                <a:gd name="T56" fmla="*/ 131 w 208"/>
                <a:gd name="T57" fmla="*/ 205 h 208"/>
                <a:gd name="T58" fmla="*/ 104 w 208"/>
                <a:gd name="T59" fmla="*/ 208 h 208"/>
                <a:gd name="T60" fmla="*/ 75 w 208"/>
                <a:gd name="T61" fmla="*/ 205 h 208"/>
                <a:gd name="T62" fmla="*/ 50 w 208"/>
                <a:gd name="T63" fmla="*/ 193 h 208"/>
                <a:gd name="T64" fmla="*/ 30 w 208"/>
                <a:gd name="T65" fmla="*/ 178 h 208"/>
                <a:gd name="T66" fmla="*/ 13 w 208"/>
                <a:gd name="T67" fmla="*/ 156 h 208"/>
                <a:gd name="T68" fmla="*/ 3 w 208"/>
                <a:gd name="T69" fmla="*/ 131 h 208"/>
                <a:gd name="T70" fmla="*/ 0 w 208"/>
                <a:gd name="T71" fmla="*/ 104 h 208"/>
                <a:gd name="T72" fmla="*/ 3 w 208"/>
                <a:gd name="T73" fmla="*/ 76 h 208"/>
                <a:gd name="T74" fmla="*/ 13 w 208"/>
                <a:gd name="T75" fmla="*/ 51 h 208"/>
                <a:gd name="T76" fmla="*/ 30 w 208"/>
                <a:gd name="T77" fmla="*/ 31 h 208"/>
                <a:gd name="T78" fmla="*/ 50 w 208"/>
                <a:gd name="T79" fmla="*/ 14 h 208"/>
                <a:gd name="T80" fmla="*/ 75 w 208"/>
                <a:gd name="T81" fmla="*/ 4 h 208"/>
                <a:gd name="T82" fmla="*/ 104 w 208"/>
                <a:gd name="T8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8" h="208">
                  <a:moveTo>
                    <a:pt x="104" y="46"/>
                  </a:moveTo>
                  <a:lnTo>
                    <a:pt x="80" y="51"/>
                  </a:lnTo>
                  <a:lnTo>
                    <a:pt x="62" y="62"/>
                  </a:lnTo>
                  <a:lnTo>
                    <a:pt x="50" y="81"/>
                  </a:lnTo>
                  <a:lnTo>
                    <a:pt x="45" y="104"/>
                  </a:lnTo>
                  <a:lnTo>
                    <a:pt x="50" y="126"/>
                  </a:lnTo>
                  <a:lnTo>
                    <a:pt x="62" y="145"/>
                  </a:lnTo>
                  <a:lnTo>
                    <a:pt x="80" y="158"/>
                  </a:lnTo>
                  <a:lnTo>
                    <a:pt x="104" y="163"/>
                  </a:lnTo>
                  <a:lnTo>
                    <a:pt x="126" y="158"/>
                  </a:lnTo>
                  <a:lnTo>
                    <a:pt x="144" y="145"/>
                  </a:lnTo>
                  <a:lnTo>
                    <a:pt x="157" y="126"/>
                  </a:lnTo>
                  <a:lnTo>
                    <a:pt x="162" y="104"/>
                  </a:lnTo>
                  <a:lnTo>
                    <a:pt x="157" y="81"/>
                  </a:lnTo>
                  <a:lnTo>
                    <a:pt x="144" y="62"/>
                  </a:lnTo>
                  <a:lnTo>
                    <a:pt x="126" y="51"/>
                  </a:lnTo>
                  <a:lnTo>
                    <a:pt x="104" y="46"/>
                  </a:lnTo>
                  <a:close/>
                  <a:moveTo>
                    <a:pt x="104" y="0"/>
                  </a:moveTo>
                  <a:lnTo>
                    <a:pt x="131" y="4"/>
                  </a:lnTo>
                  <a:lnTo>
                    <a:pt x="156" y="14"/>
                  </a:lnTo>
                  <a:lnTo>
                    <a:pt x="178" y="31"/>
                  </a:lnTo>
                  <a:lnTo>
                    <a:pt x="193" y="51"/>
                  </a:lnTo>
                  <a:lnTo>
                    <a:pt x="204" y="76"/>
                  </a:lnTo>
                  <a:lnTo>
                    <a:pt x="208" y="104"/>
                  </a:lnTo>
                  <a:lnTo>
                    <a:pt x="204" y="131"/>
                  </a:lnTo>
                  <a:lnTo>
                    <a:pt x="193" y="156"/>
                  </a:lnTo>
                  <a:lnTo>
                    <a:pt x="178" y="178"/>
                  </a:lnTo>
                  <a:lnTo>
                    <a:pt x="156" y="193"/>
                  </a:lnTo>
                  <a:lnTo>
                    <a:pt x="131" y="205"/>
                  </a:lnTo>
                  <a:lnTo>
                    <a:pt x="104" y="208"/>
                  </a:lnTo>
                  <a:lnTo>
                    <a:pt x="75" y="205"/>
                  </a:lnTo>
                  <a:lnTo>
                    <a:pt x="50" y="193"/>
                  </a:lnTo>
                  <a:lnTo>
                    <a:pt x="30" y="178"/>
                  </a:lnTo>
                  <a:lnTo>
                    <a:pt x="13" y="156"/>
                  </a:lnTo>
                  <a:lnTo>
                    <a:pt x="3" y="131"/>
                  </a:lnTo>
                  <a:lnTo>
                    <a:pt x="0" y="104"/>
                  </a:lnTo>
                  <a:lnTo>
                    <a:pt x="3" y="76"/>
                  </a:lnTo>
                  <a:lnTo>
                    <a:pt x="13" y="51"/>
                  </a:lnTo>
                  <a:lnTo>
                    <a:pt x="30" y="31"/>
                  </a:lnTo>
                  <a:lnTo>
                    <a:pt x="50" y="14"/>
                  </a:lnTo>
                  <a:lnTo>
                    <a:pt x="75" y="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FF0A2E"/>
            </a:solidFill>
            <a:ln w="0">
              <a:solidFill>
                <a:srgbClr val="FF0A2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 noEditPoints="1"/>
            </p:cNvSpPr>
            <p:nvPr/>
          </p:nvSpPr>
          <p:spPr bwMode="auto">
            <a:xfrm>
              <a:off x="1989138" y="2201863"/>
              <a:ext cx="479425" cy="477838"/>
            </a:xfrm>
            <a:custGeom>
              <a:avLst/>
              <a:gdLst>
                <a:gd name="T0" fmla="*/ 151 w 302"/>
                <a:gd name="T1" fmla="*/ 46 h 301"/>
                <a:gd name="T2" fmla="*/ 122 w 302"/>
                <a:gd name="T3" fmla="*/ 50 h 301"/>
                <a:gd name="T4" fmla="*/ 97 w 302"/>
                <a:gd name="T5" fmla="*/ 60 h 301"/>
                <a:gd name="T6" fmla="*/ 77 w 302"/>
                <a:gd name="T7" fmla="*/ 77 h 301"/>
                <a:gd name="T8" fmla="*/ 60 w 302"/>
                <a:gd name="T9" fmla="*/ 97 h 301"/>
                <a:gd name="T10" fmla="*/ 50 w 302"/>
                <a:gd name="T11" fmla="*/ 122 h 301"/>
                <a:gd name="T12" fmla="*/ 47 w 302"/>
                <a:gd name="T13" fmla="*/ 150 h 301"/>
                <a:gd name="T14" fmla="*/ 50 w 302"/>
                <a:gd name="T15" fmla="*/ 177 h 301"/>
                <a:gd name="T16" fmla="*/ 60 w 302"/>
                <a:gd name="T17" fmla="*/ 202 h 301"/>
                <a:gd name="T18" fmla="*/ 77 w 302"/>
                <a:gd name="T19" fmla="*/ 224 h 301"/>
                <a:gd name="T20" fmla="*/ 97 w 302"/>
                <a:gd name="T21" fmla="*/ 239 h 301"/>
                <a:gd name="T22" fmla="*/ 122 w 302"/>
                <a:gd name="T23" fmla="*/ 251 h 301"/>
                <a:gd name="T24" fmla="*/ 151 w 302"/>
                <a:gd name="T25" fmla="*/ 254 h 301"/>
                <a:gd name="T26" fmla="*/ 178 w 302"/>
                <a:gd name="T27" fmla="*/ 251 h 301"/>
                <a:gd name="T28" fmla="*/ 203 w 302"/>
                <a:gd name="T29" fmla="*/ 239 h 301"/>
                <a:gd name="T30" fmla="*/ 225 w 302"/>
                <a:gd name="T31" fmla="*/ 224 h 301"/>
                <a:gd name="T32" fmla="*/ 240 w 302"/>
                <a:gd name="T33" fmla="*/ 202 h 301"/>
                <a:gd name="T34" fmla="*/ 251 w 302"/>
                <a:gd name="T35" fmla="*/ 177 h 301"/>
                <a:gd name="T36" fmla="*/ 255 w 302"/>
                <a:gd name="T37" fmla="*/ 150 h 301"/>
                <a:gd name="T38" fmla="*/ 251 w 302"/>
                <a:gd name="T39" fmla="*/ 122 h 301"/>
                <a:gd name="T40" fmla="*/ 240 w 302"/>
                <a:gd name="T41" fmla="*/ 97 h 301"/>
                <a:gd name="T42" fmla="*/ 225 w 302"/>
                <a:gd name="T43" fmla="*/ 77 h 301"/>
                <a:gd name="T44" fmla="*/ 203 w 302"/>
                <a:gd name="T45" fmla="*/ 60 h 301"/>
                <a:gd name="T46" fmla="*/ 178 w 302"/>
                <a:gd name="T47" fmla="*/ 50 h 301"/>
                <a:gd name="T48" fmla="*/ 151 w 302"/>
                <a:gd name="T49" fmla="*/ 46 h 301"/>
                <a:gd name="T50" fmla="*/ 151 w 302"/>
                <a:gd name="T51" fmla="*/ 0 h 301"/>
                <a:gd name="T52" fmla="*/ 184 w 302"/>
                <a:gd name="T53" fmla="*/ 3 h 301"/>
                <a:gd name="T54" fmla="*/ 216 w 302"/>
                <a:gd name="T55" fmla="*/ 15 h 301"/>
                <a:gd name="T56" fmla="*/ 245 w 302"/>
                <a:gd name="T57" fmla="*/ 33 h 301"/>
                <a:gd name="T58" fmla="*/ 268 w 302"/>
                <a:gd name="T59" fmla="*/ 57 h 301"/>
                <a:gd name="T60" fmla="*/ 285 w 302"/>
                <a:gd name="T61" fmla="*/ 83 h 301"/>
                <a:gd name="T62" fmla="*/ 297 w 302"/>
                <a:gd name="T63" fmla="*/ 115 h 301"/>
                <a:gd name="T64" fmla="*/ 302 w 302"/>
                <a:gd name="T65" fmla="*/ 150 h 301"/>
                <a:gd name="T66" fmla="*/ 297 w 302"/>
                <a:gd name="T67" fmla="*/ 184 h 301"/>
                <a:gd name="T68" fmla="*/ 285 w 302"/>
                <a:gd name="T69" fmla="*/ 216 h 301"/>
                <a:gd name="T70" fmla="*/ 268 w 302"/>
                <a:gd name="T71" fmla="*/ 244 h 301"/>
                <a:gd name="T72" fmla="*/ 245 w 302"/>
                <a:gd name="T73" fmla="*/ 268 h 301"/>
                <a:gd name="T74" fmla="*/ 216 w 302"/>
                <a:gd name="T75" fmla="*/ 284 h 301"/>
                <a:gd name="T76" fmla="*/ 184 w 302"/>
                <a:gd name="T77" fmla="*/ 296 h 301"/>
                <a:gd name="T78" fmla="*/ 151 w 302"/>
                <a:gd name="T79" fmla="*/ 301 h 301"/>
                <a:gd name="T80" fmla="*/ 116 w 302"/>
                <a:gd name="T81" fmla="*/ 296 h 301"/>
                <a:gd name="T82" fmla="*/ 84 w 302"/>
                <a:gd name="T83" fmla="*/ 284 h 301"/>
                <a:gd name="T84" fmla="*/ 57 w 302"/>
                <a:gd name="T85" fmla="*/ 268 h 301"/>
                <a:gd name="T86" fmla="*/ 34 w 302"/>
                <a:gd name="T87" fmla="*/ 244 h 301"/>
                <a:gd name="T88" fmla="*/ 15 w 302"/>
                <a:gd name="T89" fmla="*/ 216 h 301"/>
                <a:gd name="T90" fmla="*/ 4 w 302"/>
                <a:gd name="T91" fmla="*/ 184 h 301"/>
                <a:gd name="T92" fmla="*/ 0 w 302"/>
                <a:gd name="T93" fmla="*/ 150 h 301"/>
                <a:gd name="T94" fmla="*/ 4 w 302"/>
                <a:gd name="T95" fmla="*/ 115 h 301"/>
                <a:gd name="T96" fmla="*/ 15 w 302"/>
                <a:gd name="T97" fmla="*/ 83 h 301"/>
                <a:gd name="T98" fmla="*/ 34 w 302"/>
                <a:gd name="T99" fmla="*/ 57 h 301"/>
                <a:gd name="T100" fmla="*/ 57 w 302"/>
                <a:gd name="T101" fmla="*/ 33 h 301"/>
                <a:gd name="T102" fmla="*/ 84 w 302"/>
                <a:gd name="T103" fmla="*/ 15 h 301"/>
                <a:gd name="T104" fmla="*/ 116 w 302"/>
                <a:gd name="T105" fmla="*/ 3 h 301"/>
                <a:gd name="T106" fmla="*/ 151 w 302"/>
                <a:gd name="T107" fmla="*/ 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2" h="301">
                  <a:moveTo>
                    <a:pt x="151" y="46"/>
                  </a:moveTo>
                  <a:lnTo>
                    <a:pt x="122" y="50"/>
                  </a:lnTo>
                  <a:lnTo>
                    <a:pt x="97" y="60"/>
                  </a:lnTo>
                  <a:lnTo>
                    <a:pt x="77" y="77"/>
                  </a:lnTo>
                  <a:lnTo>
                    <a:pt x="60" y="97"/>
                  </a:lnTo>
                  <a:lnTo>
                    <a:pt x="50" y="122"/>
                  </a:lnTo>
                  <a:lnTo>
                    <a:pt x="47" y="150"/>
                  </a:lnTo>
                  <a:lnTo>
                    <a:pt x="50" y="177"/>
                  </a:lnTo>
                  <a:lnTo>
                    <a:pt x="60" y="202"/>
                  </a:lnTo>
                  <a:lnTo>
                    <a:pt x="77" y="224"/>
                  </a:lnTo>
                  <a:lnTo>
                    <a:pt x="97" y="239"/>
                  </a:lnTo>
                  <a:lnTo>
                    <a:pt x="122" y="251"/>
                  </a:lnTo>
                  <a:lnTo>
                    <a:pt x="151" y="254"/>
                  </a:lnTo>
                  <a:lnTo>
                    <a:pt x="178" y="251"/>
                  </a:lnTo>
                  <a:lnTo>
                    <a:pt x="203" y="239"/>
                  </a:lnTo>
                  <a:lnTo>
                    <a:pt x="225" y="224"/>
                  </a:lnTo>
                  <a:lnTo>
                    <a:pt x="240" y="202"/>
                  </a:lnTo>
                  <a:lnTo>
                    <a:pt x="251" y="177"/>
                  </a:lnTo>
                  <a:lnTo>
                    <a:pt x="255" y="150"/>
                  </a:lnTo>
                  <a:lnTo>
                    <a:pt x="251" y="122"/>
                  </a:lnTo>
                  <a:lnTo>
                    <a:pt x="240" y="97"/>
                  </a:lnTo>
                  <a:lnTo>
                    <a:pt x="225" y="77"/>
                  </a:lnTo>
                  <a:lnTo>
                    <a:pt x="203" y="60"/>
                  </a:lnTo>
                  <a:lnTo>
                    <a:pt x="178" y="50"/>
                  </a:lnTo>
                  <a:lnTo>
                    <a:pt x="151" y="46"/>
                  </a:lnTo>
                  <a:close/>
                  <a:moveTo>
                    <a:pt x="151" y="0"/>
                  </a:moveTo>
                  <a:lnTo>
                    <a:pt x="184" y="3"/>
                  </a:lnTo>
                  <a:lnTo>
                    <a:pt x="216" y="15"/>
                  </a:lnTo>
                  <a:lnTo>
                    <a:pt x="245" y="33"/>
                  </a:lnTo>
                  <a:lnTo>
                    <a:pt x="268" y="57"/>
                  </a:lnTo>
                  <a:lnTo>
                    <a:pt x="285" y="83"/>
                  </a:lnTo>
                  <a:lnTo>
                    <a:pt x="297" y="115"/>
                  </a:lnTo>
                  <a:lnTo>
                    <a:pt x="302" y="150"/>
                  </a:lnTo>
                  <a:lnTo>
                    <a:pt x="297" y="184"/>
                  </a:lnTo>
                  <a:lnTo>
                    <a:pt x="285" y="216"/>
                  </a:lnTo>
                  <a:lnTo>
                    <a:pt x="268" y="244"/>
                  </a:lnTo>
                  <a:lnTo>
                    <a:pt x="245" y="268"/>
                  </a:lnTo>
                  <a:lnTo>
                    <a:pt x="216" y="284"/>
                  </a:lnTo>
                  <a:lnTo>
                    <a:pt x="184" y="296"/>
                  </a:lnTo>
                  <a:lnTo>
                    <a:pt x="151" y="301"/>
                  </a:lnTo>
                  <a:lnTo>
                    <a:pt x="116" y="296"/>
                  </a:lnTo>
                  <a:lnTo>
                    <a:pt x="84" y="284"/>
                  </a:lnTo>
                  <a:lnTo>
                    <a:pt x="57" y="268"/>
                  </a:lnTo>
                  <a:lnTo>
                    <a:pt x="34" y="244"/>
                  </a:lnTo>
                  <a:lnTo>
                    <a:pt x="15" y="216"/>
                  </a:lnTo>
                  <a:lnTo>
                    <a:pt x="4" y="184"/>
                  </a:lnTo>
                  <a:lnTo>
                    <a:pt x="0" y="150"/>
                  </a:lnTo>
                  <a:lnTo>
                    <a:pt x="4" y="115"/>
                  </a:lnTo>
                  <a:lnTo>
                    <a:pt x="15" y="83"/>
                  </a:lnTo>
                  <a:lnTo>
                    <a:pt x="34" y="57"/>
                  </a:lnTo>
                  <a:lnTo>
                    <a:pt x="57" y="33"/>
                  </a:lnTo>
                  <a:lnTo>
                    <a:pt x="84" y="15"/>
                  </a:lnTo>
                  <a:lnTo>
                    <a:pt x="116" y="3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ECF2EF"/>
            </a:solidFill>
            <a:ln w="0">
              <a:solidFill>
                <a:srgbClr val="ECF2E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2135188" y="2347913"/>
              <a:ext cx="185738" cy="185738"/>
            </a:xfrm>
            <a:custGeom>
              <a:avLst/>
              <a:gdLst>
                <a:gd name="T0" fmla="*/ 59 w 117"/>
                <a:gd name="T1" fmla="*/ 0 h 117"/>
                <a:gd name="T2" fmla="*/ 81 w 117"/>
                <a:gd name="T3" fmla="*/ 5 h 117"/>
                <a:gd name="T4" fmla="*/ 99 w 117"/>
                <a:gd name="T5" fmla="*/ 16 h 117"/>
                <a:gd name="T6" fmla="*/ 112 w 117"/>
                <a:gd name="T7" fmla="*/ 35 h 117"/>
                <a:gd name="T8" fmla="*/ 117 w 117"/>
                <a:gd name="T9" fmla="*/ 58 h 117"/>
                <a:gd name="T10" fmla="*/ 112 w 117"/>
                <a:gd name="T11" fmla="*/ 80 h 117"/>
                <a:gd name="T12" fmla="*/ 99 w 117"/>
                <a:gd name="T13" fmla="*/ 99 h 117"/>
                <a:gd name="T14" fmla="*/ 81 w 117"/>
                <a:gd name="T15" fmla="*/ 112 h 117"/>
                <a:gd name="T16" fmla="*/ 59 w 117"/>
                <a:gd name="T17" fmla="*/ 117 h 117"/>
                <a:gd name="T18" fmla="*/ 35 w 117"/>
                <a:gd name="T19" fmla="*/ 112 h 117"/>
                <a:gd name="T20" fmla="*/ 17 w 117"/>
                <a:gd name="T21" fmla="*/ 99 h 117"/>
                <a:gd name="T22" fmla="*/ 5 w 117"/>
                <a:gd name="T23" fmla="*/ 80 h 117"/>
                <a:gd name="T24" fmla="*/ 0 w 117"/>
                <a:gd name="T25" fmla="*/ 58 h 117"/>
                <a:gd name="T26" fmla="*/ 5 w 117"/>
                <a:gd name="T27" fmla="*/ 35 h 117"/>
                <a:gd name="T28" fmla="*/ 17 w 117"/>
                <a:gd name="T29" fmla="*/ 16 h 117"/>
                <a:gd name="T30" fmla="*/ 35 w 117"/>
                <a:gd name="T31" fmla="*/ 5 h 117"/>
                <a:gd name="T32" fmla="*/ 59 w 117"/>
                <a:gd name="T3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17">
                  <a:moveTo>
                    <a:pt x="59" y="0"/>
                  </a:moveTo>
                  <a:lnTo>
                    <a:pt x="81" y="5"/>
                  </a:lnTo>
                  <a:lnTo>
                    <a:pt x="99" y="16"/>
                  </a:lnTo>
                  <a:lnTo>
                    <a:pt x="112" y="35"/>
                  </a:lnTo>
                  <a:lnTo>
                    <a:pt x="117" y="58"/>
                  </a:lnTo>
                  <a:lnTo>
                    <a:pt x="112" y="80"/>
                  </a:lnTo>
                  <a:lnTo>
                    <a:pt x="99" y="99"/>
                  </a:lnTo>
                  <a:lnTo>
                    <a:pt x="81" y="112"/>
                  </a:lnTo>
                  <a:lnTo>
                    <a:pt x="59" y="117"/>
                  </a:lnTo>
                  <a:lnTo>
                    <a:pt x="35" y="112"/>
                  </a:lnTo>
                  <a:lnTo>
                    <a:pt x="17" y="99"/>
                  </a:lnTo>
                  <a:lnTo>
                    <a:pt x="5" y="80"/>
                  </a:lnTo>
                  <a:lnTo>
                    <a:pt x="0" y="58"/>
                  </a:lnTo>
                  <a:lnTo>
                    <a:pt x="5" y="35"/>
                  </a:lnTo>
                  <a:lnTo>
                    <a:pt x="17" y="16"/>
                  </a:lnTo>
                  <a:lnTo>
                    <a:pt x="35" y="5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ECF2EF"/>
            </a:solidFill>
            <a:ln w="0">
              <a:solidFill>
                <a:srgbClr val="ECF2E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2608263" y="2230438"/>
              <a:ext cx="122238" cy="82550"/>
            </a:xfrm>
            <a:custGeom>
              <a:avLst/>
              <a:gdLst>
                <a:gd name="T0" fmla="*/ 52 w 77"/>
                <a:gd name="T1" fmla="*/ 0 h 52"/>
                <a:gd name="T2" fmla="*/ 77 w 77"/>
                <a:gd name="T3" fmla="*/ 25 h 52"/>
                <a:gd name="T4" fmla="*/ 22 w 77"/>
                <a:gd name="T5" fmla="*/ 52 h 52"/>
                <a:gd name="T6" fmla="*/ 0 w 77"/>
                <a:gd name="T7" fmla="*/ 25 h 52"/>
                <a:gd name="T8" fmla="*/ 52 w 77"/>
                <a:gd name="T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52">
                  <a:moveTo>
                    <a:pt x="52" y="0"/>
                  </a:moveTo>
                  <a:lnTo>
                    <a:pt x="77" y="25"/>
                  </a:lnTo>
                  <a:lnTo>
                    <a:pt x="22" y="52"/>
                  </a:lnTo>
                  <a:lnTo>
                    <a:pt x="0" y="25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2582863" y="2144713"/>
              <a:ext cx="95250" cy="93663"/>
            </a:xfrm>
            <a:custGeom>
              <a:avLst/>
              <a:gdLst>
                <a:gd name="T0" fmla="*/ 55 w 60"/>
                <a:gd name="T1" fmla="*/ 0 h 59"/>
                <a:gd name="T2" fmla="*/ 60 w 60"/>
                <a:gd name="T3" fmla="*/ 34 h 59"/>
                <a:gd name="T4" fmla="*/ 8 w 60"/>
                <a:gd name="T5" fmla="*/ 59 h 59"/>
                <a:gd name="T6" fmla="*/ 0 w 60"/>
                <a:gd name="T7" fmla="*/ 27 h 59"/>
                <a:gd name="T8" fmla="*/ 55 w 60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59">
                  <a:moveTo>
                    <a:pt x="55" y="0"/>
                  </a:moveTo>
                  <a:lnTo>
                    <a:pt x="60" y="34"/>
                  </a:lnTo>
                  <a:lnTo>
                    <a:pt x="8" y="59"/>
                  </a:lnTo>
                  <a:lnTo>
                    <a:pt x="0" y="2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2193925" y="2201863"/>
              <a:ext cx="496888" cy="252413"/>
            </a:xfrm>
            <a:custGeom>
              <a:avLst/>
              <a:gdLst>
                <a:gd name="T0" fmla="*/ 306 w 313"/>
                <a:gd name="T1" fmla="*/ 0 h 159"/>
                <a:gd name="T2" fmla="*/ 310 w 313"/>
                <a:gd name="T3" fmla="*/ 8 h 159"/>
                <a:gd name="T4" fmla="*/ 313 w 313"/>
                <a:gd name="T5" fmla="*/ 15 h 159"/>
                <a:gd name="T6" fmla="*/ 49 w 313"/>
                <a:gd name="T7" fmla="*/ 144 h 159"/>
                <a:gd name="T8" fmla="*/ 65 w 313"/>
                <a:gd name="T9" fmla="*/ 152 h 159"/>
                <a:gd name="T10" fmla="*/ 0 w 313"/>
                <a:gd name="T11" fmla="*/ 159 h 159"/>
                <a:gd name="T12" fmla="*/ 45 w 313"/>
                <a:gd name="T13" fmla="*/ 112 h 159"/>
                <a:gd name="T14" fmla="*/ 42 w 313"/>
                <a:gd name="T15" fmla="*/ 129 h 159"/>
                <a:gd name="T16" fmla="*/ 306 w 313"/>
                <a:gd name="T1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159">
                  <a:moveTo>
                    <a:pt x="306" y="0"/>
                  </a:moveTo>
                  <a:lnTo>
                    <a:pt x="310" y="8"/>
                  </a:lnTo>
                  <a:lnTo>
                    <a:pt x="313" y="15"/>
                  </a:lnTo>
                  <a:lnTo>
                    <a:pt x="49" y="144"/>
                  </a:lnTo>
                  <a:lnTo>
                    <a:pt x="65" y="152"/>
                  </a:lnTo>
                  <a:lnTo>
                    <a:pt x="0" y="159"/>
                  </a:lnTo>
                  <a:lnTo>
                    <a:pt x="45" y="112"/>
                  </a:lnTo>
                  <a:lnTo>
                    <a:pt x="42" y="129"/>
                  </a:lnTo>
                  <a:lnTo>
                    <a:pt x="30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602384" y="3004739"/>
            <a:ext cx="1231213" cy="1260450"/>
            <a:chOff x="2765425" y="1935163"/>
            <a:chExt cx="984250" cy="987425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765425" y="1935163"/>
              <a:ext cx="984250" cy="987425"/>
            </a:xfrm>
            <a:custGeom>
              <a:avLst/>
              <a:gdLst>
                <a:gd name="T0" fmla="*/ 310 w 620"/>
                <a:gd name="T1" fmla="*/ 0 h 622"/>
                <a:gd name="T2" fmla="*/ 365 w 620"/>
                <a:gd name="T3" fmla="*/ 5 h 622"/>
                <a:gd name="T4" fmla="*/ 419 w 620"/>
                <a:gd name="T5" fmla="*/ 20 h 622"/>
                <a:gd name="T6" fmla="*/ 467 w 620"/>
                <a:gd name="T7" fmla="*/ 44 h 622"/>
                <a:gd name="T8" fmla="*/ 509 w 620"/>
                <a:gd name="T9" fmla="*/ 74 h 622"/>
                <a:gd name="T10" fmla="*/ 548 w 620"/>
                <a:gd name="T11" fmla="*/ 111 h 622"/>
                <a:gd name="T12" fmla="*/ 578 w 620"/>
                <a:gd name="T13" fmla="*/ 154 h 622"/>
                <a:gd name="T14" fmla="*/ 601 w 620"/>
                <a:gd name="T15" fmla="*/ 203 h 622"/>
                <a:gd name="T16" fmla="*/ 615 w 620"/>
                <a:gd name="T17" fmla="*/ 255 h 622"/>
                <a:gd name="T18" fmla="*/ 620 w 620"/>
                <a:gd name="T19" fmla="*/ 312 h 622"/>
                <a:gd name="T20" fmla="*/ 615 w 620"/>
                <a:gd name="T21" fmla="*/ 367 h 622"/>
                <a:gd name="T22" fmla="*/ 601 w 620"/>
                <a:gd name="T23" fmla="*/ 419 h 622"/>
                <a:gd name="T24" fmla="*/ 578 w 620"/>
                <a:gd name="T25" fmla="*/ 468 h 622"/>
                <a:gd name="T26" fmla="*/ 548 w 620"/>
                <a:gd name="T27" fmla="*/ 511 h 622"/>
                <a:gd name="T28" fmla="*/ 509 w 620"/>
                <a:gd name="T29" fmla="*/ 548 h 622"/>
                <a:gd name="T30" fmla="*/ 467 w 620"/>
                <a:gd name="T31" fmla="*/ 578 h 622"/>
                <a:gd name="T32" fmla="*/ 419 w 620"/>
                <a:gd name="T33" fmla="*/ 602 h 622"/>
                <a:gd name="T34" fmla="*/ 365 w 620"/>
                <a:gd name="T35" fmla="*/ 617 h 622"/>
                <a:gd name="T36" fmla="*/ 310 w 620"/>
                <a:gd name="T37" fmla="*/ 622 h 622"/>
                <a:gd name="T38" fmla="*/ 255 w 620"/>
                <a:gd name="T39" fmla="*/ 617 h 622"/>
                <a:gd name="T40" fmla="*/ 201 w 620"/>
                <a:gd name="T41" fmla="*/ 602 h 622"/>
                <a:gd name="T42" fmla="*/ 154 w 620"/>
                <a:gd name="T43" fmla="*/ 578 h 622"/>
                <a:gd name="T44" fmla="*/ 111 w 620"/>
                <a:gd name="T45" fmla="*/ 548 h 622"/>
                <a:gd name="T46" fmla="*/ 72 w 620"/>
                <a:gd name="T47" fmla="*/ 511 h 622"/>
                <a:gd name="T48" fmla="*/ 42 w 620"/>
                <a:gd name="T49" fmla="*/ 468 h 622"/>
                <a:gd name="T50" fmla="*/ 18 w 620"/>
                <a:gd name="T51" fmla="*/ 419 h 622"/>
                <a:gd name="T52" fmla="*/ 5 w 620"/>
                <a:gd name="T53" fmla="*/ 367 h 622"/>
                <a:gd name="T54" fmla="*/ 0 w 620"/>
                <a:gd name="T55" fmla="*/ 312 h 622"/>
                <a:gd name="T56" fmla="*/ 5 w 620"/>
                <a:gd name="T57" fmla="*/ 255 h 622"/>
                <a:gd name="T58" fmla="*/ 18 w 620"/>
                <a:gd name="T59" fmla="*/ 203 h 622"/>
                <a:gd name="T60" fmla="*/ 42 w 620"/>
                <a:gd name="T61" fmla="*/ 154 h 622"/>
                <a:gd name="T62" fmla="*/ 72 w 620"/>
                <a:gd name="T63" fmla="*/ 111 h 622"/>
                <a:gd name="T64" fmla="*/ 111 w 620"/>
                <a:gd name="T65" fmla="*/ 74 h 622"/>
                <a:gd name="T66" fmla="*/ 154 w 620"/>
                <a:gd name="T67" fmla="*/ 44 h 622"/>
                <a:gd name="T68" fmla="*/ 201 w 620"/>
                <a:gd name="T69" fmla="*/ 20 h 622"/>
                <a:gd name="T70" fmla="*/ 255 w 620"/>
                <a:gd name="T71" fmla="*/ 5 h 622"/>
                <a:gd name="T72" fmla="*/ 310 w 620"/>
                <a:gd name="T73" fmla="*/ 0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0" h="622">
                  <a:moveTo>
                    <a:pt x="310" y="0"/>
                  </a:moveTo>
                  <a:lnTo>
                    <a:pt x="365" y="5"/>
                  </a:lnTo>
                  <a:lnTo>
                    <a:pt x="419" y="20"/>
                  </a:lnTo>
                  <a:lnTo>
                    <a:pt x="467" y="44"/>
                  </a:lnTo>
                  <a:lnTo>
                    <a:pt x="509" y="74"/>
                  </a:lnTo>
                  <a:lnTo>
                    <a:pt x="548" y="111"/>
                  </a:lnTo>
                  <a:lnTo>
                    <a:pt x="578" y="154"/>
                  </a:lnTo>
                  <a:lnTo>
                    <a:pt x="601" y="203"/>
                  </a:lnTo>
                  <a:lnTo>
                    <a:pt x="615" y="255"/>
                  </a:lnTo>
                  <a:lnTo>
                    <a:pt x="620" y="312"/>
                  </a:lnTo>
                  <a:lnTo>
                    <a:pt x="615" y="367"/>
                  </a:lnTo>
                  <a:lnTo>
                    <a:pt x="601" y="419"/>
                  </a:lnTo>
                  <a:lnTo>
                    <a:pt x="578" y="468"/>
                  </a:lnTo>
                  <a:lnTo>
                    <a:pt x="548" y="511"/>
                  </a:lnTo>
                  <a:lnTo>
                    <a:pt x="509" y="548"/>
                  </a:lnTo>
                  <a:lnTo>
                    <a:pt x="467" y="578"/>
                  </a:lnTo>
                  <a:lnTo>
                    <a:pt x="419" y="602"/>
                  </a:lnTo>
                  <a:lnTo>
                    <a:pt x="365" y="617"/>
                  </a:lnTo>
                  <a:lnTo>
                    <a:pt x="310" y="622"/>
                  </a:lnTo>
                  <a:lnTo>
                    <a:pt x="255" y="617"/>
                  </a:lnTo>
                  <a:lnTo>
                    <a:pt x="201" y="602"/>
                  </a:lnTo>
                  <a:lnTo>
                    <a:pt x="154" y="578"/>
                  </a:lnTo>
                  <a:lnTo>
                    <a:pt x="111" y="548"/>
                  </a:lnTo>
                  <a:lnTo>
                    <a:pt x="72" y="511"/>
                  </a:lnTo>
                  <a:lnTo>
                    <a:pt x="42" y="468"/>
                  </a:lnTo>
                  <a:lnTo>
                    <a:pt x="18" y="419"/>
                  </a:lnTo>
                  <a:lnTo>
                    <a:pt x="5" y="367"/>
                  </a:lnTo>
                  <a:lnTo>
                    <a:pt x="0" y="312"/>
                  </a:lnTo>
                  <a:lnTo>
                    <a:pt x="5" y="255"/>
                  </a:lnTo>
                  <a:lnTo>
                    <a:pt x="18" y="203"/>
                  </a:lnTo>
                  <a:lnTo>
                    <a:pt x="42" y="154"/>
                  </a:lnTo>
                  <a:lnTo>
                    <a:pt x="72" y="111"/>
                  </a:lnTo>
                  <a:lnTo>
                    <a:pt x="111" y="74"/>
                  </a:lnTo>
                  <a:lnTo>
                    <a:pt x="154" y="44"/>
                  </a:lnTo>
                  <a:lnTo>
                    <a:pt x="201" y="20"/>
                  </a:lnTo>
                  <a:lnTo>
                    <a:pt x="255" y="5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EED10F"/>
            </a:solidFill>
            <a:ln w="0">
              <a:solidFill>
                <a:srgbClr val="EED10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2998788" y="2482851"/>
              <a:ext cx="23813" cy="26988"/>
            </a:xfrm>
            <a:custGeom>
              <a:avLst/>
              <a:gdLst>
                <a:gd name="T0" fmla="*/ 9 w 15"/>
                <a:gd name="T1" fmla="*/ 0 h 17"/>
                <a:gd name="T2" fmla="*/ 12 w 15"/>
                <a:gd name="T3" fmla="*/ 0 h 17"/>
                <a:gd name="T4" fmla="*/ 14 w 15"/>
                <a:gd name="T5" fmla="*/ 4 h 17"/>
                <a:gd name="T6" fmla="*/ 15 w 15"/>
                <a:gd name="T7" fmla="*/ 5 h 17"/>
                <a:gd name="T8" fmla="*/ 15 w 15"/>
                <a:gd name="T9" fmla="*/ 9 h 17"/>
                <a:gd name="T10" fmla="*/ 15 w 15"/>
                <a:gd name="T11" fmla="*/ 12 h 17"/>
                <a:gd name="T12" fmla="*/ 14 w 15"/>
                <a:gd name="T13" fmla="*/ 14 h 17"/>
                <a:gd name="T14" fmla="*/ 10 w 15"/>
                <a:gd name="T15" fmla="*/ 15 h 17"/>
                <a:gd name="T16" fmla="*/ 7 w 15"/>
                <a:gd name="T17" fmla="*/ 17 h 17"/>
                <a:gd name="T18" fmla="*/ 4 w 15"/>
                <a:gd name="T19" fmla="*/ 15 h 17"/>
                <a:gd name="T20" fmla="*/ 2 w 15"/>
                <a:gd name="T21" fmla="*/ 14 h 17"/>
                <a:gd name="T22" fmla="*/ 0 w 15"/>
                <a:gd name="T23" fmla="*/ 10 h 17"/>
                <a:gd name="T24" fmla="*/ 0 w 15"/>
                <a:gd name="T25" fmla="*/ 7 h 17"/>
                <a:gd name="T26" fmla="*/ 0 w 15"/>
                <a:gd name="T27" fmla="*/ 5 h 17"/>
                <a:gd name="T28" fmla="*/ 2 w 15"/>
                <a:gd name="T29" fmla="*/ 2 h 17"/>
                <a:gd name="T30" fmla="*/ 5 w 15"/>
                <a:gd name="T31" fmla="*/ 0 h 17"/>
                <a:gd name="T32" fmla="*/ 9 w 15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17">
                  <a:moveTo>
                    <a:pt x="9" y="0"/>
                  </a:moveTo>
                  <a:lnTo>
                    <a:pt x="12" y="0"/>
                  </a:lnTo>
                  <a:lnTo>
                    <a:pt x="14" y="4"/>
                  </a:lnTo>
                  <a:lnTo>
                    <a:pt x="15" y="5"/>
                  </a:lnTo>
                  <a:lnTo>
                    <a:pt x="15" y="9"/>
                  </a:lnTo>
                  <a:lnTo>
                    <a:pt x="15" y="12"/>
                  </a:lnTo>
                  <a:lnTo>
                    <a:pt x="14" y="14"/>
                  </a:lnTo>
                  <a:lnTo>
                    <a:pt x="10" y="15"/>
                  </a:lnTo>
                  <a:lnTo>
                    <a:pt x="7" y="17"/>
                  </a:lnTo>
                  <a:lnTo>
                    <a:pt x="4" y="15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5"/>
                  </a:lnTo>
                  <a:lnTo>
                    <a:pt x="2" y="2"/>
                  </a:lnTo>
                  <a:lnTo>
                    <a:pt x="5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43E8B6"/>
            </a:solidFill>
            <a:ln w="0">
              <a:solidFill>
                <a:srgbClr val="43E8B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3116263" y="2151063"/>
              <a:ext cx="223838" cy="387350"/>
            </a:xfrm>
            <a:custGeom>
              <a:avLst/>
              <a:gdLst>
                <a:gd name="T0" fmla="*/ 107 w 141"/>
                <a:gd name="T1" fmla="*/ 0 h 244"/>
                <a:gd name="T2" fmla="*/ 141 w 141"/>
                <a:gd name="T3" fmla="*/ 244 h 244"/>
                <a:gd name="T4" fmla="*/ 137 w 141"/>
                <a:gd name="T5" fmla="*/ 243 h 244"/>
                <a:gd name="T6" fmla="*/ 131 w 141"/>
                <a:gd name="T7" fmla="*/ 234 h 244"/>
                <a:gd name="T8" fmla="*/ 117 w 141"/>
                <a:gd name="T9" fmla="*/ 224 h 244"/>
                <a:gd name="T10" fmla="*/ 104 w 141"/>
                <a:gd name="T11" fmla="*/ 213 h 244"/>
                <a:gd name="T12" fmla="*/ 85 w 141"/>
                <a:gd name="T13" fmla="*/ 201 h 244"/>
                <a:gd name="T14" fmla="*/ 69 w 141"/>
                <a:gd name="T15" fmla="*/ 191 h 244"/>
                <a:gd name="T16" fmla="*/ 50 w 141"/>
                <a:gd name="T17" fmla="*/ 184 h 244"/>
                <a:gd name="T18" fmla="*/ 35 w 141"/>
                <a:gd name="T19" fmla="*/ 181 h 244"/>
                <a:gd name="T20" fmla="*/ 12 w 141"/>
                <a:gd name="T21" fmla="*/ 184 h 244"/>
                <a:gd name="T22" fmla="*/ 0 w 141"/>
                <a:gd name="T23" fmla="*/ 97 h 244"/>
                <a:gd name="T24" fmla="*/ 18 w 141"/>
                <a:gd name="T25" fmla="*/ 94 h 244"/>
                <a:gd name="T26" fmla="*/ 22 w 141"/>
                <a:gd name="T27" fmla="*/ 92 h 244"/>
                <a:gd name="T28" fmla="*/ 34 w 141"/>
                <a:gd name="T29" fmla="*/ 85 h 244"/>
                <a:gd name="T30" fmla="*/ 49 w 141"/>
                <a:gd name="T31" fmla="*/ 77 h 244"/>
                <a:gd name="T32" fmla="*/ 65 w 141"/>
                <a:gd name="T33" fmla="*/ 63 h 244"/>
                <a:gd name="T34" fmla="*/ 82 w 141"/>
                <a:gd name="T35" fmla="*/ 45 h 244"/>
                <a:gd name="T36" fmla="*/ 97 w 141"/>
                <a:gd name="T37" fmla="*/ 25 h 244"/>
                <a:gd name="T38" fmla="*/ 107 w 141"/>
                <a:gd name="T3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1" h="244">
                  <a:moveTo>
                    <a:pt x="107" y="0"/>
                  </a:moveTo>
                  <a:lnTo>
                    <a:pt x="141" y="244"/>
                  </a:lnTo>
                  <a:lnTo>
                    <a:pt x="137" y="243"/>
                  </a:lnTo>
                  <a:lnTo>
                    <a:pt x="131" y="234"/>
                  </a:lnTo>
                  <a:lnTo>
                    <a:pt x="117" y="224"/>
                  </a:lnTo>
                  <a:lnTo>
                    <a:pt x="104" y="213"/>
                  </a:lnTo>
                  <a:lnTo>
                    <a:pt x="85" y="201"/>
                  </a:lnTo>
                  <a:lnTo>
                    <a:pt x="69" y="191"/>
                  </a:lnTo>
                  <a:lnTo>
                    <a:pt x="50" y="184"/>
                  </a:lnTo>
                  <a:lnTo>
                    <a:pt x="35" y="181"/>
                  </a:lnTo>
                  <a:lnTo>
                    <a:pt x="12" y="184"/>
                  </a:lnTo>
                  <a:lnTo>
                    <a:pt x="0" y="97"/>
                  </a:lnTo>
                  <a:lnTo>
                    <a:pt x="18" y="94"/>
                  </a:lnTo>
                  <a:lnTo>
                    <a:pt x="22" y="92"/>
                  </a:lnTo>
                  <a:lnTo>
                    <a:pt x="34" y="85"/>
                  </a:lnTo>
                  <a:lnTo>
                    <a:pt x="49" y="77"/>
                  </a:lnTo>
                  <a:lnTo>
                    <a:pt x="65" y="63"/>
                  </a:lnTo>
                  <a:lnTo>
                    <a:pt x="82" y="45"/>
                  </a:lnTo>
                  <a:lnTo>
                    <a:pt x="97" y="25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3297238" y="2144713"/>
              <a:ext cx="74613" cy="393700"/>
            </a:xfrm>
            <a:custGeom>
              <a:avLst/>
              <a:gdLst>
                <a:gd name="T0" fmla="*/ 13 w 47"/>
                <a:gd name="T1" fmla="*/ 0 h 248"/>
                <a:gd name="T2" fmla="*/ 47 w 47"/>
                <a:gd name="T3" fmla="*/ 247 h 248"/>
                <a:gd name="T4" fmla="*/ 33 w 47"/>
                <a:gd name="T5" fmla="*/ 248 h 248"/>
                <a:gd name="T6" fmla="*/ 0 w 47"/>
                <a:gd name="T7" fmla="*/ 2 h 248"/>
                <a:gd name="T8" fmla="*/ 13 w 47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48">
                  <a:moveTo>
                    <a:pt x="13" y="0"/>
                  </a:moveTo>
                  <a:lnTo>
                    <a:pt x="47" y="247"/>
                  </a:lnTo>
                  <a:lnTo>
                    <a:pt x="33" y="248"/>
                  </a:lnTo>
                  <a:lnTo>
                    <a:pt x="0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solidFill>
                <a:srgbClr val="FE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2989263" y="2301876"/>
              <a:ext cx="123825" cy="168275"/>
            </a:xfrm>
            <a:custGeom>
              <a:avLst/>
              <a:gdLst>
                <a:gd name="T0" fmla="*/ 67 w 78"/>
                <a:gd name="T1" fmla="*/ 0 h 106"/>
                <a:gd name="T2" fmla="*/ 78 w 78"/>
                <a:gd name="T3" fmla="*/ 97 h 106"/>
                <a:gd name="T4" fmla="*/ 13 w 78"/>
                <a:gd name="T5" fmla="*/ 106 h 106"/>
                <a:gd name="T6" fmla="*/ 0 w 78"/>
                <a:gd name="T7" fmla="*/ 9 h 106"/>
                <a:gd name="T8" fmla="*/ 67 w 78"/>
                <a:gd name="T9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106">
                  <a:moveTo>
                    <a:pt x="67" y="0"/>
                  </a:moveTo>
                  <a:lnTo>
                    <a:pt x="78" y="97"/>
                  </a:lnTo>
                  <a:lnTo>
                    <a:pt x="13" y="106"/>
                  </a:lnTo>
                  <a:lnTo>
                    <a:pt x="0" y="9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56AEFF"/>
            </a:solidFill>
            <a:ln w="0">
              <a:solidFill>
                <a:srgbClr val="56AE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2943225" y="2328863"/>
              <a:ext cx="47625" cy="127000"/>
            </a:xfrm>
            <a:custGeom>
              <a:avLst/>
              <a:gdLst>
                <a:gd name="T0" fmla="*/ 20 w 30"/>
                <a:gd name="T1" fmla="*/ 0 h 80"/>
                <a:gd name="T2" fmla="*/ 30 w 30"/>
                <a:gd name="T3" fmla="*/ 80 h 80"/>
                <a:gd name="T4" fmla="*/ 27 w 30"/>
                <a:gd name="T5" fmla="*/ 79 h 80"/>
                <a:gd name="T6" fmla="*/ 20 w 30"/>
                <a:gd name="T7" fmla="*/ 75 h 80"/>
                <a:gd name="T8" fmla="*/ 12 w 30"/>
                <a:gd name="T9" fmla="*/ 69 h 80"/>
                <a:gd name="T10" fmla="*/ 5 w 30"/>
                <a:gd name="T11" fmla="*/ 59 h 80"/>
                <a:gd name="T12" fmla="*/ 0 w 30"/>
                <a:gd name="T13" fmla="*/ 44 h 80"/>
                <a:gd name="T14" fmla="*/ 0 w 30"/>
                <a:gd name="T15" fmla="*/ 27 h 80"/>
                <a:gd name="T16" fmla="*/ 5 w 30"/>
                <a:gd name="T17" fmla="*/ 15 h 80"/>
                <a:gd name="T18" fmla="*/ 12 w 30"/>
                <a:gd name="T19" fmla="*/ 7 h 80"/>
                <a:gd name="T20" fmla="*/ 17 w 30"/>
                <a:gd name="T21" fmla="*/ 2 h 80"/>
                <a:gd name="T22" fmla="*/ 20 w 30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80">
                  <a:moveTo>
                    <a:pt x="20" y="0"/>
                  </a:moveTo>
                  <a:lnTo>
                    <a:pt x="30" y="80"/>
                  </a:lnTo>
                  <a:lnTo>
                    <a:pt x="27" y="79"/>
                  </a:lnTo>
                  <a:lnTo>
                    <a:pt x="20" y="75"/>
                  </a:lnTo>
                  <a:lnTo>
                    <a:pt x="12" y="69"/>
                  </a:lnTo>
                  <a:lnTo>
                    <a:pt x="5" y="59"/>
                  </a:lnTo>
                  <a:lnTo>
                    <a:pt x="0" y="44"/>
                  </a:lnTo>
                  <a:lnTo>
                    <a:pt x="0" y="27"/>
                  </a:lnTo>
                  <a:lnTo>
                    <a:pt x="5" y="15"/>
                  </a:lnTo>
                  <a:lnTo>
                    <a:pt x="12" y="7"/>
                  </a:lnTo>
                  <a:lnTo>
                    <a:pt x="17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3340100" y="2289176"/>
              <a:ext cx="63500" cy="109538"/>
            </a:xfrm>
            <a:custGeom>
              <a:avLst/>
              <a:gdLst>
                <a:gd name="T0" fmla="*/ 1 w 40"/>
                <a:gd name="T1" fmla="*/ 0 h 69"/>
                <a:gd name="T2" fmla="*/ 8 w 40"/>
                <a:gd name="T3" fmla="*/ 0 h 69"/>
                <a:gd name="T4" fmla="*/ 18 w 40"/>
                <a:gd name="T5" fmla="*/ 2 h 69"/>
                <a:gd name="T6" fmla="*/ 26 w 40"/>
                <a:gd name="T7" fmla="*/ 7 h 69"/>
                <a:gd name="T8" fmla="*/ 35 w 40"/>
                <a:gd name="T9" fmla="*/ 13 h 69"/>
                <a:gd name="T10" fmla="*/ 40 w 40"/>
                <a:gd name="T11" fmla="*/ 27 h 69"/>
                <a:gd name="T12" fmla="*/ 38 w 40"/>
                <a:gd name="T13" fmla="*/ 42 h 69"/>
                <a:gd name="T14" fmla="*/ 33 w 40"/>
                <a:gd name="T15" fmla="*/ 52 h 69"/>
                <a:gd name="T16" fmla="*/ 25 w 40"/>
                <a:gd name="T17" fmla="*/ 60 h 69"/>
                <a:gd name="T18" fmla="*/ 18 w 40"/>
                <a:gd name="T19" fmla="*/ 65 h 69"/>
                <a:gd name="T20" fmla="*/ 11 w 40"/>
                <a:gd name="T21" fmla="*/ 67 h 69"/>
                <a:gd name="T22" fmla="*/ 8 w 40"/>
                <a:gd name="T23" fmla="*/ 69 h 69"/>
                <a:gd name="T24" fmla="*/ 0 w 40"/>
                <a:gd name="T25" fmla="*/ 0 h 69"/>
                <a:gd name="T26" fmla="*/ 1 w 40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" h="69">
                  <a:moveTo>
                    <a:pt x="1" y="0"/>
                  </a:moveTo>
                  <a:lnTo>
                    <a:pt x="8" y="0"/>
                  </a:lnTo>
                  <a:lnTo>
                    <a:pt x="18" y="2"/>
                  </a:lnTo>
                  <a:lnTo>
                    <a:pt x="26" y="7"/>
                  </a:lnTo>
                  <a:lnTo>
                    <a:pt x="35" y="13"/>
                  </a:lnTo>
                  <a:lnTo>
                    <a:pt x="40" y="27"/>
                  </a:lnTo>
                  <a:lnTo>
                    <a:pt x="38" y="42"/>
                  </a:lnTo>
                  <a:lnTo>
                    <a:pt x="33" y="52"/>
                  </a:lnTo>
                  <a:lnTo>
                    <a:pt x="25" y="60"/>
                  </a:lnTo>
                  <a:lnTo>
                    <a:pt x="18" y="65"/>
                  </a:lnTo>
                  <a:lnTo>
                    <a:pt x="11" y="67"/>
                  </a:lnTo>
                  <a:lnTo>
                    <a:pt x="8" y="69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56AEFF"/>
            </a:solidFill>
            <a:ln w="0">
              <a:solidFill>
                <a:srgbClr val="56AE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3416300" y="2266951"/>
              <a:ext cx="53975" cy="128588"/>
            </a:xfrm>
            <a:custGeom>
              <a:avLst/>
              <a:gdLst>
                <a:gd name="T0" fmla="*/ 5 w 34"/>
                <a:gd name="T1" fmla="*/ 0 h 81"/>
                <a:gd name="T2" fmla="*/ 9 w 34"/>
                <a:gd name="T3" fmla="*/ 2 h 81"/>
                <a:gd name="T4" fmla="*/ 12 w 34"/>
                <a:gd name="T5" fmla="*/ 4 h 81"/>
                <a:gd name="T6" fmla="*/ 20 w 34"/>
                <a:gd name="T7" fmla="*/ 10 h 81"/>
                <a:gd name="T8" fmla="*/ 27 w 34"/>
                <a:gd name="T9" fmla="*/ 21 h 81"/>
                <a:gd name="T10" fmla="*/ 34 w 34"/>
                <a:gd name="T11" fmla="*/ 36 h 81"/>
                <a:gd name="T12" fmla="*/ 32 w 34"/>
                <a:gd name="T13" fmla="*/ 57 h 81"/>
                <a:gd name="T14" fmla="*/ 19 w 34"/>
                <a:gd name="T15" fmla="*/ 79 h 81"/>
                <a:gd name="T16" fmla="*/ 17 w 34"/>
                <a:gd name="T17" fmla="*/ 81 h 81"/>
                <a:gd name="T18" fmla="*/ 15 w 34"/>
                <a:gd name="T19" fmla="*/ 81 h 81"/>
                <a:gd name="T20" fmla="*/ 14 w 34"/>
                <a:gd name="T21" fmla="*/ 81 h 81"/>
                <a:gd name="T22" fmla="*/ 12 w 34"/>
                <a:gd name="T23" fmla="*/ 79 h 81"/>
                <a:gd name="T24" fmla="*/ 10 w 34"/>
                <a:gd name="T25" fmla="*/ 78 h 81"/>
                <a:gd name="T26" fmla="*/ 9 w 34"/>
                <a:gd name="T27" fmla="*/ 74 h 81"/>
                <a:gd name="T28" fmla="*/ 10 w 34"/>
                <a:gd name="T29" fmla="*/ 71 h 81"/>
                <a:gd name="T30" fmla="*/ 20 w 34"/>
                <a:gd name="T31" fmla="*/ 54 h 81"/>
                <a:gd name="T32" fmla="*/ 22 w 34"/>
                <a:gd name="T33" fmla="*/ 37 h 81"/>
                <a:gd name="T34" fmla="*/ 20 w 34"/>
                <a:gd name="T35" fmla="*/ 31 h 81"/>
                <a:gd name="T36" fmla="*/ 17 w 34"/>
                <a:gd name="T37" fmla="*/ 26 h 81"/>
                <a:gd name="T38" fmla="*/ 14 w 34"/>
                <a:gd name="T39" fmla="*/ 21 h 81"/>
                <a:gd name="T40" fmla="*/ 9 w 34"/>
                <a:gd name="T41" fmla="*/ 17 h 81"/>
                <a:gd name="T42" fmla="*/ 5 w 34"/>
                <a:gd name="T43" fmla="*/ 14 h 81"/>
                <a:gd name="T44" fmla="*/ 4 w 34"/>
                <a:gd name="T45" fmla="*/ 12 h 81"/>
                <a:gd name="T46" fmla="*/ 2 w 34"/>
                <a:gd name="T47" fmla="*/ 10 h 81"/>
                <a:gd name="T48" fmla="*/ 0 w 34"/>
                <a:gd name="T49" fmla="*/ 9 h 81"/>
                <a:gd name="T50" fmla="*/ 0 w 34"/>
                <a:gd name="T51" fmla="*/ 5 h 81"/>
                <a:gd name="T52" fmla="*/ 0 w 34"/>
                <a:gd name="T53" fmla="*/ 4 h 81"/>
                <a:gd name="T54" fmla="*/ 4 w 34"/>
                <a:gd name="T55" fmla="*/ 2 h 81"/>
                <a:gd name="T56" fmla="*/ 5 w 34"/>
                <a:gd name="T5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81">
                  <a:moveTo>
                    <a:pt x="5" y="0"/>
                  </a:moveTo>
                  <a:lnTo>
                    <a:pt x="9" y="2"/>
                  </a:lnTo>
                  <a:lnTo>
                    <a:pt x="12" y="4"/>
                  </a:lnTo>
                  <a:lnTo>
                    <a:pt x="20" y="10"/>
                  </a:lnTo>
                  <a:lnTo>
                    <a:pt x="27" y="21"/>
                  </a:lnTo>
                  <a:lnTo>
                    <a:pt x="34" y="36"/>
                  </a:lnTo>
                  <a:lnTo>
                    <a:pt x="32" y="57"/>
                  </a:lnTo>
                  <a:lnTo>
                    <a:pt x="19" y="79"/>
                  </a:lnTo>
                  <a:lnTo>
                    <a:pt x="17" y="81"/>
                  </a:lnTo>
                  <a:lnTo>
                    <a:pt x="15" y="81"/>
                  </a:lnTo>
                  <a:lnTo>
                    <a:pt x="14" y="81"/>
                  </a:lnTo>
                  <a:lnTo>
                    <a:pt x="12" y="79"/>
                  </a:lnTo>
                  <a:lnTo>
                    <a:pt x="10" y="78"/>
                  </a:lnTo>
                  <a:lnTo>
                    <a:pt x="9" y="74"/>
                  </a:lnTo>
                  <a:lnTo>
                    <a:pt x="10" y="71"/>
                  </a:lnTo>
                  <a:lnTo>
                    <a:pt x="20" y="54"/>
                  </a:lnTo>
                  <a:lnTo>
                    <a:pt x="22" y="37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4" y="21"/>
                  </a:lnTo>
                  <a:lnTo>
                    <a:pt x="9" y="17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4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solidFill>
                <a:srgbClr val="FE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3455988" y="2206626"/>
              <a:ext cx="80963" cy="236538"/>
            </a:xfrm>
            <a:custGeom>
              <a:avLst/>
              <a:gdLst>
                <a:gd name="T0" fmla="*/ 5 w 51"/>
                <a:gd name="T1" fmla="*/ 0 h 149"/>
                <a:gd name="T2" fmla="*/ 9 w 51"/>
                <a:gd name="T3" fmla="*/ 2 h 149"/>
                <a:gd name="T4" fmla="*/ 12 w 51"/>
                <a:gd name="T5" fmla="*/ 3 h 149"/>
                <a:gd name="T6" fmla="*/ 19 w 51"/>
                <a:gd name="T7" fmla="*/ 8 h 149"/>
                <a:gd name="T8" fmla="*/ 27 w 51"/>
                <a:gd name="T9" fmla="*/ 17 h 149"/>
                <a:gd name="T10" fmla="*/ 37 w 51"/>
                <a:gd name="T11" fmla="*/ 30 h 149"/>
                <a:gd name="T12" fmla="*/ 46 w 51"/>
                <a:gd name="T13" fmla="*/ 47 h 149"/>
                <a:gd name="T14" fmla="*/ 51 w 51"/>
                <a:gd name="T15" fmla="*/ 69 h 149"/>
                <a:gd name="T16" fmla="*/ 51 w 51"/>
                <a:gd name="T17" fmla="*/ 94 h 149"/>
                <a:gd name="T18" fmla="*/ 46 w 51"/>
                <a:gd name="T19" fmla="*/ 116 h 149"/>
                <a:gd name="T20" fmla="*/ 39 w 51"/>
                <a:gd name="T21" fmla="*/ 132 h 149"/>
                <a:gd name="T22" fmla="*/ 32 w 51"/>
                <a:gd name="T23" fmla="*/ 144 h 149"/>
                <a:gd name="T24" fmla="*/ 29 w 51"/>
                <a:gd name="T25" fmla="*/ 147 h 149"/>
                <a:gd name="T26" fmla="*/ 27 w 51"/>
                <a:gd name="T27" fmla="*/ 149 h 149"/>
                <a:gd name="T28" fmla="*/ 25 w 51"/>
                <a:gd name="T29" fmla="*/ 149 h 149"/>
                <a:gd name="T30" fmla="*/ 22 w 51"/>
                <a:gd name="T31" fmla="*/ 149 h 149"/>
                <a:gd name="T32" fmla="*/ 20 w 51"/>
                <a:gd name="T33" fmla="*/ 149 h 149"/>
                <a:gd name="T34" fmla="*/ 19 w 51"/>
                <a:gd name="T35" fmla="*/ 146 h 149"/>
                <a:gd name="T36" fmla="*/ 19 w 51"/>
                <a:gd name="T37" fmla="*/ 142 h 149"/>
                <a:gd name="T38" fmla="*/ 20 w 51"/>
                <a:gd name="T39" fmla="*/ 141 h 149"/>
                <a:gd name="T40" fmla="*/ 22 w 51"/>
                <a:gd name="T41" fmla="*/ 137 h 149"/>
                <a:gd name="T42" fmla="*/ 29 w 51"/>
                <a:gd name="T43" fmla="*/ 127 h 149"/>
                <a:gd name="T44" fmla="*/ 36 w 51"/>
                <a:gd name="T45" fmla="*/ 112 h 149"/>
                <a:gd name="T46" fmla="*/ 39 w 51"/>
                <a:gd name="T47" fmla="*/ 94 h 149"/>
                <a:gd name="T48" fmla="*/ 39 w 51"/>
                <a:gd name="T49" fmla="*/ 69 h 149"/>
                <a:gd name="T50" fmla="*/ 34 w 51"/>
                <a:gd name="T51" fmla="*/ 47 h 149"/>
                <a:gd name="T52" fmla="*/ 24 w 51"/>
                <a:gd name="T53" fmla="*/ 32 h 149"/>
                <a:gd name="T54" fmla="*/ 15 w 51"/>
                <a:gd name="T55" fmla="*/ 20 h 149"/>
                <a:gd name="T56" fmla="*/ 7 w 51"/>
                <a:gd name="T57" fmla="*/ 13 h 149"/>
                <a:gd name="T58" fmla="*/ 4 w 51"/>
                <a:gd name="T59" fmla="*/ 12 h 149"/>
                <a:gd name="T60" fmla="*/ 0 w 51"/>
                <a:gd name="T61" fmla="*/ 8 h 149"/>
                <a:gd name="T62" fmla="*/ 0 w 51"/>
                <a:gd name="T63" fmla="*/ 7 h 149"/>
                <a:gd name="T64" fmla="*/ 0 w 51"/>
                <a:gd name="T65" fmla="*/ 3 h 149"/>
                <a:gd name="T66" fmla="*/ 2 w 51"/>
                <a:gd name="T67" fmla="*/ 2 h 149"/>
                <a:gd name="T68" fmla="*/ 5 w 51"/>
                <a:gd name="T6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1" h="149">
                  <a:moveTo>
                    <a:pt x="5" y="0"/>
                  </a:moveTo>
                  <a:lnTo>
                    <a:pt x="9" y="2"/>
                  </a:lnTo>
                  <a:lnTo>
                    <a:pt x="12" y="3"/>
                  </a:lnTo>
                  <a:lnTo>
                    <a:pt x="19" y="8"/>
                  </a:lnTo>
                  <a:lnTo>
                    <a:pt x="27" y="17"/>
                  </a:lnTo>
                  <a:lnTo>
                    <a:pt x="37" y="30"/>
                  </a:lnTo>
                  <a:lnTo>
                    <a:pt x="46" y="47"/>
                  </a:lnTo>
                  <a:lnTo>
                    <a:pt x="51" y="69"/>
                  </a:lnTo>
                  <a:lnTo>
                    <a:pt x="51" y="94"/>
                  </a:lnTo>
                  <a:lnTo>
                    <a:pt x="46" y="116"/>
                  </a:lnTo>
                  <a:lnTo>
                    <a:pt x="39" y="132"/>
                  </a:lnTo>
                  <a:lnTo>
                    <a:pt x="32" y="144"/>
                  </a:lnTo>
                  <a:lnTo>
                    <a:pt x="29" y="147"/>
                  </a:lnTo>
                  <a:lnTo>
                    <a:pt x="27" y="149"/>
                  </a:lnTo>
                  <a:lnTo>
                    <a:pt x="25" y="149"/>
                  </a:lnTo>
                  <a:lnTo>
                    <a:pt x="22" y="149"/>
                  </a:lnTo>
                  <a:lnTo>
                    <a:pt x="20" y="149"/>
                  </a:lnTo>
                  <a:lnTo>
                    <a:pt x="19" y="146"/>
                  </a:lnTo>
                  <a:lnTo>
                    <a:pt x="19" y="142"/>
                  </a:lnTo>
                  <a:lnTo>
                    <a:pt x="20" y="141"/>
                  </a:lnTo>
                  <a:lnTo>
                    <a:pt x="22" y="137"/>
                  </a:lnTo>
                  <a:lnTo>
                    <a:pt x="29" y="127"/>
                  </a:lnTo>
                  <a:lnTo>
                    <a:pt x="36" y="112"/>
                  </a:lnTo>
                  <a:lnTo>
                    <a:pt x="39" y="94"/>
                  </a:lnTo>
                  <a:lnTo>
                    <a:pt x="39" y="69"/>
                  </a:lnTo>
                  <a:lnTo>
                    <a:pt x="34" y="47"/>
                  </a:lnTo>
                  <a:lnTo>
                    <a:pt x="24" y="32"/>
                  </a:lnTo>
                  <a:lnTo>
                    <a:pt x="15" y="20"/>
                  </a:lnTo>
                  <a:lnTo>
                    <a:pt x="7" y="13"/>
                  </a:lnTo>
                  <a:lnTo>
                    <a:pt x="4" y="12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3"/>
                  </a:lnTo>
                  <a:lnTo>
                    <a:pt x="2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solidFill>
                <a:srgbClr val="FE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3495675" y="2151063"/>
              <a:ext cx="114300" cy="339725"/>
            </a:xfrm>
            <a:custGeom>
              <a:avLst/>
              <a:gdLst>
                <a:gd name="T0" fmla="*/ 7 w 72"/>
                <a:gd name="T1" fmla="*/ 0 h 214"/>
                <a:gd name="T2" fmla="*/ 9 w 72"/>
                <a:gd name="T3" fmla="*/ 0 h 214"/>
                <a:gd name="T4" fmla="*/ 14 w 72"/>
                <a:gd name="T5" fmla="*/ 3 h 214"/>
                <a:gd name="T6" fmla="*/ 24 w 72"/>
                <a:gd name="T7" fmla="*/ 11 h 214"/>
                <a:gd name="T8" fmla="*/ 37 w 72"/>
                <a:gd name="T9" fmla="*/ 25 h 214"/>
                <a:gd name="T10" fmla="*/ 51 w 72"/>
                <a:gd name="T11" fmla="*/ 43 h 214"/>
                <a:gd name="T12" fmla="*/ 64 w 72"/>
                <a:gd name="T13" fmla="*/ 67 h 214"/>
                <a:gd name="T14" fmla="*/ 71 w 72"/>
                <a:gd name="T15" fmla="*/ 97 h 214"/>
                <a:gd name="T16" fmla="*/ 72 w 72"/>
                <a:gd name="T17" fmla="*/ 124 h 214"/>
                <a:gd name="T18" fmla="*/ 69 w 72"/>
                <a:gd name="T19" fmla="*/ 149 h 214"/>
                <a:gd name="T20" fmla="*/ 62 w 72"/>
                <a:gd name="T21" fmla="*/ 169 h 214"/>
                <a:gd name="T22" fmla="*/ 54 w 72"/>
                <a:gd name="T23" fmla="*/ 187 h 214"/>
                <a:gd name="T24" fmla="*/ 47 w 72"/>
                <a:gd name="T25" fmla="*/ 201 h 214"/>
                <a:gd name="T26" fmla="*/ 41 w 72"/>
                <a:gd name="T27" fmla="*/ 209 h 214"/>
                <a:gd name="T28" fmla="*/ 39 w 72"/>
                <a:gd name="T29" fmla="*/ 213 h 214"/>
                <a:gd name="T30" fmla="*/ 37 w 72"/>
                <a:gd name="T31" fmla="*/ 214 h 214"/>
                <a:gd name="T32" fmla="*/ 36 w 72"/>
                <a:gd name="T33" fmla="*/ 214 h 214"/>
                <a:gd name="T34" fmla="*/ 32 w 72"/>
                <a:gd name="T35" fmla="*/ 214 h 214"/>
                <a:gd name="T36" fmla="*/ 31 w 72"/>
                <a:gd name="T37" fmla="*/ 214 h 214"/>
                <a:gd name="T38" fmla="*/ 29 w 72"/>
                <a:gd name="T39" fmla="*/ 211 h 214"/>
                <a:gd name="T40" fmla="*/ 29 w 72"/>
                <a:gd name="T41" fmla="*/ 209 h 214"/>
                <a:gd name="T42" fmla="*/ 29 w 72"/>
                <a:gd name="T43" fmla="*/ 206 h 214"/>
                <a:gd name="T44" fmla="*/ 32 w 72"/>
                <a:gd name="T45" fmla="*/ 202 h 214"/>
                <a:gd name="T46" fmla="*/ 37 w 72"/>
                <a:gd name="T47" fmla="*/ 194 h 214"/>
                <a:gd name="T48" fmla="*/ 44 w 72"/>
                <a:gd name="T49" fmla="*/ 182 h 214"/>
                <a:gd name="T50" fmla="*/ 51 w 72"/>
                <a:gd name="T51" fmla="*/ 166 h 214"/>
                <a:gd name="T52" fmla="*/ 57 w 72"/>
                <a:gd name="T53" fmla="*/ 145 h 214"/>
                <a:gd name="T54" fmla="*/ 61 w 72"/>
                <a:gd name="T55" fmla="*/ 124 h 214"/>
                <a:gd name="T56" fmla="*/ 59 w 72"/>
                <a:gd name="T57" fmla="*/ 99 h 214"/>
                <a:gd name="T58" fmla="*/ 52 w 72"/>
                <a:gd name="T59" fmla="*/ 70 h 214"/>
                <a:gd name="T60" fmla="*/ 42 w 72"/>
                <a:gd name="T61" fmla="*/ 48 h 214"/>
                <a:gd name="T62" fmla="*/ 29 w 72"/>
                <a:gd name="T63" fmla="*/ 32 h 214"/>
                <a:gd name="T64" fmla="*/ 17 w 72"/>
                <a:gd name="T65" fmla="*/ 20 h 214"/>
                <a:gd name="T66" fmla="*/ 7 w 72"/>
                <a:gd name="T67" fmla="*/ 13 h 214"/>
                <a:gd name="T68" fmla="*/ 4 w 72"/>
                <a:gd name="T69" fmla="*/ 10 h 214"/>
                <a:gd name="T70" fmla="*/ 2 w 72"/>
                <a:gd name="T71" fmla="*/ 8 h 214"/>
                <a:gd name="T72" fmla="*/ 0 w 72"/>
                <a:gd name="T73" fmla="*/ 5 h 214"/>
                <a:gd name="T74" fmla="*/ 2 w 72"/>
                <a:gd name="T75" fmla="*/ 3 h 214"/>
                <a:gd name="T76" fmla="*/ 4 w 72"/>
                <a:gd name="T77" fmla="*/ 0 h 214"/>
                <a:gd name="T78" fmla="*/ 7 w 72"/>
                <a:gd name="T79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2" h="214">
                  <a:moveTo>
                    <a:pt x="7" y="0"/>
                  </a:moveTo>
                  <a:lnTo>
                    <a:pt x="9" y="0"/>
                  </a:lnTo>
                  <a:lnTo>
                    <a:pt x="14" y="3"/>
                  </a:lnTo>
                  <a:lnTo>
                    <a:pt x="24" y="11"/>
                  </a:lnTo>
                  <a:lnTo>
                    <a:pt x="37" y="25"/>
                  </a:lnTo>
                  <a:lnTo>
                    <a:pt x="51" y="43"/>
                  </a:lnTo>
                  <a:lnTo>
                    <a:pt x="64" y="67"/>
                  </a:lnTo>
                  <a:lnTo>
                    <a:pt x="71" y="97"/>
                  </a:lnTo>
                  <a:lnTo>
                    <a:pt x="72" y="124"/>
                  </a:lnTo>
                  <a:lnTo>
                    <a:pt x="69" y="149"/>
                  </a:lnTo>
                  <a:lnTo>
                    <a:pt x="62" y="169"/>
                  </a:lnTo>
                  <a:lnTo>
                    <a:pt x="54" y="187"/>
                  </a:lnTo>
                  <a:lnTo>
                    <a:pt x="47" y="201"/>
                  </a:lnTo>
                  <a:lnTo>
                    <a:pt x="41" y="209"/>
                  </a:lnTo>
                  <a:lnTo>
                    <a:pt x="39" y="213"/>
                  </a:lnTo>
                  <a:lnTo>
                    <a:pt x="37" y="214"/>
                  </a:lnTo>
                  <a:lnTo>
                    <a:pt x="36" y="214"/>
                  </a:lnTo>
                  <a:lnTo>
                    <a:pt x="32" y="214"/>
                  </a:lnTo>
                  <a:lnTo>
                    <a:pt x="31" y="214"/>
                  </a:lnTo>
                  <a:lnTo>
                    <a:pt x="29" y="211"/>
                  </a:lnTo>
                  <a:lnTo>
                    <a:pt x="29" y="209"/>
                  </a:lnTo>
                  <a:lnTo>
                    <a:pt x="29" y="206"/>
                  </a:lnTo>
                  <a:lnTo>
                    <a:pt x="32" y="202"/>
                  </a:lnTo>
                  <a:lnTo>
                    <a:pt x="37" y="194"/>
                  </a:lnTo>
                  <a:lnTo>
                    <a:pt x="44" y="182"/>
                  </a:lnTo>
                  <a:lnTo>
                    <a:pt x="51" y="166"/>
                  </a:lnTo>
                  <a:lnTo>
                    <a:pt x="57" y="145"/>
                  </a:lnTo>
                  <a:lnTo>
                    <a:pt x="61" y="124"/>
                  </a:lnTo>
                  <a:lnTo>
                    <a:pt x="59" y="99"/>
                  </a:lnTo>
                  <a:lnTo>
                    <a:pt x="52" y="70"/>
                  </a:lnTo>
                  <a:lnTo>
                    <a:pt x="42" y="48"/>
                  </a:lnTo>
                  <a:lnTo>
                    <a:pt x="29" y="32"/>
                  </a:lnTo>
                  <a:lnTo>
                    <a:pt x="17" y="20"/>
                  </a:lnTo>
                  <a:lnTo>
                    <a:pt x="7" y="13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5"/>
                  </a:lnTo>
                  <a:lnTo>
                    <a:pt x="2" y="3"/>
                  </a:lnTo>
                  <a:lnTo>
                    <a:pt x="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EFFFF"/>
            </a:solidFill>
            <a:ln w="0">
              <a:solidFill>
                <a:srgbClr val="FE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3087688" y="2668588"/>
              <a:ext cx="47625" cy="34925"/>
            </a:xfrm>
            <a:custGeom>
              <a:avLst/>
              <a:gdLst>
                <a:gd name="T0" fmla="*/ 28 w 30"/>
                <a:gd name="T1" fmla="*/ 0 h 22"/>
                <a:gd name="T2" fmla="*/ 30 w 30"/>
                <a:gd name="T3" fmla="*/ 4 h 22"/>
                <a:gd name="T4" fmla="*/ 30 w 30"/>
                <a:gd name="T5" fmla="*/ 4 h 22"/>
                <a:gd name="T6" fmla="*/ 30 w 30"/>
                <a:gd name="T7" fmla="*/ 6 h 22"/>
                <a:gd name="T8" fmla="*/ 30 w 30"/>
                <a:gd name="T9" fmla="*/ 9 h 22"/>
                <a:gd name="T10" fmla="*/ 30 w 30"/>
                <a:gd name="T11" fmla="*/ 11 h 22"/>
                <a:gd name="T12" fmla="*/ 30 w 30"/>
                <a:gd name="T13" fmla="*/ 14 h 22"/>
                <a:gd name="T14" fmla="*/ 28 w 30"/>
                <a:gd name="T15" fmla="*/ 17 h 22"/>
                <a:gd name="T16" fmla="*/ 26 w 30"/>
                <a:gd name="T17" fmla="*/ 19 h 22"/>
                <a:gd name="T18" fmla="*/ 23 w 30"/>
                <a:gd name="T19" fmla="*/ 22 h 22"/>
                <a:gd name="T20" fmla="*/ 18 w 30"/>
                <a:gd name="T21" fmla="*/ 22 h 22"/>
                <a:gd name="T22" fmla="*/ 11 w 30"/>
                <a:gd name="T23" fmla="*/ 22 h 22"/>
                <a:gd name="T24" fmla="*/ 6 w 30"/>
                <a:gd name="T25" fmla="*/ 22 h 22"/>
                <a:gd name="T26" fmla="*/ 3 w 30"/>
                <a:gd name="T27" fmla="*/ 19 h 22"/>
                <a:gd name="T28" fmla="*/ 1 w 30"/>
                <a:gd name="T29" fmla="*/ 17 h 22"/>
                <a:gd name="T30" fmla="*/ 1 w 30"/>
                <a:gd name="T31" fmla="*/ 14 h 22"/>
                <a:gd name="T32" fmla="*/ 0 w 30"/>
                <a:gd name="T33" fmla="*/ 12 h 22"/>
                <a:gd name="T34" fmla="*/ 0 w 30"/>
                <a:gd name="T35" fmla="*/ 11 h 22"/>
                <a:gd name="T36" fmla="*/ 0 w 30"/>
                <a:gd name="T37" fmla="*/ 9 h 22"/>
                <a:gd name="T38" fmla="*/ 0 w 30"/>
                <a:gd name="T39" fmla="*/ 9 h 22"/>
                <a:gd name="T40" fmla="*/ 13 w 30"/>
                <a:gd name="T41" fmla="*/ 6 h 22"/>
                <a:gd name="T42" fmla="*/ 25 w 30"/>
                <a:gd name="T43" fmla="*/ 2 h 22"/>
                <a:gd name="T44" fmla="*/ 28 w 30"/>
                <a:gd name="T4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22">
                  <a:moveTo>
                    <a:pt x="28" y="0"/>
                  </a:moveTo>
                  <a:lnTo>
                    <a:pt x="30" y="4"/>
                  </a:lnTo>
                  <a:lnTo>
                    <a:pt x="30" y="4"/>
                  </a:lnTo>
                  <a:lnTo>
                    <a:pt x="30" y="6"/>
                  </a:lnTo>
                  <a:lnTo>
                    <a:pt x="30" y="9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17"/>
                  </a:lnTo>
                  <a:lnTo>
                    <a:pt x="26" y="19"/>
                  </a:lnTo>
                  <a:lnTo>
                    <a:pt x="23" y="22"/>
                  </a:lnTo>
                  <a:lnTo>
                    <a:pt x="18" y="22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3" y="19"/>
                  </a:lnTo>
                  <a:lnTo>
                    <a:pt x="1" y="17"/>
                  </a:lnTo>
                  <a:lnTo>
                    <a:pt x="1" y="14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9"/>
                  </a:lnTo>
                  <a:lnTo>
                    <a:pt x="13" y="6"/>
                  </a:lnTo>
                  <a:lnTo>
                    <a:pt x="25" y="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2876BD"/>
            </a:solidFill>
            <a:ln w="0">
              <a:solidFill>
                <a:srgbClr val="2876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3052763" y="2451101"/>
              <a:ext cx="63500" cy="50800"/>
            </a:xfrm>
            <a:custGeom>
              <a:avLst/>
              <a:gdLst>
                <a:gd name="T0" fmla="*/ 38 w 40"/>
                <a:gd name="T1" fmla="*/ 0 h 32"/>
                <a:gd name="T2" fmla="*/ 40 w 40"/>
                <a:gd name="T3" fmla="*/ 24 h 32"/>
                <a:gd name="T4" fmla="*/ 8 w 40"/>
                <a:gd name="T5" fmla="*/ 30 h 32"/>
                <a:gd name="T6" fmla="*/ 0 w 40"/>
                <a:gd name="T7" fmla="*/ 32 h 32"/>
                <a:gd name="T8" fmla="*/ 0 w 40"/>
                <a:gd name="T9" fmla="*/ 32 h 32"/>
                <a:gd name="T10" fmla="*/ 2 w 40"/>
                <a:gd name="T11" fmla="*/ 30 h 32"/>
                <a:gd name="T12" fmla="*/ 2 w 40"/>
                <a:gd name="T13" fmla="*/ 29 h 32"/>
                <a:gd name="T14" fmla="*/ 3 w 40"/>
                <a:gd name="T15" fmla="*/ 27 h 32"/>
                <a:gd name="T16" fmla="*/ 3 w 40"/>
                <a:gd name="T17" fmla="*/ 24 h 32"/>
                <a:gd name="T18" fmla="*/ 5 w 40"/>
                <a:gd name="T19" fmla="*/ 18 h 32"/>
                <a:gd name="T20" fmla="*/ 3 w 40"/>
                <a:gd name="T21" fmla="*/ 13 h 32"/>
                <a:gd name="T22" fmla="*/ 3 w 40"/>
                <a:gd name="T23" fmla="*/ 5 h 32"/>
                <a:gd name="T24" fmla="*/ 38 w 40"/>
                <a:gd name="T2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32">
                  <a:moveTo>
                    <a:pt x="38" y="0"/>
                  </a:moveTo>
                  <a:lnTo>
                    <a:pt x="40" y="24"/>
                  </a:lnTo>
                  <a:lnTo>
                    <a:pt x="8" y="3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30"/>
                  </a:lnTo>
                  <a:lnTo>
                    <a:pt x="2" y="29"/>
                  </a:lnTo>
                  <a:lnTo>
                    <a:pt x="3" y="27"/>
                  </a:lnTo>
                  <a:lnTo>
                    <a:pt x="3" y="24"/>
                  </a:lnTo>
                  <a:lnTo>
                    <a:pt x="5" y="18"/>
                  </a:lnTo>
                  <a:lnTo>
                    <a:pt x="3" y="13"/>
                  </a:lnTo>
                  <a:lnTo>
                    <a:pt x="3" y="5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2876BD"/>
            </a:solidFill>
            <a:ln w="0">
              <a:solidFill>
                <a:srgbClr val="2876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2954338" y="2459038"/>
              <a:ext cx="247650" cy="228600"/>
            </a:xfrm>
            <a:custGeom>
              <a:avLst/>
              <a:gdLst>
                <a:gd name="T0" fmla="*/ 65 w 156"/>
                <a:gd name="T1" fmla="*/ 8 h 144"/>
                <a:gd name="T2" fmla="*/ 65 w 156"/>
                <a:gd name="T3" fmla="*/ 19 h 144"/>
                <a:gd name="T4" fmla="*/ 64 w 156"/>
                <a:gd name="T5" fmla="*/ 24 h 144"/>
                <a:gd name="T6" fmla="*/ 62 w 156"/>
                <a:gd name="T7" fmla="*/ 27 h 144"/>
                <a:gd name="T8" fmla="*/ 70 w 156"/>
                <a:gd name="T9" fmla="*/ 25 h 144"/>
                <a:gd name="T10" fmla="*/ 125 w 156"/>
                <a:gd name="T11" fmla="*/ 12 h 144"/>
                <a:gd name="T12" fmla="*/ 136 w 156"/>
                <a:gd name="T13" fmla="*/ 13 h 144"/>
                <a:gd name="T14" fmla="*/ 141 w 156"/>
                <a:gd name="T15" fmla="*/ 24 h 144"/>
                <a:gd name="T16" fmla="*/ 141 w 156"/>
                <a:gd name="T17" fmla="*/ 34 h 144"/>
                <a:gd name="T18" fmla="*/ 132 w 156"/>
                <a:gd name="T19" fmla="*/ 40 h 144"/>
                <a:gd name="T20" fmla="*/ 115 w 156"/>
                <a:gd name="T21" fmla="*/ 45 h 144"/>
                <a:gd name="T22" fmla="*/ 142 w 156"/>
                <a:gd name="T23" fmla="*/ 40 h 144"/>
                <a:gd name="T24" fmla="*/ 152 w 156"/>
                <a:gd name="T25" fmla="*/ 45 h 144"/>
                <a:gd name="T26" fmla="*/ 154 w 156"/>
                <a:gd name="T27" fmla="*/ 55 h 144"/>
                <a:gd name="T28" fmla="*/ 149 w 156"/>
                <a:gd name="T29" fmla="*/ 65 h 144"/>
                <a:gd name="T30" fmla="*/ 142 w 156"/>
                <a:gd name="T31" fmla="*/ 69 h 144"/>
                <a:gd name="T32" fmla="*/ 151 w 156"/>
                <a:gd name="T33" fmla="*/ 70 h 144"/>
                <a:gd name="T34" fmla="*/ 154 w 156"/>
                <a:gd name="T35" fmla="*/ 79 h 144"/>
                <a:gd name="T36" fmla="*/ 154 w 156"/>
                <a:gd name="T37" fmla="*/ 91 h 144"/>
                <a:gd name="T38" fmla="*/ 146 w 156"/>
                <a:gd name="T39" fmla="*/ 96 h 144"/>
                <a:gd name="T40" fmla="*/ 146 w 156"/>
                <a:gd name="T41" fmla="*/ 99 h 144"/>
                <a:gd name="T42" fmla="*/ 152 w 156"/>
                <a:gd name="T43" fmla="*/ 109 h 144"/>
                <a:gd name="T44" fmla="*/ 151 w 156"/>
                <a:gd name="T45" fmla="*/ 119 h 144"/>
                <a:gd name="T46" fmla="*/ 144 w 156"/>
                <a:gd name="T47" fmla="*/ 126 h 144"/>
                <a:gd name="T48" fmla="*/ 109 w 156"/>
                <a:gd name="T49" fmla="*/ 134 h 144"/>
                <a:gd name="T50" fmla="*/ 84 w 156"/>
                <a:gd name="T51" fmla="*/ 141 h 144"/>
                <a:gd name="T52" fmla="*/ 69 w 156"/>
                <a:gd name="T53" fmla="*/ 144 h 144"/>
                <a:gd name="T54" fmla="*/ 37 w 156"/>
                <a:gd name="T55" fmla="*/ 144 h 144"/>
                <a:gd name="T56" fmla="*/ 18 w 156"/>
                <a:gd name="T57" fmla="*/ 141 h 144"/>
                <a:gd name="T58" fmla="*/ 10 w 156"/>
                <a:gd name="T59" fmla="*/ 141 h 144"/>
                <a:gd name="T60" fmla="*/ 10 w 156"/>
                <a:gd name="T61" fmla="*/ 139 h 144"/>
                <a:gd name="T62" fmla="*/ 0 w 156"/>
                <a:gd name="T63" fmla="*/ 64 h 144"/>
                <a:gd name="T64" fmla="*/ 3 w 156"/>
                <a:gd name="T65" fmla="*/ 62 h 144"/>
                <a:gd name="T66" fmla="*/ 7 w 156"/>
                <a:gd name="T67" fmla="*/ 60 h 144"/>
                <a:gd name="T68" fmla="*/ 7 w 156"/>
                <a:gd name="T69" fmla="*/ 57 h 144"/>
                <a:gd name="T70" fmla="*/ 10 w 156"/>
                <a:gd name="T71" fmla="*/ 50 h 144"/>
                <a:gd name="T72" fmla="*/ 13 w 156"/>
                <a:gd name="T73" fmla="*/ 39 h 144"/>
                <a:gd name="T74" fmla="*/ 35 w 156"/>
                <a:gd name="T75" fmla="*/ 12 h 144"/>
                <a:gd name="T76" fmla="*/ 48 w 156"/>
                <a:gd name="T77" fmla="*/ 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6" h="144">
                  <a:moveTo>
                    <a:pt x="65" y="0"/>
                  </a:moveTo>
                  <a:lnTo>
                    <a:pt x="65" y="8"/>
                  </a:lnTo>
                  <a:lnTo>
                    <a:pt x="67" y="13"/>
                  </a:lnTo>
                  <a:lnTo>
                    <a:pt x="65" y="19"/>
                  </a:lnTo>
                  <a:lnTo>
                    <a:pt x="65" y="22"/>
                  </a:lnTo>
                  <a:lnTo>
                    <a:pt x="64" y="24"/>
                  </a:lnTo>
                  <a:lnTo>
                    <a:pt x="64" y="25"/>
                  </a:lnTo>
                  <a:lnTo>
                    <a:pt x="62" y="27"/>
                  </a:lnTo>
                  <a:lnTo>
                    <a:pt x="62" y="27"/>
                  </a:lnTo>
                  <a:lnTo>
                    <a:pt x="70" y="25"/>
                  </a:lnTo>
                  <a:lnTo>
                    <a:pt x="102" y="19"/>
                  </a:lnTo>
                  <a:lnTo>
                    <a:pt x="125" y="12"/>
                  </a:lnTo>
                  <a:lnTo>
                    <a:pt x="131" y="12"/>
                  </a:lnTo>
                  <a:lnTo>
                    <a:pt x="136" y="13"/>
                  </a:lnTo>
                  <a:lnTo>
                    <a:pt x="139" y="19"/>
                  </a:lnTo>
                  <a:lnTo>
                    <a:pt x="141" y="24"/>
                  </a:lnTo>
                  <a:lnTo>
                    <a:pt x="142" y="29"/>
                  </a:lnTo>
                  <a:lnTo>
                    <a:pt x="141" y="34"/>
                  </a:lnTo>
                  <a:lnTo>
                    <a:pt x="137" y="39"/>
                  </a:lnTo>
                  <a:lnTo>
                    <a:pt x="132" y="40"/>
                  </a:lnTo>
                  <a:lnTo>
                    <a:pt x="115" y="44"/>
                  </a:lnTo>
                  <a:lnTo>
                    <a:pt x="115" y="45"/>
                  </a:lnTo>
                  <a:lnTo>
                    <a:pt x="137" y="40"/>
                  </a:lnTo>
                  <a:lnTo>
                    <a:pt x="142" y="40"/>
                  </a:lnTo>
                  <a:lnTo>
                    <a:pt x="147" y="42"/>
                  </a:lnTo>
                  <a:lnTo>
                    <a:pt x="152" y="45"/>
                  </a:lnTo>
                  <a:lnTo>
                    <a:pt x="154" y="50"/>
                  </a:lnTo>
                  <a:lnTo>
                    <a:pt x="154" y="55"/>
                  </a:lnTo>
                  <a:lnTo>
                    <a:pt x="152" y="62"/>
                  </a:lnTo>
                  <a:lnTo>
                    <a:pt x="149" y="65"/>
                  </a:lnTo>
                  <a:lnTo>
                    <a:pt x="144" y="67"/>
                  </a:lnTo>
                  <a:lnTo>
                    <a:pt x="142" y="69"/>
                  </a:lnTo>
                  <a:lnTo>
                    <a:pt x="146" y="69"/>
                  </a:lnTo>
                  <a:lnTo>
                    <a:pt x="151" y="70"/>
                  </a:lnTo>
                  <a:lnTo>
                    <a:pt x="152" y="75"/>
                  </a:lnTo>
                  <a:lnTo>
                    <a:pt x="154" y="79"/>
                  </a:lnTo>
                  <a:lnTo>
                    <a:pt x="156" y="86"/>
                  </a:lnTo>
                  <a:lnTo>
                    <a:pt x="154" y="91"/>
                  </a:lnTo>
                  <a:lnTo>
                    <a:pt x="151" y="94"/>
                  </a:lnTo>
                  <a:lnTo>
                    <a:pt x="146" y="96"/>
                  </a:lnTo>
                  <a:lnTo>
                    <a:pt x="141" y="97"/>
                  </a:lnTo>
                  <a:lnTo>
                    <a:pt x="146" y="99"/>
                  </a:lnTo>
                  <a:lnTo>
                    <a:pt x="149" y="104"/>
                  </a:lnTo>
                  <a:lnTo>
                    <a:pt x="152" y="109"/>
                  </a:lnTo>
                  <a:lnTo>
                    <a:pt x="152" y="114"/>
                  </a:lnTo>
                  <a:lnTo>
                    <a:pt x="151" y="119"/>
                  </a:lnTo>
                  <a:lnTo>
                    <a:pt x="147" y="122"/>
                  </a:lnTo>
                  <a:lnTo>
                    <a:pt x="144" y="126"/>
                  </a:lnTo>
                  <a:lnTo>
                    <a:pt x="112" y="132"/>
                  </a:lnTo>
                  <a:lnTo>
                    <a:pt x="109" y="134"/>
                  </a:lnTo>
                  <a:lnTo>
                    <a:pt x="97" y="138"/>
                  </a:lnTo>
                  <a:lnTo>
                    <a:pt x="84" y="141"/>
                  </a:lnTo>
                  <a:lnTo>
                    <a:pt x="75" y="143"/>
                  </a:lnTo>
                  <a:lnTo>
                    <a:pt x="69" y="144"/>
                  </a:lnTo>
                  <a:lnTo>
                    <a:pt x="50" y="144"/>
                  </a:lnTo>
                  <a:lnTo>
                    <a:pt x="37" y="144"/>
                  </a:lnTo>
                  <a:lnTo>
                    <a:pt x="27" y="143"/>
                  </a:lnTo>
                  <a:lnTo>
                    <a:pt x="18" y="141"/>
                  </a:lnTo>
                  <a:lnTo>
                    <a:pt x="12" y="141"/>
                  </a:lnTo>
                  <a:lnTo>
                    <a:pt x="10" y="141"/>
                  </a:lnTo>
                  <a:lnTo>
                    <a:pt x="10" y="139"/>
                  </a:lnTo>
                  <a:lnTo>
                    <a:pt x="10" y="139"/>
                  </a:lnTo>
                  <a:lnTo>
                    <a:pt x="0" y="65"/>
                  </a:lnTo>
                  <a:lnTo>
                    <a:pt x="0" y="64"/>
                  </a:lnTo>
                  <a:lnTo>
                    <a:pt x="2" y="62"/>
                  </a:lnTo>
                  <a:lnTo>
                    <a:pt x="3" y="62"/>
                  </a:lnTo>
                  <a:lnTo>
                    <a:pt x="5" y="62"/>
                  </a:lnTo>
                  <a:lnTo>
                    <a:pt x="7" y="60"/>
                  </a:lnTo>
                  <a:lnTo>
                    <a:pt x="7" y="60"/>
                  </a:lnTo>
                  <a:lnTo>
                    <a:pt x="7" y="57"/>
                  </a:lnTo>
                  <a:lnTo>
                    <a:pt x="8" y="55"/>
                  </a:lnTo>
                  <a:lnTo>
                    <a:pt x="10" y="50"/>
                  </a:lnTo>
                  <a:lnTo>
                    <a:pt x="12" y="44"/>
                  </a:lnTo>
                  <a:lnTo>
                    <a:pt x="13" y="39"/>
                  </a:lnTo>
                  <a:lnTo>
                    <a:pt x="23" y="24"/>
                  </a:lnTo>
                  <a:lnTo>
                    <a:pt x="35" y="12"/>
                  </a:lnTo>
                  <a:lnTo>
                    <a:pt x="43" y="5"/>
                  </a:lnTo>
                  <a:lnTo>
                    <a:pt x="48" y="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AECBA"/>
            </a:solidFill>
            <a:ln w="0">
              <a:solidFill>
                <a:srgbClr val="FAECB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2879725" y="2552701"/>
              <a:ext cx="85725" cy="149225"/>
            </a:xfrm>
            <a:custGeom>
              <a:avLst/>
              <a:gdLst>
                <a:gd name="T0" fmla="*/ 35 w 54"/>
                <a:gd name="T1" fmla="*/ 0 h 94"/>
                <a:gd name="T2" fmla="*/ 39 w 54"/>
                <a:gd name="T3" fmla="*/ 1 h 94"/>
                <a:gd name="T4" fmla="*/ 42 w 54"/>
                <a:gd name="T5" fmla="*/ 3 h 94"/>
                <a:gd name="T6" fmla="*/ 44 w 54"/>
                <a:gd name="T7" fmla="*/ 6 h 94"/>
                <a:gd name="T8" fmla="*/ 49 w 54"/>
                <a:gd name="T9" fmla="*/ 43 h 94"/>
                <a:gd name="T10" fmla="*/ 54 w 54"/>
                <a:gd name="T11" fmla="*/ 80 h 94"/>
                <a:gd name="T12" fmla="*/ 52 w 54"/>
                <a:gd name="T13" fmla="*/ 85 h 94"/>
                <a:gd name="T14" fmla="*/ 50 w 54"/>
                <a:gd name="T15" fmla="*/ 87 h 94"/>
                <a:gd name="T16" fmla="*/ 47 w 54"/>
                <a:gd name="T17" fmla="*/ 89 h 94"/>
                <a:gd name="T18" fmla="*/ 18 w 54"/>
                <a:gd name="T19" fmla="*/ 94 h 94"/>
                <a:gd name="T20" fmla="*/ 15 w 54"/>
                <a:gd name="T21" fmla="*/ 92 h 94"/>
                <a:gd name="T22" fmla="*/ 12 w 54"/>
                <a:gd name="T23" fmla="*/ 90 h 94"/>
                <a:gd name="T24" fmla="*/ 10 w 54"/>
                <a:gd name="T25" fmla="*/ 87 h 94"/>
                <a:gd name="T26" fmla="*/ 5 w 54"/>
                <a:gd name="T27" fmla="*/ 50 h 94"/>
                <a:gd name="T28" fmla="*/ 0 w 54"/>
                <a:gd name="T29" fmla="*/ 11 h 94"/>
                <a:gd name="T30" fmla="*/ 0 w 54"/>
                <a:gd name="T31" fmla="*/ 8 h 94"/>
                <a:gd name="T32" fmla="*/ 3 w 54"/>
                <a:gd name="T33" fmla="*/ 5 h 94"/>
                <a:gd name="T34" fmla="*/ 7 w 54"/>
                <a:gd name="T35" fmla="*/ 5 h 94"/>
                <a:gd name="T36" fmla="*/ 35 w 54"/>
                <a:gd name="T3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4" h="94">
                  <a:moveTo>
                    <a:pt x="35" y="0"/>
                  </a:moveTo>
                  <a:lnTo>
                    <a:pt x="39" y="1"/>
                  </a:lnTo>
                  <a:lnTo>
                    <a:pt x="42" y="3"/>
                  </a:lnTo>
                  <a:lnTo>
                    <a:pt x="44" y="6"/>
                  </a:lnTo>
                  <a:lnTo>
                    <a:pt x="49" y="43"/>
                  </a:lnTo>
                  <a:lnTo>
                    <a:pt x="54" y="80"/>
                  </a:lnTo>
                  <a:lnTo>
                    <a:pt x="52" y="85"/>
                  </a:lnTo>
                  <a:lnTo>
                    <a:pt x="50" y="87"/>
                  </a:lnTo>
                  <a:lnTo>
                    <a:pt x="47" y="89"/>
                  </a:lnTo>
                  <a:lnTo>
                    <a:pt x="18" y="94"/>
                  </a:lnTo>
                  <a:lnTo>
                    <a:pt x="15" y="92"/>
                  </a:lnTo>
                  <a:lnTo>
                    <a:pt x="12" y="90"/>
                  </a:lnTo>
                  <a:lnTo>
                    <a:pt x="10" y="87"/>
                  </a:lnTo>
                  <a:lnTo>
                    <a:pt x="5" y="50"/>
                  </a:lnTo>
                  <a:lnTo>
                    <a:pt x="0" y="11"/>
                  </a:lnTo>
                  <a:lnTo>
                    <a:pt x="0" y="8"/>
                  </a:lnTo>
                  <a:lnTo>
                    <a:pt x="3" y="5"/>
                  </a:lnTo>
                  <a:lnTo>
                    <a:pt x="7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9EFADC"/>
            </a:solidFill>
            <a:ln w="0">
              <a:solidFill>
                <a:srgbClr val="9EFAD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2890838" y="2679701"/>
              <a:ext cx="23813" cy="22225"/>
            </a:xfrm>
            <a:custGeom>
              <a:avLst/>
              <a:gdLst>
                <a:gd name="T0" fmla="*/ 6 w 15"/>
                <a:gd name="T1" fmla="*/ 0 h 14"/>
                <a:gd name="T2" fmla="*/ 10 w 15"/>
                <a:gd name="T3" fmla="*/ 0 h 14"/>
                <a:gd name="T4" fmla="*/ 13 w 15"/>
                <a:gd name="T5" fmla="*/ 2 h 14"/>
                <a:gd name="T6" fmla="*/ 15 w 15"/>
                <a:gd name="T7" fmla="*/ 5 h 14"/>
                <a:gd name="T8" fmla="*/ 13 w 15"/>
                <a:gd name="T9" fmla="*/ 9 h 14"/>
                <a:gd name="T10" fmla="*/ 11 w 15"/>
                <a:gd name="T11" fmla="*/ 12 h 14"/>
                <a:gd name="T12" fmla="*/ 8 w 15"/>
                <a:gd name="T13" fmla="*/ 14 h 14"/>
                <a:gd name="T14" fmla="*/ 5 w 15"/>
                <a:gd name="T15" fmla="*/ 14 h 14"/>
                <a:gd name="T16" fmla="*/ 1 w 15"/>
                <a:gd name="T17" fmla="*/ 10 h 14"/>
                <a:gd name="T18" fmla="*/ 0 w 15"/>
                <a:gd name="T19" fmla="*/ 7 h 14"/>
                <a:gd name="T20" fmla="*/ 1 w 15"/>
                <a:gd name="T21" fmla="*/ 4 h 14"/>
                <a:gd name="T22" fmla="*/ 3 w 15"/>
                <a:gd name="T23" fmla="*/ 0 h 14"/>
                <a:gd name="T24" fmla="*/ 6 w 15"/>
                <a:gd name="T2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4">
                  <a:moveTo>
                    <a:pt x="6" y="0"/>
                  </a:moveTo>
                  <a:lnTo>
                    <a:pt x="10" y="0"/>
                  </a:lnTo>
                  <a:lnTo>
                    <a:pt x="13" y="2"/>
                  </a:lnTo>
                  <a:lnTo>
                    <a:pt x="15" y="5"/>
                  </a:lnTo>
                  <a:lnTo>
                    <a:pt x="13" y="9"/>
                  </a:lnTo>
                  <a:lnTo>
                    <a:pt x="11" y="12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1" y="10"/>
                  </a:lnTo>
                  <a:lnTo>
                    <a:pt x="0" y="7"/>
                  </a:lnTo>
                  <a:lnTo>
                    <a:pt x="1" y="4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37"/>
            </a:solidFill>
            <a:ln w="0">
              <a:solidFill>
                <a:srgbClr val="00003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2786063" y="2546351"/>
              <a:ext cx="155575" cy="168275"/>
            </a:xfrm>
            <a:custGeom>
              <a:avLst/>
              <a:gdLst>
                <a:gd name="T0" fmla="*/ 79 w 98"/>
                <a:gd name="T1" fmla="*/ 0 h 106"/>
                <a:gd name="T2" fmla="*/ 82 w 98"/>
                <a:gd name="T3" fmla="*/ 0 h 106"/>
                <a:gd name="T4" fmla="*/ 84 w 98"/>
                <a:gd name="T5" fmla="*/ 2 h 106"/>
                <a:gd name="T6" fmla="*/ 86 w 98"/>
                <a:gd name="T7" fmla="*/ 5 h 106"/>
                <a:gd name="T8" fmla="*/ 91 w 98"/>
                <a:gd name="T9" fmla="*/ 49 h 106"/>
                <a:gd name="T10" fmla="*/ 98 w 98"/>
                <a:gd name="T11" fmla="*/ 93 h 106"/>
                <a:gd name="T12" fmla="*/ 98 w 98"/>
                <a:gd name="T13" fmla="*/ 96 h 106"/>
                <a:gd name="T14" fmla="*/ 96 w 98"/>
                <a:gd name="T15" fmla="*/ 99 h 106"/>
                <a:gd name="T16" fmla="*/ 94 w 98"/>
                <a:gd name="T17" fmla="*/ 99 h 106"/>
                <a:gd name="T18" fmla="*/ 46 w 98"/>
                <a:gd name="T19" fmla="*/ 106 h 106"/>
                <a:gd name="T20" fmla="*/ 29 w 98"/>
                <a:gd name="T21" fmla="*/ 83 h 106"/>
                <a:gd name="T22" fmla="*/ 5 w 98"/>
                <a:gd name="T23" fmla="*/ 34 h 106"/>
                <a:gd name="T24" fmla="*/ 0 w 98"/>
                <a:gd name="T25" fmla="*/ 10 h 106"/>
                <a:gd name="T26" fmla="*/ 79 w 98"/>
                <a:gd name="T2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06">
                  <a:moveTo>
                    <a:pt x="79" y="0"/>
                  </a:moveTo>
                  <a:lnTo>
                    <a:pt x="82" y="0"/>
                  </a:lnTo>
                  <a:lnTo>
                    <a:pt x="84" y="2"/>
                  </a:lnTo>
                  <a:lnTo>
                    <a:pt x="86" y="5"/>
                  </a:lnTo>
                  <a:lnTo>
                    <a:pt x="91" y="49"/>
                  </a:lnTo>
                  <a:lnTo>
                    <a:pt x="98" y="93"/>
                  </a:lnTo>
                  <a:lnTo>
                    <a:pt x="98" y="96"/>
                  </a:lnTo>
                  <a:lnTo>
                    <a:pt x="96" y="99"/>
                  </a:lnTo>
                  <a:lnTo>
                    <a:pt x="94" y="99"/>
                  </a:lnTo>
                  <a:lnTo>
                    <a:pt x="46" y="106"/>
                  </a:lnTo>
                  <a:lnTo>
                    <a:pt x="29" y="83"/>
                  </a:lnTo>
                  <a:lnTo>
                    <a:pt x="5" y="34"/>
                  </a:lnTo>
                  <a:lnTo>
                    <a:pt x="0" y="1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56AEFF"/>
            </a:solidFill>
            <a:ln w="0">
              <a:solidFill>
                <a:srgbClr val="56AE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928917" y="2988527"/>
            <a:ext cx="1233199" cy="1258425"/>
            <a:chOff x="3825875" y="1922463"/>
            <a:chExt cx="985838" cy="985838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3825875" y="1922463"/>
              <a:ext cx="985838" cy="985838"/>
            </a:xfrm>
            <a:custGeom>
              <a:avLst/>
              <a:gdLst>
                <a:gd name="T0" fmla="*/ 311 w 621"/>
                <a:gd name="T1" fmla="*/ 0 h 621"/>
                <a:gd name="T2" fmla="*/ 367 w 621"/>
                <a:gd name="T3" fmla="*/ 5 h 621"/>
                <a:gd name="T4" fmla="*/ 419 w 621"/>
                <a:gd name="T5" fmla="*/ 20 h 621"/>
                <a:gd name="T6" fmla="*/ 467 w 621"/>
                <a:gd name="T7" fmla="*/ 41 h 621"/>
                <a:gd name="T8" fmla="*/ 511 w 621"/>
                <a:gd name="T9" fmla="*/ 73 h 621"/>
                <a:gd name="T10" fmla="*/ 548 w 621"/>
                <a:gd name="T11" fmla="*/ 110 h 621"/>
                <a:gd name="T12" fmla="*/ 579 w 621"/>
                <a:gd name="T13" fmla="*/ 154 h 621"/>
                <a:gd name="T14" fmla="*/ 601 w 621"/>
                <a:gd name="T15" fmla="*/ 202 h 621"/>
                <a:gd name="T16" fmla="*/ 616 w 621"/>
                <a:gd name="T17" fmla="*/ 254 h 621"/>
                <a:gd name="T18" fmla="*/ 621 w 621"/>
                <a:gd name="T19" fmla="*/ 310 h 621"/>
                <a:gd name="T20" fmla="*/ 616 w 621"/>
                <a:gd name="T21" fmla="*/ 367 h 621"/>
                <a:gd name="T22" fmla="*/ 601 w 621"/>
                <a:gd name="T23" fmla="*/ 419 h 621"/>
                <a:gd name="T24" fmla="*/ 579 w 621"/>
                <a:gd name="T25" fmla="*/ 467 h 621"/>
                <a:gd name="T26" fmla="*/ 548 w 621"/>
                <a:gd name="T27" fmla="*/ 511 h 621"/>
                <a:gd name="T28" fmla="*/ 511 w 621"/>
                <a:gd name="T29" fmla="*/ 548 h 621"/>
                <a:gd name="T30" fmla="*/ 467 w 621"/>
                <a:gd name="T31" fmla="*/ 578 h 621"/>
                <a:gd name="T32" fmla="*/ 419 w 621"/>
                <a:gd name="T33" fmla="*/ 601 h 621"/>
                <a:gd name="T34" fmla="*/ 367 w 621"/>
                <a:gd name="T35" fmla="*/ 616 h 621"/>
                <a:gd name="T36" fmla="*/ 311 w 621"/>
                <a:gd name="T37" fmla="*/ 621 h 621"/>
                <a:gd name="T38" fmla="*/ 255 w 621"/>
                <a:gd name="T39" fmla="*/ 616 h 621"/>
                <a:gd name="T40" fmla="*/ 203 w 621"/>
                <a:gd name="T41" fmla="*/ 601 h 621"/>
                <a:gd name="T42" fmla="*/ 154 w 621"/>
                <a:gd name="T43" fmla="*/ 578 h 621"/>
                <a:gd name="T44" fmla="*/ 111 w 621"/>
                <a:gd name="T45" fmla="*/ 548 h 621"/>
                <a:gd name="T46" fmla="*/ 74 w 621"/>
                <a:gd name="T47" fmla="*/ 511 h 621"/>
                <a:gd name="T48" fmla="*/ 44 w 621"/>
                <a:gd name="T49" fmla="*/ 467 h 621"/>
                <a:gd name="T50" fmla="*/ 20 w 621"/>
                <a:gd name="T51" fmla="*/ 419 h 621"/>
                <a:gd name="T52" fmla="*/ 5 w 621"/>
                <a:gd name="T53" fmla="*/ 367 h 621"/>
                <a:gd name="T54" fmla="*/ 0 w 621"/>
                <a:gd name="T55" fmla="*/ 310 h 621"/>
                <a:gd name="T56" fmla="*/ 5 w 621"/>
                <a:gd name="T57" fmla="*/ 254 h 621"/>
                <a:gd name="T58" fmla="*/ 20 w 621"/>
                <a:gd name="T59" fmla="*/ 202 h 621"/>
                <a:gd name="T60" fmla="*/ 44 w 621"/>
                <a:gd name="T61" fmla="*/ 154 h 621"/>
                <a:gd name="T62" fmla="*/ 74 w 621"/>
                <a:gd name="T63" fmla="*/ 110 h 621"/>
                <a:gd name="T64" fmla="*/ 111 w 621"/>
                <a:gd name="T65" fmla="*/ 73 h 621"/>
                <a:gd name="T66" fmla="*/ 154 w 621"/>
                <a:gd name="T67" fmla="*/ 41 h 621"/>
                <a:gd name="T68" fmla="*/ 203 w 621"/>
                <a:gd name="T69" fmla="*/ 20 h 621"/>
                <a:gd name="T70" fmla="*/ 255 w 621"/>
                <a:gd name="T71" fmla="*/ 5 h 621"/>
                <a:gd name="T72" fmla="*/ 311 w 621"/>
                <a:gd name="T73" fmla="*/ 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1" h="621">
                  <a:moveTo>
                    <a:pt x="311" y="0"/>
                  </a:moveTo>
                  <a:lnTo>
                    <a:pt x="367" y="5"/>
                  </a:lnTo>
                  <a:lnTo>
                    <a:pt x="419" y="20"/>
                  </a:lnTo>
                  <a:lnTo>
                    <a:pt x="467" y="41"/>
                  </a:lnTo>
                  <a:lnTo>
                    <a:pt x="511" y="73"/>
                  </a:lnTo>
                  <a:lnTo>
                    <a:pt x="548" y="110"/>
                  </a:lnTo>
                  <a:lnTo>
                    <a:pt x="579" y="154"/>
                  </a:lnTo>
                  <a:lnTo>
                    <a:pt x="601" y="202"/>
                  </a:lnTo>
                  <a:lnTo>
                    <a:pt x="616" y="254"/>
                  </a:lnTo>
                  <a:lnTo>
                    <a:pt x="621" y="310"/>
                  </a:lnTo>
                  <a:lnTo>
                    <a:pt x="616" y="367"/>
                  </a:lnTo>
                  <a:lnTo>
                    <a:pt x="601" y="419"/>
                  </a:lnTo>
                  <a:lnTo>
                    <a:pt x="579" y="467"/>
                  </a:lnTo>
                  <a:lnTo>
                    <a:pt x="548" y="511"/>
                  </a:lnTo>
                  <a:lnTo>
                    <a:pt x="511" y="548"/>
                  </a:lnTo>
                  <a:lnTo>
                    <a:pt x="467" y="578"/>
                  </a:lnTo>
                  <a:lnTo>
                    <a:pt x="419" y="601"/>
                  </a:lnTo>
                  <a:lnTo>
                    <a:pt x="367" y="616"/>
                  </a:lnTo>
                  <a:lnTo>
                    <a:pt x="311" y="621"/>
                  </a:lnTo>
                  <a:lnTo>
                    <a:pt x="255" y="616"/>
                  </a:lnTo>
                  <a:lnTo>
                    <a:pt x="203" y="601"/>
                  </a:lnTo>
                  <a:lnTo>
                    <a:pt x="154" y="578"/>
                  </a:lnTo>
                  <a:lnTo>
                    <a:pt x="111" y="548"/>
                  </a:lnTo>
                  <a:lnTo>
                    <a:pt x="74" y="511"/>
                  </a:lnTo>
                  <a:lnTo>
                    <a:pt x="44" y="467"/>
                  </a:lnTo>
                  <a:lnTo>
                    <a:pt x="20" y="419"/>
                  </a:lnTo>
                  <a:lnTo>
                    <a:pt x="5" y="367"/>
                  </a:lnTo>
                  <a:lnTo>
                    <a:pt x="0" y="310"/>
                  </a:lnTo>
                  <a:lnTo>
                    <a:pt x="5" y="254"/>
                  </a:lnTo>
                  <a:lnTo>
                    <a:pt x="20" y="202"/>
                  </a:lnTo>
                  <a:lnTo>
                    <a:pt x="44" y="154"/>
                  </a:lnTo>
                  <a:lnTo>
                    <a:pt x="74" y="110"/>
                  </a:lnTo>
                  <a:lnTo>
                    <a:pt x="111" y="73"/>
                  </a:lnTo>
                  <a:lnTo>
                    <a:pt x="154" y="41"/>
                  </a:lnTo>
                  <a:lnTo>
                    <a:pt x="203" y="20"/>
                  </a:lnTo>
                  <a:lnTo>
                    <a:pt x="255" y="5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EED10F"/>
            </a:solidFill>
            <a:ln w="0">
              <a:solidFill>
                <a:srgbClr val="EED10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4137025" y="2562226"/>
              <a:ext cx="361950" cy="33338"/>
            </a:xfrm>
            <a:prstGeom prst="rect">
              <a:avLst/>
            </a:prstGeom>
            <a:solidFill>
              <a:srgbClr val="797D01"/>
            </a:solidFill>
            <a:ln w="0">
              <a:solidFill>
                <a:srgbClr val="797D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4144963" y="2603501"/>
              <a:ext cx="346075" cy="100013"/>
            </a:xfrm>
            <a:prstGeom prst="rect">
              <a:avLst/>
            </a:prstGeom>
            <a:solidFill>
              <a:srgbClr val="FCFDFD"/>
            </a:solidFill>
            <a:ln w="0">
              <a:solidFill>
                <a:srgbClr val="FCFDF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60"/>
            <p:cNvSpPr>
              <a:spLocks noChangeArrowheads="1"/>
            </p:cNvSpPr>
            <p:nvPr/>
          </p:nvSpPr>
          <p:spPr bwMode="auto">
            <a:xfrm>
              <a:off x="4137025" y="2709863"/>
              <a:ext cx="361950" cy="31750"/>
            </a:xfrm>
            <a:prstGeom prst="rect">
              <a:avLst/>
            </a:prstGeom>
            <a:solidFill>
              <a:srgbClr val="797D01"/>
            </a:solidFill>
            <a:ln w="0">
              <a:solidFill>
                <a:srgbClr val="797D0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1"/>
            <p:cNvSpPr>
              <a:spLocks noEditPoints="1"/>
            </p:cNvSpPr>
            <p:nvPr/>
          </p:nvSpPr>
          <p:spPr bwMode="auto">
            <a:xfrm>
              <a:off x="4121150" y="2068513"/>
              <a:ext cx="385763" cy="484188"/>
            </a:xfrm>
            <a:custGeom>
              <a:avLst/>
              <a:gdLst>
                <a:gd name="T0" fmla="*/ 79 w 243"/>
                <a:gd name="T1" fmla="*/ 58 h 305"/>
                <a:gd name="T2" fmla="*/ 90 w 243"/>
                <a:gd name="T3" fmla="*/ 55 h 305"/>
                <a:gd name="T4" fmla="*/ 97 w 243"/>
                <a:gd name="T5" fmla="*/ 47 h 305"/>
                <a:gd name="T6" fmla="*/ 99 w 243"/>
                <a:gd name="T7" fmla="*/ 40 h 305"/>
                <a:gd name="T8" fmla="*/ 144 w 243"/>
                <a:gd name="T9" fmla="*/ 27 h 305"/>
                <a:gd name="T10" fmla="*/ 149 w 243"/>
                <a:gd name="T11" fmla="*/ 28 h 305"/>
                <a:gd name="T12" fmla="*/ 162 w 243"/>
                <a:gd name="T13" fmla="*/ 35 h 305"/>
                <a:gd name="T14" fmla="*/ 176 w 243"/>
                <a:gd name="T15" fmla="*/ 43 h 305"/>
                <a:gd name="T16" fmla="*/ 182 w 243"/>
                <a:gd name="T17" fmla="*/ 50 h 305"/>
                <a:gd name="T18" fmla="*/ 192 w 243"/>
                <a:gd name="T19" fmla="*/ 62 h 305"/>
                <a:gd name="T20" fmla="*/ 199 w 243"/>
                <a:gd name="T21" fmla="*/ 72 h 305"/>
                <a:gd name="T22" fmla="*/ 206 w 243"/>
                <a:gd name="T23" fmla="*/ 82 h 305"/>
                <a:gd name="T24" fmla="*/ 214 w 243"/>
                <a:gd name="T25" fmla="*/ 104 h 305"/>
                <a:gd name="T26" fmla="*/ 219 w 243"/>
                <a:gd name="T27" fmla="*/ 117 h 305"/>
                <a:gd name="T28" fmla="*/ 221 w 243"/>
                <a:gd name="T29" fmla="*/ 124 h 305"/>
                <a:gd name="T30" fmla="*/ 221 w 243"/>
                <a:gd name="T31" fmla="*/ 110 h 305"/>
                <a:gd name="T32" fmla="*/ 216 w 243"/>
                <a:gd name="T33" fmla="*/ 92 h 305"/>
                <a:gd name="T34" fmla="*/ 211 w 243"/>
                <a:gd name="T35" fmla="*/ 75 h 305"/>
                <a:gd name="T36" fmla="*/ 204 w 243"/>
                <a:gd name="T37" fmla="*/ 65 h 305"/>
                <a:gd name="T38" fmla="*/ 197 w 243"/>
                <a:gd name="T39" fmla="*/ 53 h 305"/>
                <a:gd name="T40" fmla="*/ 186 w 243"/>
                <a:gd name="T41" fmla="*/ 43 h 305"/>
                <a:gd name="T42" fmla="*/ 174 w 243"/>
                <a:gd name="T43" fmla="*/ 35 h 305"/>
                <a:gd name="T44" fmla="*/ 161 w 243"/>
                <a:gd name="T45" fmla="*/ 28 h 305"/>
                <a:gd name="T46" fmla="*/ 149 w 243"/>
                <a:gd name="T47" fmla="*/ 27 h 305"/>
                <a:gd name="T48" fmla="*/ 112 w 243"/>
                <a:gd name="T49" fmla="*/ 0 h 305"/>
                <a:gd name="T50" fmla="*/ 149 w 243"/>
                <a:gd name="T51" fmla="*/ 5 h 305"/>
                <a:gd name="T52" fmla="*/ 187 w 243"/>
                <a:gd name="T53" fmla="*/ 18 h 305"/>
                <a:gd name="T54" fmla="*/ 234 w 243"/>
                <a:gd name="T55" fmla="*/ 73 h 305"/>
                <a:gd name="T56" fmla="*/ 241 w 243"/>
                <a:gd name="T57" fmla="*/ 157 h 305"/>
                <a:gd name="T58" fmla="*/ 231 w 243"/>
                <a:gd name="T59" fmla="*/ 246 h 305"/>
                <a:gd name="T60" fmla="*/ 218 w 243"/>
                <a:gd name="T61" fmla="*/ 301 h 305"/>
                <a:gd name="T62" fmla="*/ 28 w 243"/>
                <a:gd name="T63" fmla="*/ 301 h 305"/>
                <a:gd name="T64" fmla="*/ 30 w 243"/>
                <a:gd name="T65" fmla="*/ 259 h 305"/>
                <a:gd name="T66" fmla="*/ 69 w 243"/>
                <a:gd name="T67" fmla="*/ 204 h 305"/>
                <a:gd name="T68" fmla="*/ 114 w 243"/>
                <a:gd name="T69" fmla="*/ 139 h 305"/>
                <a:gd name="T70" fmla="*/ 120 w 243"/>
                <a:gd name="T71" fmla="*/ 137 h 305"/>
                <a:gd name="T72" fmla="*/ 134 w 243"/>
                <a:gd name="T73" fmla="*/ 129 h 305"/>
                <a:gd name="T74" fmla="*/ 144 w 243"/>
                <a:gd name="T75" fmla="*/ 112 h 305"/>
                <a:gd name="T76" fmla="*/ 147 w 243"/>
                <a:gd name="T77" fmla="*/ 100 h 305"/>
                <a:gd name="T78" fmla="*/ 149 w 243"/>
                <a:gd name="T79" fmla="*/ 99 h 305"/>
                <a:gd name="T80" fmla="*/ 144 w 243"/>
                <a:gd name="T81" fmla="*/ 107 h 305"/>
                <a:gd name="T82" fmla="*/ 136 w 243"/>
                <a:gd name="T83" fmla="*/ 122 h 305"/>
                <a:gd name="T84" fmla="*/ 122 w 243"/>
                <a:gd name="T85" fmla="*/ 134 h 305"/>
                <a:gd name="T86" fmla="*/ 114 w 243"/>
                <a:gd name="T87" fmla="*/ 137 h 305"/>
                <a:gd name="T88" fmla="*/ 104 w 243"/>
                <a:gd name="T89" fmla="*/ 139 h 305"/>
                <a:gd name="T90" fmla="*/ 92 w 243"/>
                <a:gd name="T91" fmla="*/ 137 h 305"/>
                <a:gd name="T92" fmla="*/ 75 w 243"/>
                <a:gd name="T93" fmla="*/ 134 h 305"/>
                <a:gd name="T94" fmla="*/ 37 w 243"/>
                <a:gd name="T95" fmla="*/ 144 h 305"/>
                <a:gd name="T96" fmla="*/ 25 w 243"/>
                <a:gd name="T97" fmla="*/ 144 h 305"/>
                <a:gd name="T98" fmla="*/ 18 w 243"/>
                <a:gd name="T99" fmla="*/ 135 h 305"/>
                <a:gd name="T100" fmla="*/ 32 w 243"/>
                <a:gd name="T101" fmla="*/ 122 h 305"/>
                <a:gd name="T102" fmla="*/ 3 w 243"/>
                <a:gd name="T103" fmla="*/ 125 h 305"/>
                <a:gd name="T104" fmla="*/ 0 w 243"/>
                <a:gd name="T105" fmla="*/ 114 h 305"/>
                <a:gd name="T106" fmla="*/ 2 w 243"/>
                <a:gd name="T107" fmla="*/ 105 h 305"/>
                <a:gd name="T108" fmla="*/ 22 w 243"/>
                <a:gd name="T109" fmla="*/ 80 h 305"/>
                <a:gd name="T110" fmla="*/ 60 w 243"/>
                <a:gd name="T111" fmla="*/ 48 h 305"/>
                <a:gd name="T112" fmla="*/ 72 w 243"/>
                <a:gd name="T113" fmla="*/ 38 h 305"/>
                <a:gd name="T114" fmla="*/ 69 w 243"/>
                <a:gd name="T115" fmla="*/ 30 h 305"/>
                <a:gd name="T116" fmla="*/ 97 w 243"/>
                <a:gd name="T117" fmla="*/ 3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43" h="305">
                  <a:moveTo>
                    <a:pt x="99" y="40"/>
                  </a:moveTo>
                  <a:lnTo>
                    <a:pt x="74" y="55"/>
                  </a:lnTo>
                  <a:lnTo>
                    <a:pt x="79" y="58"/>
                  </a:lnTo>
                  <a:lnTo>
                    <a:pt x="82" y="58"/>
                  </a:lnTo>
                  <a:lnTo>
                    <a:pt x="87" y="58"/>
                  </a:lnTo>
                  <a:lnTo>
                    <a:pt x="90" y="55"/>
                  </a:lnTo>
                  <a:lnTo>
                    <a:pt x="92" y="53"/>
                  </a:lnTo>
                  <a:lnTo>
                    <a:pt x="95" y="50"/>
                  </a:lnTo>
                  <a:lnTo>
                    <a:pt x="97" y="47"/>
                  </a:lnTo>
                  <a:lnTo>
                    <a:pt x="99" y="43"/>
                  </a:lnTo>
                  <a:lnTo>
                    <a:pt x="99" y="42"/>
                  </a:lnTo>
                  <a:lnTo>
                    <a:pt x="99" y="40"/>
                  </a:lnTo>
                  <a:close/>
                  <a:moveTo>
                    <a:pt x="144" y="27"/>
                  </a:moveTo>
                  <a:lnTo>
                    <a:pt x="144" y="27"/>
                  </a:lnTo>
                  <a:lnTo>
                    <a:pt x="144" y="27"/>
                  </a:lnTo>
                  <a:lnTo>
                    <a:pt x="146" y="27"/>
                  </a:lnTo>
                  <a:lnTo>
                    <a:pt x="147" y="27"/>
                  </a:lnTo>
                  <a:lnTo>
                    <a:pt x="149" y="28"/>
                  </a:lnTo>
                  <a:lnTo>
                    <a:pt x="152" y="28"/>
                  </a:lnTo>
                  <a:lnTo>
                    <a:pt x="156" y="30"/>
                  </a:lnTo>
                  <a:lnTo>
                    <a:pt x="162" y="35"/>
                  </a:lnTo>
                  <a:lnTo>
                    <a:pt x="166" y="37"/>
                  </a:lnTo>
                  <a:lnTo>
                    <a:pt x="171" y="40"/>
                  </a:lnTo>
                  <a:lnTo>
                    <a:pt x="176" y="43"/>
                  </a:lnTo>
                  <a:lnTo>
                    <a:pt x="179" y="47"/>
                  </a:lnTo>
                  <a:lnTo>
                    <a:pt x="181" y="48"/>
                  </a:lnTo>
                  <a:lnTo>
                    <a:pt x="182" y="50"/>
                  </a:lnTo>
                  <a:lnTo>
                    <a:pt x="187" y="55"/>
                  </a:lnTo>
                  <a:lnTo>
                    <a:pt x="191" y="58"/>
                  </a:lnTo>
                  <a:lnTo>
                    <a:pt x="192" y="62"/>
                  </a:lnTo>
                  <a:lnTo>
                    <a:pt x="194" y="63"/>
                  </a:lnTo>
                  <a:lnTo>
                    <a:pt x="197" y="68"/>
                  </a:lnTo>
                  <a:lnTo>
                    <a:pt x="199" y="72"/>
                  </a:lnTo>
                  <a:lnTo>
                    <a:pt x="201" y="73"/>
                  </a:lnTo>
                  <a:lnTo>
                    <a:pt x="204" y="79"/>
                  </a:lnTo>
                  <a:lnTo>
                    <a:pt x="206" y="82"/>
                  </a:lnTo>
                  <a:lnTo>
                    <a:pt x="206" y="84"/>
                  </a:lnTo>
                  <a:lnTo>
                    <a:pt x="211" y="94"/>
                  </a:lnTo>
                  <a:lnTo>
                    <a:pt x="214" y="104"/>
                  </a:lnTo>
                  <a:lnTo>
                    <a:pt x="216" y="107"/>
                  </a:lnTo>
                  <a:lnTo>
                    <a:pt x="218" y="112"/>
                  </a:lnTo>
                  <a:lnTo>
                    <a:pt x="219" y="117"/>
                  </a:lnTo>
                  <a:lnTo>
                    <a:pt x="221" y="120"/>
                  </a:lnTo>
                  <a:lnTo>
                    <a:pt x="221" y="122"/>
                  </a:lnTo>
                  <a:lnTo>
                    <a:pt x="221" y="124"/>
                  </a:lnTo>
                  <a:lnTo>
                    <a:pt x="221" y="122"/>
                  </a:lnTo>
                  <a:lnTo>
                    <a:pt x="221" y="117"/>
                  </a:lnTo>
                  <a:lnTo>
                    <a:pt x="221" y="110"/>
                  </a:lnTo>
                  <a:lnTo>
                    <a:pt x="219" y="107"/>
                  </a:lnTo>
                  <a:lnTo>
                    <a:pt x="219" y="102"/>
                  </a:lnTo>
                  <a:lnTo>
                    <a:pt x="216" y="92"/>
                  </a:lnTo>
                  <a:lnTo>
                    <a:pt x="213" y="82"/>
                  </a:lnTo>
                  <a:lnTo>
                    <a:pt x="213" y="79"/>
                  </a:lnTo>
                  <a:lnTo>
                    <a:pt x="211" y="75"/>
                  </a:lnTo>
                  <a:lnTo>
                    <a:pt x="208" y="70"/>
                  </a:lnTo>
                  <a:lnTo>
                    <a:pt x="206" y="67"/>
                  </a:lnTo>
                  <a:lnTo>
                    <a:pt x="204" y="65"/>
                  </a:lnTo>
                  <a:lnTo>
                    <a:pt x="201" y="58"/>
                  </a:lnTo>
                  <a:lnTo>
                    <a:pt x="199" y="57"/>
                  </a:lnTo>
                  <a:lnTo>
                    <a:pt x="197" y="53"/>
                  </a:lnTo>
                  <a:lnTo>
                    <a:pt x="192" y="48"/>
                  </a:lnTo>
                  <a:lnTo>
                    <a:pt x="189" y="45"/>
                  </a:lnTo>
                  <a:lnTo>
                    <a:pt x="186" y="43"/>
                  </a:lnTo>
                  <a:lnTo>
                    <a:pt x="184" y="40"/>
                  </a:lnTo>
                  <a:lnTo>
                    <a:pt x="179" y="37"/>
                  </a:lnTo>
                  <a:lnTo>
                    <a:pt x="174" y="35"/>
                  </a:lnTo>
                  <a:lnTo>
                    <a:pt x="169" y="32"/>
                  </a:lnTo>
                  <a:lnTo>
                    <a:pt x="164" y="30"/>
                  </a:lnTo>
                  <a:lnTo>
                    <a:pt x="161" y="28"/>
                  </a:lnTo>
                  <a:lnTo>
                    <a:pt x="156" y="27"/>
                  </a:lnTo>
                  <a:lnTo>
                    <a:pt x="152" y="27"/>
                  </a:lnTo>
                  <a:lnTo>
                    <a:pt x="149" y="27"/>
                  </a:lnTo>
                  <a:lnTo>
                    <a:pt x="146" y="27"/>
                  </a:lnTo>
                  <a:lnTo>
                    <a:pt x="144" y="27"/>
                  </a:lnTo>
                  <a:close/>
                  <a:moveTo>
                    <a:pt x="112" y="0"/>
                  </a:moveTo>
                  <a:lnTo>
                    <a:pt x="127" y="0"/>
                  </a:lnTo>
                  <a:lnTo>
                    <a:pt x="141" y="3"/>
                  </a:lnTo>
                  <a:lnTo>
                    <a:pt x="149" y="5"/>
                  </a:lnTo>
                  <a:lnTo>
                    <a:pt x="152" y="6"/>
                  </a:lnTo>
                  <a:lnTo>
                    <a:pt x="169" y="10"/>
                  </a:lnTo>
                  <a:lnTo>
                    <a:pt x="187" y="18"/>
                  </a:lnTo>
                  <a:lnTo>
                    <a:pt x="206" y="30"/>
                  </a:lnTo>
                  <a:lnTo>
                    <a:pt x="221" y="48"/>
                  </a:lnTo>
                  <a:lnTo>
                    <a:pt x="234" y="73"/>
                  </a:lnTo>
                  <a:lnTo>
                    <a:pt x="239" y="99"/>
                  </a:lnTo>
                  <a:lnTo>
                    <a:pt x="243" y="127"/>
                  </a:lnTo>
                  <a:lnTo>
                    <a:pt x="241" y="157"/>
                  </a:lnTo>
                  <a:lnTo>
                    <a:pt x="239" y="189"/>
                  </a:lnTo>
                  <a:lnTo>
                    <a:pt x="234" y="218"/>
                  </a:lnTo>
                  <a:lnTo>
                    <a:pt x="231" y="246"/>
                  </a:lnTo>
                  <a:lnTo>
                    <a:pt x="226" y="270"/>
                  </a:lnTo>
                  <a:lnTo>
                    <a:pt x="221" y="288"/>
                  </a:lnTo>
                  <a:lnTo>
                    <a:pt x="218" y="301"/>
                  </a:lnTo>
                  <a:lnTo>
                    <a:pt x="218" y="305"/>
                  </a:lnTo>
                  <a:lnTo>
                    <a:pt x="30" y="305"/>
                  </a:lnTo>
                  <a:lnTo>
                    <a:pt x="28" y="301"/>
                  </a:lnTo>
                  <a:lnTo>
                    <a:pt x="28" y="291"/>
                  </a:lnTo>
                  <a:lnTo>
                    <a:pt x="28" y="278"/>
                  </a:lnTo>
                  <a:lnTo>
                    <a:pt x="30" y="259"/>
                  </a:lnTo>
                  <a:lnTo>
                    <a:pt x="37" y="241"/>
                  </a:lnTo>
                  <a:lnTo>
                    <a:pt x="50" y="223"/>
                  </a:lnTo>
                  <a:lnTo>
                    <a:pt x="69" y="204"/>
                  </a:lnTo>
                  <a:lnTo>
                    <a:pt x="90" y="184"/>
                  </a:lnTo>
                  <a:lnTo>
                    <a:pt x="105" y="161"/>
                  </a:lnTo>
                  <a:lnTo>
                    <a:pt x="114" y="139"/>
                  </a:lnTo>
                  <a:lnTo>
                    <a:pt x="114" y="139"/>
                  </a:lnTo>
                  <a:lnTo>
                    <a:pt x="119" y="137"/>
                  </a:lnTo>
                  <a:lnTo>
                    <a:pt x="120" y="137"/>
                  </a:lnTo>
                  <a:lnTo>
                    <a:pt x="124" y="135"/>
                  </a:lnTo>
                  <a:lnTo>
                    <a:pt x="129" y="132"/>
                  </a:lnTo>
                  <a:lnTo>
                    <a:pt x="134" y="129"/>
                  </a:lnTo>
                  <a:lnTo>
                    <a:pt x="139" y="124"/>
                  </a:lnTo>
                  <a:lnTo>
                    <a:pt x="142" y="117"/>
                  </a:lnTo>
                  <a:lnTo>
                    <a:pt x="144" y="112"/>
                  </a:lnTo>
                  <a:lnTo>
                    <a:pt x="146" y="107"/>
                  </a:lnTo>
                  <a:lnTo>
                    <a:pt x="147" y="104"/>
                  </a:lnTo>
                  <a:lnTo>
                    <a:pt x="147" y="100"/>
                  </a:lnTo>
                  <a:lnTo>
                    <a:pt x="149" y="99"/>
                  </a:lnTo>
                  <a:lnTo>
                    <a:pt x="149" y="97"/>
                  </a:lnTo>
                  <a:lnTo>
                    <a:pt x="149" y="99"/>
                  </a:lnTo>
                  <a:lnTo>
                    <a:pt x="147" y="100"/>
                  </a:lnTo>
                  <a:lnTo>
                    <a:pt x="146" y="104"/>
                  </a:lnTo>
                  <a:lnTo>
                    <a:pt x="144" y="107"/>
                  </a:lnTo>
                  <a:lnTo>
                    <a:pt x="142" y="112"/>
                  </a:lnTo>
                  <a:lnTo>
                    <a:pt x="141" y="117"/>
                  </a:lnTo>
                  <a:lnTo>
                    <a:pt x="136" y="122"/>
                  </a:lnTo>
                  <a:lnTo>
                    <a:pt x="132" y="127"/>
                  </a:lnTo>
                  <a:lnTo>
                    <a:pt x="127" y="130"/>
                  </a:lnTo>
                  <a:lnTo>
                    <a:pt x="122" y="134"/>
                  </a:lnTo>
                  <a:lnTo>
                    <a:pt x="120" y="135"/>
                  </a:lnTo>
                  <a:lnTo>
                    <a:pt x="117" y="135"/>
                  </a:lnTo>
                  <a:lnTo>
                    <a:pt x="114" y="137"/>
                  </a:lnTo>
                  <a:lnTo>
                    <a:pt x="109" y="139"/>
                  </a:lnTo>
                  <a:lnTo>
                    <a:pt x="105" y="139"/>
                  </a:lnTo>
                  <a:lnTo>
                    <a:pt x="104" y="139"/>
                  </a:lnTo>
                  <a:lnTo>
                    <a:pt x="102" y="139"/>
                  </a:lnTo>
                  <a:lnTo>
                    <a:pt x="97" y="139"/>
                  </a:lnTo>
                  <a:lnTo>
                    <a:pt x="92" y="137"/>
                  </a:lnTo>
                  <a:lnTo>
                    <a:pt x="89" y="137"/>
                  </a:lnTo>
                  <a:lnTo>
                    <a:pt x="89" y="137"/>
                  </a:lnTo>
                  <a:lnTo>
                    <a:pt x="75" y="134"/>
                  </a:lnTo>
                  <a:lnTo>
                    <a:pt x="62" y="135"/>
                  </a:lnTo>
                  <a:lnTo>
                    <a:pt x="48" y="139"/>
                  </a:lnTo>
                  <a:lnTo>
                    <a:pt x="37" y="144"/>
                  </a:lnTo>
                  <a:lnTo>
                    <a:pt x="32" y="146"/>
                  </a:lnTo>
                  <a:lnTo>
                    <a:pt x="28" y="146"/>
                  </a:lnTo>
                  <a:lnTo>
                    <a:pt x="25" y="144"/>
                  </a:lnTo>
                  <a:lnTo>
                    <a:pt x="22" y="142"/>
                  </a:lnTo>
                  <a:lnTo>
                    <a:pt x="20" y="139"/>
                  </a:lnTo>
                  <a:lnTo>
                    <a:pt x="18" y="135"/>
                  </a:lnTo>
                  <a:lnTo>
                    <a:pt x="17" y="134"/>
                  </a:lnTo>
                  <a:lnTo>
                    <a:pt x="17" y="134"/>
                  </a:lnTo>
                  <a:lnTo>
                    <a:pt x="32" y="122"/>
                  </a:lnTo>
                  <a:lnTo>
                    <a:pt x="12" y="130"/>
                  </a:lnTo>
                  <a:lnTo>
                    <a:pt x="7" y="127"/>
                  </a:lnTo>
                  <a:lnTo>
                    <a:pt x="3" y="125"/>
                  </a:lnTo>
                  <a:lnTo>
                    <a:pt x="2" y="120"/>
                  </a:lnTo>
                  <a:lnTo>
                    <a:pt x="0" y="117"/>
                  </a:lnTo>
                  <a:lnTo>
                    <a:pt x="0" y="114"/>
                  </a:lnTo>
                  <a:lnTo>
                    <a:pt x="2" y="110"/>
                  </a:lnTo>
                  <a:lnTo>
                    <a:pt x="2" y="107"/>
                  </a:lnTo>
                  <a:lnTo>
                    <a:pt x="2" y="105"/>
                  </a:lnTo>
                  <a:lnTo>
                    <a:pt x="3" y="104"/>
                  </a:lnTo>
                  <a:lnTo>
                    <a:pt x="10" y="92"/>
                  </a:lnTo>
                  <a:lnTo>
                    <a:pt x="22" y="80"/>
                  </a:lnTo>
                  <a:lnTo>
                    <a:pt x="35" y="67"/>
                  </a:lnTo>
                  <a:lnTo>
                    <a:pt x="48" y="57"/>
                  </a:lnTo>
                  <a:lnTo>
                    <a:pt x="60" y="48"/>
                  </a:lnTo>
                  <a:lnTo>
                    <a:pt x="70" y="42"/>
                  </a:lnTo>
                  <a:lnTo>
                    <a:pt x="74" y="40"/>
                  </a:lnTo>
                  <a:lnTo>
                    <a:pt x="72" y="38"/>
                  </a:lnTo>
                  <a:lnTo>
                    <a:pt x="70" y="38"/>
                  </a:lnTo>
                  <a:lnTo>
                    <a:pt x="69" y="35"/>
                  </a:lnTo>
                  <a:lnTo>
                    <a:pt x="69" y="30"/>
                  </a:lnTo>
                  <a:lnTo>
                    <a:pt x="74" y="22"/>
                  </a:lnTo>
                  <a:lnTo>
                    <a:pt x="84" y="11"/>
                  </a:lnTo>
                  <a:lnTo>
                    <a:pt x="97" y="3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CFDFD"/>
            </a:solidFill>
            <a:ln w="0">
              <a:solidFill>
                <a:srgbClr val="FCFDF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5265379" y="2988527"/>
            <a:ext cx="1231213" cy="1258425"/>
            <a:chOff x="4894263" y="1922463"/>
            <a:chExt cx="984250" cy="985838"/>
          </a:xfrm>
        </p:grpSpPr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4894263" y="1922463"/>
              <a:ext cx="984250" cy="985838"/>
            </a:xfrm>
            <a:custGeom>
              <a:avLst/>
              <a:gdLst>
                <a:gd name="T0" fmla="*/ 310 w 620"/>
                <a:gd name="T1" fmla="*/ 0 h 621"/>
                <a:gd name="T2" fmla="*/ 365 w 620"/>
                <a:gd name="T3" fmla="*/ 5 h 621"/>
                <a:gd name="T4" fmla="*/ 419 w 620"/>
                <a:gd name="T5" fmla="*/ 20 h 621"/>
                <a:gd name="T6" fmla="*/ 466 w 620"/>
                <a:gd name="T7" fmla="*/ 41 h 621"/>
                <a:gd name="T8" fmla="*/ 509 w 620"/>
                <a:gd name="T9" fmla="*/ 73 h 621"/>
                <a:gd name="T10" fmla="*/ 548 w 620"/>
                <a:gd name="T11" fmla="*/ 110 h 621"/>
                <a:gd name="T12" fmla="*/ 578 w 620"/>
                <a:gd name="T13" fmla="*/ 154 h 621"/>
                <a:gd name="T14" fmla="*/ 601 w 620"/>
                <a:gd name="T15" fmla="*/ 202 h 621"/>
                <a:gd name="T16" fmla="*/ 615 w 620"/>
                <a:gd name="T17" fmla="*/ 254 h 621"/>
                <a:gd name="T18" fmla="*/ 620 w 620"/>
                <a:gd name="T19" fmla="*/ 310 h 621"/>
                <a:gd name="T20" fmla="*/ 615 w 620"/>
                <a:gd name="T21" fmla="*/ 367 h 621"/>
                <a:gd name="T22" fmla="*/ 601 w 620"/>
                <a:gd name="T23" fmla="*/ 419 h 621"/>
                <a:gd name="T24" fmla="*/ 578 w 620"/>
                <a:gd name="T25" fmla="*/ 467 h 621"/>
                <a:gd name="T26" fmla="*/ 548 w 620"/>
                <a:gd name="T27" fmla="*/ 511 h 621"/>
                <a:gd name="T28" fmla="*/ 509 w 620"/>
                <a:gd name="T29" fmla="*/ 548 h 621"/>
                <a:gd name="T30" fmla="*/ 466 w 620"/>
                <a:gd name="T31" fmla="*/ 578 h 621"/>
                <a:gd name="T32" fmla="*/ 419 w 620"/>
                <a:gd name="T33" fmla="*/ 601 h 621"/>
                <a:gd name="T34" fmla="*/ 365 w 620"/>
                <a:gd name="T35" fmla="*/ 616 h 621"/>
                <a:gd name="T36" fmla="*/ 310 w 620"/>
                <a:gd name="T37" fmla="*/ 621 h 621"/>
                <a:gd name="T38" fmla="*/ 255 w 620"/>
                <a:gd name="T39" fmla="*/ 616 h 621"/>
                <a:gd name="T40" fmla="*/ 201 w 620"/>
                <a:gd name="T41" fmla="*/ 601 h 621"/>
                <a:gd name="T42" fmla="*/ 152 w 620"/>
                <a:gd name="T43" fmla="*/ 578 h 621"/>
                <a:gd name="T44" fmla="*/ 111 w 620"/>
                <a:gd name="T45" fmla="*/ 548 h 621"/>
                <a:gd name="T46" fmla="*/ 72 w 620"/>
                <a:gd name="T47" fmla="*/ 511 h 621"/>
                <a:gd name="T48" fmla="*/ 42 w 620"/>
                <a:gd name="T49" fmla="*/ 467 h 621"/>
                <a:gd name="T50" fmla="*/ 19 w 620"/>
                <a:gd name="T51" fmla="*/ 419 h 621"/>
                <a:gd name="T52" fmla="*/ 5 w 620"/>
                <a:gd name="T53" fmla="*/ 367 h 621"/>
                <a:gd name="T54" fmla="*/ 0 w 620"/>
                <a:gd name="T55" fmla="*/ 310 h 621"/>
                <a:gd name="T56" fmla="*/ 5 w 620"/>
                <a:gd name="T57" fmla="*/ 254 h 621"/>
                <a:gd name="T58" fmla="*/ 19 w 620"/>
                <a:gd name="T59" fmla="*/ 202 h 621"/>
                <a:gd name="T60" fmla="*/ 42 w 620"/>
                <a:gd name="T61" fmla="*/ 154 h 621"/>
                <a:gd name="T62" fmla="*/ 72 w 620"/>
                <a:gd name="T63" fmla="*/ 110 h 621"/>
                <a:gd name="T64" fmla="*/ 111 w 620"/>
                <a:gd name="T65" fmla="*/ 73 h 621"/>
                <a:gd name="T66" fmla="*/ 152 w 620"/>
                <a:gd name="T67" fmla="*/ 41 h 621"/>
                <a:gd name="T68" fmla="*/ 201 w 620"/>
                <a:gd name="T69" fmla="*/ 20 h 621"/>
                <a:gd name="T70" fmla="*/ 255 w 620"/>
                <a:gd name="T71" fmla="*/ 5 h 621"/>
                <a:gd name="T72" fmla="*/ 310 w 620"/>
                <a:gd name="T73" fmla="*/ 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0" h="621">
                  <a:moveTo>
                    <a:pt x="310" y="0"/>
                  </a:moveTo>
                  <a:lnTo>
                    <a:pt x="365" y="5"/>
                  </a:lnTo>
                  <a:lnTo>
                    <a:pt x="419" y="20"/>
                  </a:lnTo>
                  <a:lnTo>
                    <a:pt x="466" y="41"/>
                  </a:lnTo>
                  <a:lnTo>
                    <a:pt x="509" y="73"/>
                  </a:lnTo>
                  <a:lnTo>
                    <a:pt x="548" y="110"/>
                  </a:lnTo>
                  <a:lnTo>
                    <a:pt x="578" y="154"/>
                  </a:lnTo>
                  <a:lnTo>
                    <a:pt x="601" y="202"/>
                  </a:lnTo>
                  <a:lnTo>
                    <a:pt x="615" y="254"/>
                  </a:lnTo>
                  <a:lnTo>
                    <a:pt x="620" y="310"/>
                  </a:lnTo>
                  <a:lnTo>
                    <a:pt x="615" y="367"/>
                  </a:lnTo>
                  <a:lnTo>
                    <a:pt x="601" y="419"/>
                  </a:lnTo>
                  <a:lnTo>
                    <a:pt x="578" y="467"/>
                  </a:lnTo>
                  <a:lnTo>
                    <a:pt x="548" y="511"/>
                  </a:lnTo>
                  <a:lnTo>
                    <a:pt x="509" y="548"/>
                  </a:lnTo>
                  <a:lnTo>
                    <a:pt x="466" y="578"/>
                  </a:lnTo>
                  <a:lnTo>
                    <a:pt x="419" y="601"/>
                  </a:lnTo>
                  <a:lnTo>
                    <a:pt x="365" y="616"/>
                  </a:lnTo>
                  <a:lnTo>
                    <a:pt x="310" y="621"/>
                  </a:lnTo>
                  <a:lnTo>
                    <a:pt x="255" y="616"/>
                  </a:lnTo>
                  <a:lnTo>
                    <a:pt x="201" y="601"/>
                  </a:lnTo>
                  <a:lnTo>
                    <a:pt x="152" y="578"/>
                  </a:lnTo>
                  <a:lnTo>
                    <a:pt x="111" y="548"/>
                  </a:lnTo>
                  <a:lnTo>
                    <a:pt x="72" y="511"/>
                  </a:lnTo>
                  <a:lnTo>
                    <a:pt x="42" y="467"/>
                  </a:lnTo>
                  <a:lnTo>
                    <a:pt x="19" y="419"/>
                  </a:lnTo>
                  <a:lnTo>
                    <a:pt x="5" y="367"/>
                  </a:lnTo>
                  <a:lnTo>
                    <a:pt x="0" y="310"/>
                  </a:lnTo>
                  <a:lnTo>
                    <a:pt x="5" y="254"/>
                  </a:lnTo>
                  <a:lnTo>
                    <a:pt x="19" y="202"/>
                  </a:lnTo>
                  <a:lnTo>
                    <a:pt x="42" y="154"/>
                  </a:lnTo>
                  <a:lnTo>
                    <a:pt x="72" y="110"/>
                  </a:lnTo>
                  <a:lnTo>
                    <a:pt x="111" y="73"/>
                  </a:lnTo>
                  <a:lnTo>
                    <a:pt x="152" y="41"/>
                  </a:lnTo>
                  <a:lnTo>
                    <a:pt x="201" y="20"/>
                  </a:lnTo>
                  <a:lnTo>
                    <a:pt x="255" y="5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EED10F"/>
            </a:solidFill>
            <a:ln w="0">
              <a:solidFill>
                <a:srgbClr val="EED10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5087938" y="2136776"/>
              <a:ext cx="519113" cy="663575"/>
            </a:xfrm>
            <a:custGeom>
              <a:avLst/>
              <a:gdLst>
                <a:gd name="T0" fmla="*/ 119 w 327"/>
                <a:gd name="T1" fmla="*/ 0 h 418"/>
                <a:gd name="T2" fmla="*/ 134 w 327"/>
                <a:gd name="T3" fmla="*/ 4 h 418"/>
                <a:gd name="T4" fmla="*/ 144 w 327"/>
                <a:gd name="T5" fmla="*/ 15 h 418"/>
                <a:gd name="T6" fmla="*/ 149 w 327"/>
                <a:gd name="T7" fmla="*/ 30 h 418"/>
                <a:gd name="T8" fmla="*/ 149 w 327"/>
                <a:gd name="T9" fmla="*/ 149 h 418"/>
                <a:gd name="T10" fmla="*/ 153 w 327"/>
                <a:gd name="T11" fmla="*/ 134 h 418"/>
                <a:gd name="T12" fmla="*/ 163 w 327"/>
                <a:gd name="T13" fmla="*/ 123 h 418"/>
                <a:gd name="T14" fmla="*/ 178 w 327"/>
                <a:gd name="T15" fmla="*/ 119 h 418"/>
                <a:gd name="T16" fmla="*/ 193 w 327"/>
                <a:gd name="T17" fmla="*/ 123 h 418"/>
                <a:gd name="T18" fmla="*/ 205 w 327"/>
                <a:gd name="T19" fmla="*/ 134 h 418"/>
                <a:gd name="T20" fmla="*/ 208 w 327"/>
                <a:gd name="T21" fmla="*/ 149 h 418"/>
                <a:gd name="T22" fmla="*/ 208 w 327"/>
                <a:gd name="T23" fmla="*/ 180 h 418"/>
                <a:gd name="T24" fmla="*/ 213 w 327"/>
                <a:gd name="T25" fmla="*/ 165 h 418"/>
                <a:gd name="T26" fmla="*/ 223 w 327"/>
                <a:gd name="T27" fmla="*/ 153 h 418"/>
                <a:gd name="T28" fmla="*/ 238 w 327"/>
                <a:gd name="T29" fmla="*/ 149 h 418"/>
                <a:gd name="T30" fmla="*/ 253 w 327"/>
                <a:gd name="T31" fmla="*/ 153 h 418"/>
                <a:gd name="T32" fmla="*/ 263 w 327"/>
                <a:gd name="T33" fmla="*/ 165 h 418"/>
                <a:gd name="T34" fmla="*/ 268 w 327"/>
                <a:gd name="T35" fmla="*/ 180 h 418"/>
                <a:gd name="T36" fmla="*/ 268 w 327"/>
                <a:gd name="T37" fmla="*/ 206 h 418"/>
                <a:gd name="T38" fmla="*/ 268 w 327"/>
                <a:gd name="T39" fmla="*/ 206 h 418"/>
                <a:gd name="T40" fmla="*/ 273 w 327"/>
                <a:gd name="T41" fmla="*/ 193 h 418"/>
                <a:gd name="T42" fmla="*/ 283 w 327"/>
                <a:gd name="T43" fmla="*/ 183 h 418"/>
                <a:gd name="T44" fmla="*/ 297 w 327"/>
                <a:gd name="T45" fmla="*/ 180 h 418"/>
                <a:gd name="T46" fmla="*/ 312 w 327"/>
                <a:gd name="T47" fmla="*/ 183 h 418"/>
                <a:gd name="T48" fmla="*/ 323 w 327"/>
                <a:gd name="T49" fmla="*/ 193 h 418"/>
                <a:gd name="T50" fmla="*/ 327 w 327"/>
                <a:gd name="T51" fmla="*/ 208 h 418"/>
                <a:gd name="T52" fmla="*/ 327 w 327"/>
                <a:gd name="T53" fmla="*/ 372 h 418"/>
                <a:gd name="T54" fmla="*/ 323 w 327"/>
                <a:gd name="T55" fmla="*/ 389 h 418"/>
                <a:gd name="T56" fmla="*/ 313 w 327"/>
                <a:gd name="T57" fmla="*/ 404 h 418"/>
                <a:gd name="T58" fmla="*/ 300 w 327"/>
                <a:gd name="T59" fmla="*/ 414 h 418"/>
                <a:gd name="T60" fmla="*/ 283 w 327"/>
                <a:gd name="T61" fmla="*/ 418 h 418"/>
                <a:gd name="T62" fmla="*/ 251 w 327"/>
                <a:gd name="T63" fmla="*/ 418 h 418"/>
                <a:gd name="T64" fmla="*/ 218 w 327"/>
                <a:gd name="T65" fmla="*/ 418 h 418"/>
                <a:gd name="T66" fmla="*/ 109 w 327"/>
                <a:gd name="T67" fmla="*/ 418 h 418"/>
                <a:gd name="T68" fmla="*/ 104 w 327"/>
                <a:gd name="T69" fmla="*/ 416 h 418"/>
                <a:gd name="T70" fmla="*/ 99 w 327"/>
                <a:gd name="T71" fmla="*/ 414 h 418"/>
                <a:gd name="T72" fmla="*/ 96 w 327"/>
                <a:gd name="T73" fmla="*/ 409 h 418"/>
                <a:gd name="T74" fmla="*/ 2 w 327"/>
                <a:gd name="T75" fmla="*/ 208 h 418"/>
                <a:gd name="T76" fmla="*/ 0 w 327"/>
                <a:gd name="T77" fmla="*/ 203 h 418"/>
                <a:gd name="T78" fmla="*/ 0 w 327"/>
                <a:gd name="T79" fmla="*/ 198 h 418"/>
                <a:gd name="T80" fmla="*/ 0 w 327"/>
                <a:gd name="T81" fmla="*/ 193 h 418"/>
                <a:gd name="T82" fmla="*/ 2 w 327"/>
                <a:gd name="T83" fmla="*/ 188 h 418"/>
                <a:gd name="T84" fmla="*/ 5 w 327"/>
                <a:gd name="T85" fmla="*/ 185 h 418"/>
                <a:gd name="T86" fmla="*/ 10 w 327"/>
                <a:gd name="T87" fmla="*/ 181 h 418"/>
                <a:gd name="T88" fmla="*/ 15 w 327"/>
                <a:gd name="T89" fmla="*/ 178 h 418"/>
                <a:gd name="T90" fmla="*/ 20 w 327"/>
                <a:gd name="T91" fmla="*/ 178 h 418"/>
                <a:gd name="T92" fmla="*/ 34 w 327"/>
                <a:gd name="T93" fmla="*/ 180 h 418"/>
                <a:gd name="T94" fmla="*/ 44 w 327"/>
                <a:gd name="T95" fmla="*/ 186 h 418"/>
                <a:gd name="T96" fmla="*/ 51 w 327"/>
                <a:gd name="T97" fmla="*/ 196 h 418"/>
                <a:gd name="T98" fmla="*/ 56 w 327"/>
                <a:gd name="T99" fmla="*/ 208 h 418"/>
                <a:gd name="T100" fmla="*/ 64 w 327"/>
                <a:gd name="T101" fmla="*/ 220 h 418"/>
                <a:gd name="T102" fmla="*/ 72 w 327"/>
                <a:gd name="T103" fmla="*/ 235 h 418"/>
                <a:gd name="T104" fmla="*/ 76 w 327"/>
                <a:gd name="T105" fmla="*/ 237 h 418"/>
                <a:gd name="T106" fmla="*/ 79 w 327"/>
                <a:gd name="T107" fmla="*/ 238 h 418"/>
                <a:gd name="T108" fmla="*/ 82 w 327"/>
                <a:gd name="T109" fmla="*/ 238 h 418"/>
                <a:gd name="T110" fmla="*/ 86 w 327"/>
                <a:gd name="T111" fmla="*/ 237 h 418"/>
                <a:gd name="T112" fmla="*/ 87 w 327"/>
                <a:gd name="T113" fmla="*/ 233 h 418"/>
                <a:gd name="T114" fmla="*/ 89 w 327"/>
                <a:gd name="T115" fmla="*/ 230 h 418"/>
                <a:gd name="T116" fmla="*/ 89 w 327"/>
                <a:gd name="T117" fmla="*/ 30 h 418"/>
                <a:gd name="T118" fmla="*/ 92 w 327"/>
                <a:gd name="T119" fmla="*/ 15 h 418"/>
                <a:gd name="T120" fmla="*/ 104 w 327"/>
                <a:gd name="T121" fmla="*/ 4 h 418"/>
                <a:gd name="T122" fmla="*/ 119 w 327"/>
                <a:gd name="T123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27" h="418">
                  <a:moveTo>
                    <a:pt x="119" y="0"/>
                  </a:moveTo>
                  <a:lnTo>
                    <a:pt x="134" y="4"/>
                  </a:lnTo>
                  <a:lnTo>
                    <a:pt x="144" y="15"/>
                  </a:lnTo>
                  <a:lnTo>
                    <a:pt x="149" y="30"/>
                  </a:lnTo>
                  <a:lnTo>
                    <a:pt x="149" y="149"/>
                  </a:lnTo>
                  <a:lnTo>
                    <a:pt x="153" y="134"/>
                  </a:lnTo>
                  <a:lnTo>
                    <a:pt x="163" y="123"/>
                  </a:lnTo>
                  <a:lnTo>
                    <a:pt x="178" y="119"/>
                  </a:lnTo>
                  <a:lnTo>
                    <a:pt x="193" y="123"/>
                  </a:lnTo>
                  <a:lnTo>
                    <a:pt x="205" y="134"/>
                  </a:lnTo>
                  <a:lnTo>
                    <a:pt x="208" y="149"/>
                  </a:lnTo>
                  <a:lnTo>
                    <a:pt x="208" y="180"/>
                  </a:lnTo>
                  <a:lnTo>
                    <a:pt x="213" y="165"/>
                  </a:lnTo>
                  <a:lnTo>
                    <a:pt x="223" y="153"/>
                  </a:lnTo>
                  <a:lnTo>
                    <a:pt x="238" y="149"/>
                  </a:lnTo>
                  <a:lnTo>
                    <a:pt x="253" y="153"/>
                  </a:lnTo>
                  <a:lnTo>
                    <a:pt x="263" y="165"/>
                  </a:lnTo>
                  <a:lnTo>
                    <a:pt x="268" y="180"/>
                  </a:lnTo>
                  <a:lnTo>
                    <a:pt x="268" y="206"/>
                  </a:lnTo>
                  <a:lnTo>
                    <a:pt x="268" y="206"/>
                  </a:lnTo>
                  <a:lnTo>
                    <a:pt x="273" y="193"/>
                  </a:lnTo>
                  <a:lnTo>
                    <a:pt x="283" y="183"/>
                  </a:lnTo>
                  <a:lnTo>
                    <a:pt x="297" y="180"/>
                  </a:lnTo>
                  <a:lnTo>
                    <a:pt x="312" y="183"/>
                  </a:lnTo>
                  <a:lnTo>
                    <a:pt x="323" y="193"/>
                  </a:lnTo>
                  <a:lnTo>
                    <a:pt x="327" y="208"/>
                  </a:lnTo>
                  <a:lnTo>
                    <a:pt x="327" y="372"/>
                  </a:lnTo>
                  <a:lnTo>
                    <a:pt x="323" y="389"/>
                  </a:lnTo>
                  <a:lnTo>
                    <a:pt x="313" y="404"/>
                  </a:lnTo>
                  <a:lnTo>
                    <a:pt x="300" y="414"/>
                  </a:lnTo>
                  <a:lnTo>
                    <a:pt x="283" y="418"/>
                  </a:lnTo>
                  <a:lnTo>
                    <a:pt x="251" y="418"/>
                  </a:lnTo>
                  <a:lnTo>
                    <a:pt x="218" y="418"/>
                  </a:lnTo>
                  <a:lnTo>
                    <a:pt x="109" y="418"/>
                  </a:lnTo>
                  <a:lnTo>
                    <a:pt x="104" y="416"/>
                  </a:lnTo>
                  <a:lnTo>
                    <a:pt x="99" y="414"/>
                  </a:lnTo>
                  <a:lnTo>
                    <a:pt x="96" y="409"/>
                  </a:lnTo>
                  <a:lnTo>
                    <a:pt x="2" y="208"/>
                  </a:lnTo>
                  <a:lnTo>
                    <a:pt x="0" y="203"/>
                  </a:lnTo>
                  <a:lnTo>
                    <a:pt x="0" y="198"/>
                  </a:lnTo>
                  <a:lnTo>
                    <a:pt x="0" y="193"/>
                  </a:lnTo>
                  <a:lnTo>
                    <a:pt x="2" y="188"/>
                  </a:lnTo>
                  <a:lnTo>
                    <a:pt x="5" y="185"/>
                  </a:lnTo>
                  <a:lnTo>
                    <a:pt x="10" y="181"/>
                  </a:lnTo>
                  <a:lnTo>
                    <a:pt x="15" y="178"/>
                  </a:lnTo>
                  <a:lnTo>
                    <a:pt x="20" y="178"/>
                  </a:lnTo>
                  <a:lnTo>
                    <a:pt x="34" y="180"/>
                  </a:lnTo>
                  <a:lnTo>
                    <a:pt x="44" y="186"/>
                  </a:lnTo>
                  <a:lnTo>
                    <a:pt x="51" y="196"/>
                  </a:lnTo>
                  <a:lnTo>
                    <a:pt x="56" y="208"/>
                  </a:lnTo>
                  <a:lnTo>
                    <a:pt x="64" y="220"/>
                  </a:lnTo>
                  <a:lnTo>
                    <a:pt x="72" y="235"/>
                  </a:lnTo>
                  <a:lnTo>
                    <a:pt x="76" y="237"/>
                  </a:lnTo>
                  <a:lnTo>
                    <a:pt x="79" y="238"/>
                  </a:lnTo>
                  <a:lnTo>
                    <a:pt x="82" y="238"/>
                  </a:lnTo>
                  <a:lnTo>
                    <a:pt x="86" y="237"/>
                  </a:lnTo>
                  <a:lnTo>
                    <a:pt x="87" y="233"/>
                  </a:lnTo>
                  <a:lnTo>
                    <a:pt x="89" y="230"/>
                  </a:lnTo>
                  <a:lnTo>
                    <a:pt x="89" y="30"/>
                  </a:lnTo>
                  <a:lnTo>
                    <a:pt x="92" y="15"/>
                  </a:lnTo>
                  <a:lnTo>
                    <a:pt x="104" y="4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3"/>
            <p:cNvSpPr>
              <a:spLocks noEditPoints="1"/>
            </p:cNvSpPr>
            <p:nvPr/>
          </p:nvSpPr>
          <p:spPr bwMode="auto">
            <a:xfrm>
              <a:off x="5197475" y="2084388"/>
              <a:ext cx="153988" cy="153988"/>
            </a:xfrm>
            <a:custGeom>
              <a:avLst/>
              <a:gdLst>
                <a:gd name="T0" fmla="*/ 49 w 97"/>
                <a:gd name="T1" fmla="*/ 3 h 97"/>
                <a:gd name="T2" fmla="*/ 32 w 97"/>
                <a:gd name="T3" fmla="*/ 6 h 97"/>
                <a:gd name="T4" fmla="*/ 17 w 97"/>
                <a:gd name="T5" fmla="*/ 17 h 97"/>
                <a:gd name="T6" fmla="*/ 7 w 97"/>
                <a:gd name="T7" fmla="*/ 30 h 97"/>
                <a:gd name="T8" fmla="*/ 3 w 97"/>
                <a:gd name="T9" fmla="*/ 48 h 97"/>
                <a:gd name="T10" fmla="*/ 7 w 97"/>
                <a:gd name="T11" fmla="*/ 65 h 97"/>
                <a:gd name="T12" fmla="*/ 17 w 97"/>
                <a:gd name="T13" fmla="*/ 80 h 97"/>
                <a:gd name="T14" fmla="*/ 32 w 97"/>
                <a:gd name="T15" fmla="*/ 89 h 97"/>
                <a:gd name="T16" fmla="*/ 49 w 97"/>
                <a:gd name="T17" fmla="*/ 94 h 97"/>
                <a:gd name="T18" fmla="*/ 65 w 97"/>
                <a:gd name="T19" fmla="*/ 89 h 97"/>
                <a:gd name="T20" fmla="*/ 80 w 97"/>
                <a:gd name="T21" fmla="*/ 80 h 97"/>
                <a:gd name="T22" fmla="*/ 90 w 97"/>
                <a:gd name="T23" fmla="*/ 65 h 97"/>
                <a:gd name="T24" fmla="*/ 94 w 97"/>
                <a:gd name="T25" fmla="*/ 48 h 97"/>
                <a:gd name="T26" fmla="*/ 90 w 97"/>
                <a:gd name="T27" fmla="*/ 30 h 97"/>
                <a:gd name="T28" fmla="*/ 80 w 97"/>
                <a:gd name="T29" fmla="*/ 17 h 97"/>
                <a:gd name="T30" fmla="*/ 65 w 97"/>
                <a:gd name="T31" fmla="*/ 6 h 97"/>
                <a:gd name="T32" fmla="*/ 49 w 97"/>
                <a:gd name="T33" fmla="*/ 3 h 97"/>
                <a:gd name="T34" fmla="*/ 49 w 97"/>
                <a:gd name="T35" fmla="*/ 0 h 97"/>
                <a:gd name="T36" fmla="*/ 67 w 97"/>
                <a:gd name="T37" fmla="*/ 3 h 97"/>
                <a:gd name="T38" fmla="*/ 84 w 97"/>
                <a:gd name="T39" fmla="*/ 13 h 97"/>
                <a:gd name="T40" fmla="*/ 94 w 97"/>
                <a:gd name="T41" fmla="*/ 30 h 97"/>
                <a:gd name="T42" fmla="*/ 97 w 97"/>
                <a:gd name="T43" fmla="*/ 48 h 97"/>
                <a:gd name="T44" fmla="*/ 94 w 97"/>
                <a:gd name="T45" fmla="*/ 67 h 97"/>
                <a:gd name="T46" fmla="*/ 84 w 97"/>
                <a:gd name="T47" fmla="*/ 82 h 97"/>
                <a:gd name="T48" fmla="*/ 67 w 97"/>
                <a:gd name="T49" fmla="*/ 94 h 97"/>
                <a:gd name="T50" fmla="*/ 49 w 97"/>
                <a:gd name="T51" fmla="*/ 97 h 97"/>
                <a:gd name="T52" fmla="*/ 30 w 97"/>
                <a:gd name="T53" fmla="*/ 94 h 97"/>
                <a:gd name="T54" fmla="*/ 15 w 97"/>
                <a:gd name="T55" fmla="*/ 82 h 97"/>
                <a:gd name="T56" fmla="*/ 3 w 97"/>
                <a:gd name="T57" fmla="*/ 67 h 97"/>
                <a:gd name="T58" fmla="*/ 0 w 97"/>
                <a:gd name="T59" fmla="*/ 48 h 97"/>
                <a:gd name="T60" fmla="*/ 3 w 97"/>
                <a:gd name="T61" fmla="*/ 30 h 97"/>
                <a:gd name="T62" fmla="*/ 15 w 97"/>
                <a:gd name="T63" fmla="*/ 13 h 97"/>
                <a:gd name="T64" fmla="*/ 30 w 97"/>
                <a:gd name="T65" fmla="*/ 3 h 97"/>
                <a:gd name="T66" fmla="*/ 49 w 97"/>
                <a:gd name="T6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7" h="97">
                  <a:moveTo>
                    <a:pt x="49" y="3"/>
                  </a:moveTo>
                  <a:lnTo>
                    <a:pt x="32" y="6"/>
                  </a:lnTo>
                  <a:lnTo>
                    <a:pt x="17" y="17"/>
                  </a:lnTo>
                  <a:lnTo>
                    <a:pt x="7" y="30"/>
                  </a:lnTo>
                  <a:lnTo>
                    <a:pt x="3" y="48"/>
                  </a:lnTo>
                  <a:lnTo>
                    <a:pt x="7" y="65"/>
                  </a:lnTo>
                  <a:lnTo>
                    <a:pt x="17" y="80"/>
                  </a:lnTo>
                  <a:lnTo>
                    <a:pt x="32" y="89"/>
                  </a:lnTo>
                  <a:lnTo>
                    <a:pt x="49" y="94"/>
                  </a:lnTo>
                  <a:lnTo>
                    <a:pt x="65" y="89"/>
                  </a:lnTo>
                  <a:lnTo>
                    <a:pt x="80" y="80"/>
                  </a:lnTo>
                  <a:lnTo>
                    <a:pt x="90" y="65"/>
                  </a:lnTo>
                  <a:lnTo>
                    <a:pt x="94" y="48"/>
                  </a:lnTo>
                  <a:lnTo>
                    <a:pt x="90" y="30"/>
                  </a:lnTo>
                  <a:lnTo>
                    <a:pt x="80" y="17"/>
                  </a:lnTo>
                  <a:lnTo>
                    <a:pt x="65" y="6"/>
                  </a:lnTo>
                  <a:lnTo>
                    <a:pt x="49" y="3"/>
                  </a:lnTo>
                  <a:close/>
                  <a:moveTo>
                    <a:pt x="49" y="0"/>
                  </a:moveTo>
                  <a:lnTo>
                    <a:pt x="67" y="3"/>
                  </a:lnTo>
                  <a:lnTo>
                    <a:pt x="84" y="13"/>
                  </a:lnTo>
                  <a:lnTo>
                    <a:pt x="94" y="30"/>
                  </a:lnTo>
                  <a:lnTo>
                    <a:pt x="97" y="48"/>
                  </a:lnTo>
                  <a:lnTo>
                    <a:pt x="94" y="67"/>
                  </a:lnTo>
                  <a:lnTo>
                    <a:pt x="84" y="82"/>
                  </a:lnTo>
                  <a:lnTo>
                    <a:pt x="67" y="94"/>
                  </a:lnTo>
                  <a:lnTo>
                    <a:pt x="49" y="97"/>
                  </a:lnTo>
                  <a:lnTo>
                    <a:pt x="30" y="94"/>
                  </a:lnTo>
                  <a:lnTo>
                    <a:pt x="15" y="82"/>
                  </a:lnTo>
                  <a:lnTo>
                    <a:pt x="3" y="67"/>
                  </a:lnTo>
                  <a:lnTo>
                    <a:pt x="0" y="48"/>
                  </a:lnTo>
                  <a:lnTo>
                    <a:pt x="3" y="30"/>
                  </a:lnTo>
                  <a:lnTo>
                    <a:pt x="15" y="13"/>
                  </a:lnTo>
                  <a:lnTo>
                    <a:pt x="30" y="3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4"/>
            <p:cNvSpPr>
              <a:spLocks noEditPoints="1"/>
            </p:cNvSpPr>
            <p:nvPr/>
          </p:nvSpPr>
          <p:spPr bwMode="auto">
            <a:xfrm>
              <a:off x="5170488" y="2057401"/>
              <a:ext cx="207963" cy="207963"/>
            </a:xfrm>
            <a:custGeom>
              <a:avLst/>
              <a:gdLst>
                <a:gd name="T0" fmla="*/ 66 w 131"/>
                <a:gd name="T1" fmla="*/ 2 h 131"/>
                <a:gd name="T2" fmla="*/ 40 w 131"/>
                <a:gd name="T3" fmla="*/ 7 h 131"/>
                <a:gd name="T4" fmla="*/ 22 w 131"/>
                <a:gd name="T5" fmla="*/ 20 h 131"/>
                <a:gd name="T6" fmla="*/ 9 w 131"/>
                <a:gd name="T7" fmla="*/ 40 h 131"/>
                <a:gd name="T8" fmla="*/ 4 w 131"/>
                <a:gd name="T9" fmla="*/ 65 h 131"/>
                <a:gd name="T10" fmla="*/ 9 w 131"/>
                <a:gd name="T11" fmla="*/ 89 h 131"/>
                <a:gd name="T12" fmla="*/ 22 w 131"/>
                <a:gd name="T13" fmla="*/ 109 h 131"/>
                <a:gd name="T14" fmla="*/ 40 w 131"/>
                <a:gd name="T15" fmla="*/ 122 h 131"/>
                <a:gd name="T16" fmla="*/ 66 w 131"/>
                <a:gd name="T17" fmla="*/ 127 h 131"/>
                <a:gd name="T18" fmla="*/ 91 w 131"/>
                <a:gd name="T19" fmla="*/ 122 h 131"/>
                <a:gd name="T20" fmla="*/ 109 w 131"/>
                <a:gd name="T21" fmla="*/ 109 h 131"/>
                <a:gd name="T22" fmla="*/ 122 w 131"/>
                <a:gd name="T23" fmla="*/ 89 h 131"/>
                <a:gd name="T24" fmla="*/ 127 w 131"/>
                <a:gd name="T25" fmla="*/ 65 h 131"/>
                <a:gd name="T26" fmla="*/ 122 w 131"/>
                <a:gd name="T27" fmla="*/ 40 h 131"/>
                <a:gd name="T28" fmla="*/ 109 w 131"/>
                <a:gd name="T29" fmla="*/ 20 h 131"/>
                <a:gd name="T30" fmla="*/ 91 w 131"/>
                <a:gd name="T31" fmla="*/ 7 h 131"/>
                <a:gd name="T32" fmla="*/ 66 w 131"/>
                <a:gd name="T33" fmla="*/ 2 h 131"/>
                <a:gd name="T34" fmla="*/ 66 w 131"/>
                <a:gd name="T35" fmla="*/ 0 h 131"/>
                <a:gd name="T36" fmla="*/ 86 w 131"/>
                <a:gd name="T37" fmla="*/ 3 h 131"/>
                <a:gd name="T38" fmla="*/ 104 w 131"/>
                <a:gd name="T39" fmla="*/ 12 h 131"/>
                <a:gd name="T40" fmla="*/ 119 w 131"/>
                <a:gd name="T41" fmla="*/ 27 h 131"/>
                <a:gd name="T42" fmla="*/ 127 w 131"/>
                <a:gd name="T43" fmla="*/ 44 h 131"/>
                <a:gd name="T44" fmla="*/ 131 w 131"/>
                <a:gd name="T45" fmla="*/ 65 h 131"/>
                <a:gd name="T46" fmla="*/ 127 w 131"/>
                <a:gd name="T47" fmla="*/ 86 h 131"/>
                <a:gd name="T48" fmla="*/ 119 w 131"/>
                <a:gd name="T49" fmla="*/ 104 h 131"/>
                <a:gd name="T50" fmla="*/ 104 w 131"/>
                <a:gd name="T51" fmla="*/ 117 h 131"/>
                <a:gd name="T52" fmla="*/ 86 w 131"/>
                <a:gd name="T53" fmla="*/ 127 h 131"/>
                <a:gd name="T54" fmla="*/ 66 w 131"/>
                <a:gd name="T55" fmla="*/ 131 h 131"/>
                <a:gd name="T56" fmla="*/ 45 w 131"/>
                <a:gd name="T57" fmla="*/ 127 h 131"/>
                <a:gd name="T58" fmla="*/ 27 w 131"/>
                <a:gd name="T59" fmla="*/ 117 h 131"/>
                <a:gd name="T60" fmla="*/ 12 w 131"/>
                <a:gd name="T61" fmla="*/ 104 h 131"/>
                <a:gd name="T62" fmla="*/ 4 w 131"/>
                <a:gd name="T63" fmla="*/ 86 h 131"/>
                <a:gd name="T64" fmla="*/ 0 w 131"/>
                <a:gd name="T65" fmla="*/ 65 h 131"/>
                <a:gd name="T66" fmla="*/ 4 w 131"/>
                <a:gd name="T67" fmla="*/ 44 h 131"/>
                <a:gd name="T68" fmla="*/ 12 w 131"/>
                <a:gd name="T69" fmla="*/ 27 h 131"/>
                <a:gd name="T70" fmla="*/ 27 w 131"/>
                <a:gd name="T71" fmla="*/ 12 h 131"/>
                <a:gd name="T72" fmla="*/ 45 w 131"/>
                <a:gd name="T73" fmla="*/ 3 h 131"/>
                <a:gd name="T74" fmla="*/ 66 w 131"/>
                <a:gd name="T7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1" h="131">
                  <a:moveTo>
                    <a:pt x="66" y="2"/>
                  </a:moveTo>
                  <a:lnTo>
                    <a:pt x="40" y="7"/>
                  </a:lnTo>
                  <a:lnTo>
                    <a:pt x="22" y="20"/>
                  </a:lnTo>
                  <a:lnTo>
                    <a:pt x="9" y="40"/>
                  </a:lnTo>
                  <a:lnTo>
                    <a:pt x="4" y="65"/>
                  </a:lnTo>
                  <a:lnTo>
                    <a:pt x="9" y="89"/>
                  </a:lnTo>
                  <a:lnTo>
                    <a:pt x="22" y="109"/>
                  </a:lnTo>
                  <a:lnTo>
                    <a:pt x="40" y="122"/>
                  </a:lnTo>
                  <a:lnTo>
                    <a:pt x="66" y="127"/>
                  </a:lnTo>
                  <a:lnTo>
                    <a:pt x="91" y="122"/>
                  </a:lnTo>
                  <a:lnTo>
                    <a:pt x="109" y="109"/>
                  </a:lnTo>
                  <a:lnTo>
                    <a:pt x="122" y="89"/>
                  </a:lnTo>
                  <a:lnTo>
                    <a:pt x="127" y="65"/>
                  </a:lnTo>
                  <a:lnTo>
                    <a:pt x="122" y="40"/>
                  </a:lnTo>
                  <a:lnTo>
                    <a:pt x="109" y="20"/>
                  </a:lnTo>
                  <a:lnTo>
                    <a:pt x="91" y="7"/>
                  </a:lnTo>
                  <a:lnTo>
                    <a:pt x="66" y="2"/>
                  </a:lnTo>
                  <a:close/>
                  <a:moveTo>
                    <a:pt x="66" y="0"/>
                  </a:moveTo>
                  <a:lnTo>
                    <a:pt x="86" y="3"/>
                  </a:lnTo>
                  <a:lnTo>
                    <a:pt x="104" y="12"/>
                  </a:lnTo>
                  <a:lnTo>
                    <a:pt x="119" y="27"/>
                  </a:lnTo>
                  <a:lnTo>
                    <a:pt x="127" y="44"/>
                  </a:lnTo>
                  <a:lnTo>
                    <a:pt x="131" y="65"/>
                  </a:lnTo>
                  <a:lnTo>
                    <a:pt x="127" y="86"/>
                  </a:lnTo>
                  <a:lnTo>
                    <a:pt x="119" y="104"/>
                  </a:lnTo>
                  <a:lnTo>
                    <a:pt x="104" y="117"/>
                  </a:lnTo>
                  <a:lnTo>
                    <a:pt x="86" y="127"/>
                  </a:lnTo>
                  <a:lnTo>
                    <a:pt x="66" y="131"/>
                  </a:lnTo>
                  <a:lnTo>
                    <a:pt x="45" y="127"/>
                  </a:lnTo>
                  <a:lnTo>
                    <a:pt x="27" y="117"/>
                  </a:lnTo>
                  <a:lnTo>
                    <a:pt x="12" y="104"/>
                  </a:lnTo>
                  <a:lnTo>
                    <a:pt x="4" y="86"/>
                  </a:lnTo>
                  <a:lnTo>
                    <a:pt x="0" y="65"/>
                  </a:lnTo>
                  <a:lnTo>
                    <a:pt x="4" y="44"/>
                  </a:lnTo>
                  <a:lnTo>
                    <a:pt x="12" y="27"/>
                  </a:lnTo>
                  <a:lnTo>
                    <a:pt x="27" y="12"/>
                  </a:lnTo>
                  <a:lnTo>
                    <a:pt x="45" y="3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5"/>
            <p:cNvSpPr>
              <a:spLocks noEditPoints="1"/>
            </p:cNvSpPr>
            <p:nvPr/>
          </p:nvSpPr>
          <p:spPr bwMode="auto">
            <a:xfrm>
              <a:off x="5221288" y="2111376"/>
              <a:ext cx="106363" cy="103188"/>
            </a:xfrm>
            <a:custGeom>
              <a:avLst/>
              <a:gdLst>
                <a:gd name="T0" fmla="*/ 34 w 67"/>
                <a:gd name="T1" fmla="*/ 5 h 65"/>
                <a:gd name="T2" fmla="*/ 18 w 67"/>
                <a:gd name="T3" fmla="*/ 8 h 65"/>
                <a:gd name="T4" fmla="*/ 8 w 67"/>
                <a:gd name="T5" fmla="*/ 18 h 65"/>
                <a:gd name="T6" fmla="*/ 5 w 67"/>
                <a:gd name="T7" fmla="*/ 33 h 65"/>
                <a:gd name="T8" fmla="*/ 8 w 67"/>
                <a:gd name="T9" fmla="*/ 48 h 65"/>
                <a:gd name="T10" fmla="*/ 18 w 67"/>
                <a:gd name="T11" fmla="*/ 58 h 65"/>
                <a:gd name="T12" fmla="*/ 34 w 67"/>
                <a:gd name="T13" fmla="*/ 62 h 65"/>
                <a:gd name="T14" fmla="*/ 49 w 67"/>
                <a:gd name="T15" fmla="*/ 58 h 65"/>
                <a:gd name="T16" fmla="*/ 59 w 67"/>
                <a:gd name="T17" fmla="*/ 48 h 65"/>
                <a:gd name="T18" fmla="*/ 62 w 67"/>
                <a:gd name="T19" fmla="*/ 33 h 65"/>
                <a:gd name="T20" fmla="*/ 59 w 67"/>
                <a:gd name="T21" fmla="*/ 18 h 65"/>
                <a:gd name="T22" fmla="*/ 49 w 67"/>
                <a:gd name="T23" fmla="*/ 8 h 65"/>
                <a:gd name="T24" fmla="*/ 34 w 67"/>
                <a:gd name="T25" fmla="*/ 5 h 65"/>
                <a:gd name="T26" fmla="*/ 34 w 67"/>
                <a:gd name="T27" fmla="*/ 0 h 65"/>
                <a:gd name="T28" fmla="*/ 50 w 67"/>
                <a:gd name="T29" fmla="*/ 5 h 65"/>
                <a:gd name="T30" fmla="*/ 62 w 67"/>
                <a:gd name="T31" fmla="*/ 16 h 65"/>
                <a:gd name="T32" fmla="*/ 67 w 67"/>
                <a:gd name="T33" fmla="*/ 33 h 65"/>
                <a:gd name="T34" fmla="*/ 62 w 67"/>
                <a:gd name="T35" fmla="*/ 50 h 65"/>
                <a:gd name="T36" fmla="*/ 50 w 67"/>
                <a:gd name="T37" fmla="*/ 62 h 65"/>
                <a:gd name="T38" fmla="*/ 34 w 67"/>
                <a:gd name="T39" fmla="*/ 65 h 65"/>
                <a:gd name="T40" fmla="*/ 17 w 67"/>
                <a:gd name="T41" fmla="*/ 62 h 65"/>
                <a:gd name="T42" fmla="*/ 5 w 67"/>
                <a:gd name="T43" fmla="*/ 50 h 65"/>
                <a:gd name="T44" fmla="*/ 0 w 67"/>
                <a:gd name="T45" fmla="*/ 33 h 65"/>
                <a:gd name="T46" fmla="*/ 5 w 67"/>
                <a:gd name="T47" fmla="*/ 16 h 65"/>
                <a:gd name="T48" fmla="*/ 17 w 67"/>
                <a:gd name="T49" fmla="*/ 5 h 65"/>
                <a:gd name="T50" fmla="*/ 34 w 67"/>
                <a:gd name="T5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7" h="65">
                  <a:moveTo>
                    <a:pt x="34" y="5"/>
                  </a:moveTo>
                  <a:lnTo>
                    <a:pt x="18" y="8"/>
                  </a:lnTo>
                  <a:lnTo>
                    <a:pt x="8" y="18"/>
                  </a:lnTo>
                  <a:lnTo>
                    <a:pt x="5" y="33"/>
                  </a:lnTo>
                  <a:lnTo>
                    <a:pt x="8" y="48"/>
                  </a:lnTo>
                  <a:lnTo>
                    <a:pt x="18" y="58"/>
                  </a:lnTo>
                  <a:lnTo>
                    <a:pt x="34" y="62"/>
                  </a:lnTo>
                  <a:lnTo>
                    <a:pt x="49" y="58"/>
                  </a:lnTo>
                  <a:lnTo>
                    <a:pt x="59" y="48"/>
                  </a:lnTo>
                  <a:lnTo>
                    <a:pt x="62" y="33"/>
                  </a:lnTo>
                  <a:lnTo>
                    <a:pt x="59" y="18"/>
                  </a:lnTo>
                  <a:lnTo>
                    <a:pt x="49" y="8"/>
                  </a:lnTo>
                  <a:lnTo>
                    <a:pt x="34" y="5"/>
                  </a:lnTo>
                  <a:close/>
                  <a:moveTo>
                    <a:pt x="34" y="0"/>
                  </a:moveTo>
                  <a:lnTo>
                    <a:pt x="50" y="5"/>
                  </a:lnTo>
                  <a:lnTo>
                    <a:pt x="62" y="16"/>
                  </a:lnTo>
                  <a:lnTo>
                    <a:pt x="67" y="33"/>
                  </a:lnTo>
                  <a:lnTo>
                    <a:pt x="62" y="50"/>
                  </a:lnTo>
                  <a:lnTo>
                    <a:pt x="50" y="62"/>
                  </a:lnTo>
                  <a:lnTo>
                    <a:pt x="34" y="65"/>
                  </a:lnTo>
                  <a:lnTo>
                    <a:pt x="17" y="62"/>
                  </a:lnTo>
                  <a:lnTo>
                    <a:pt x="5" y="50"/>
                  </a:lnTo>
                  <a:lnTo>
                    <a:pt x="0" y="33"/>
                  </a:lnTo>
                  <a:lnTo>
                    <a:pt x="5" y="16"/>
                  </a:lnTo>
                  <a:lnTo>
                    <a:pt x="17" y="5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576024" y="2988527"/>
            <a:ext cx="1233198" cy="1258425"/>
            <a:chOff x="5942013" y="1922463"/>
            <a:chExt cx="985837" cy="985838"/>
          </a:xfrm>
        </p:grpSpPr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5942013" y="1922463"/>
              <a:ext cx="982663" cy="985838"/>
            </a:xfrm>
            <a:custGeom>
              <a:avLst/>
              <a:gdLst>
                <a:gd name="T0" fmla="*/ 310 w 619"/>
                <a:gd name="T1" fmla="*/ 0 h 621"/>
                <a:gd name="T2" fmla="*/ 365 w 619"/>
                <a:gd name="T3" fmla="*/ 5 h 621"/>
                <a:gd name="T4" fmla="*/ 418 w 619"/>
                <a:gd name="T5" fmla="*/ 20 h 621"/>
                <a:gd name="T6" fmla="*/ 467 w 619"/>
                <a:gd name="T7" fmla="*/ 41 h 621"/>
                <a:gd name="T8" fmla="*/ 509 w 619"/>
                <a:gd name="T9" fmla="*/ 73 h 621"/>
                <a:gd name="T10" fmla="*/ 547 w 619"/>
                <a:gd name="T11" fmla="*/ 110 h 621"/>
                <a:gd name="T12" fmla="*/ 577 w 619"/>
                <a:gd name="T13" fmla="*/ 154 h 621"/>
                <a:gd name="T14" fmla="*/ 601 w 619"/>
                <a:gd name="T15" fmla="*/ 202 h 621"/>
                <a:gd name="T16" fmla="*/ 614 w 619"/>
                <a:gd name="T17" fmla="*/ 254 h 621"/>
                <a:gd name="T18" fmla="*/ 619 w 619"/>
                <a:gd name="T19" fmla="*/ 310 h 621"/>
                <a:gd name="T20" fmla="*/ 614 w 619"/>
                <a:gd name="T21" fmla="*/ 367 h 621"/>
                <a:gd name="T22" fmla="*/ 601 w 619"/>
                <a:gd name="T23" fmla="*/ 419 h 621"/>
                <a:gd name="T24" fmla="*/ 577 w 619"/>
                <a:gd name="T25" fmla="*/ 467 h 621"/>
                <a:gd name="T26" fmla="*/ 547 w 619"/>
                <a:gd name="T27" fmla="*/ 511 h 621"/>
                <a:gd name="T28" fmla="*/ 509 w 619"/>
                <a:gd name="T29" fmla="*/ 548 h 621"/>
                <a:gd name="T30" fmla="*/ 467 w 619"/>
                <a:gd name="T31" fmla="*/ 578 h 621"/>
                <a:gd name="T32" fmla="*/ 418 w 619"/>
                <a:gd name="T33" fmla="*/ 601 h 621"/>
                <a:gd name="T34" fmla="*/ 365 w 619"/>
                <a:gd name="T35" fmla="*/ 616 h 621"/>
                <a:gd name="T36" fmla="*/ 310 w 619"/>
                <a:gd name="T37" fmla="*/ 621 h 621"/>
                <a:gd name="T38" fmla="*/ 254 w 619"/>
                <a:gd name="T39" fmla="*/ 616 h 621"/>
                <a:gd name="T40" fmla="*/ 201 w 619"/>
                <a:gd name="T41" fmla="*/ 601 h 621"/>
                <a:gd name="T42" fmla="*/ 154 w 619"/>
                <a:gd name="T43" fmla="*/ 578 h 621"/>
                <a:gd name="T44" fmla="*/ 110 w 619"/>
                <a:gd name="T45" fmla="*/ 548 h 621"/>
                <a:gd name="T46" fmla="*/ 72 w 619"/>
                <a:gd name="T47" fmla="*/ 511 h 621"/>
                <a:gd name="T48" fmla="*/ 42 w 619"/>
                <a:gd name="T49" fmla="*/ 467 h 621"/>
                <a:gd name="T50" fmla="*/ 18 w 619"/>
                <a:gd name="T51" fmla="*/ 419 h 621"/>
                <a:gd name="T52" fmla="*/ 5 w 619"/>
                <a:gd name="T53" fmla="*/ 367 h 621"/>
                <a:gd name="T54" fmla="*/ 0 w 619"/>
                <a:gd name="T55" fmla="*/ 310 h 621"/>
                <a:gd name="T56" fmla="*/ 5 w 619"/>
                <a:gd name="T57" fmla="*/ 254 h 621"/>
                <a:gd name="T58" fmla="*/ 18 w 619"/>
                <a:gd name="T59" fmla="*/ 202 h 621"/>
                <a:gd name="T60" fmla="*/ 42 w 619"/>
                <a:gd name="T61" fmla="*/ 154 h 621"/>
                <a:gd name="T62" fmla="*/ 72 w 619"/>
                <a:gd name="T63" fmla="*/ 110 h 621"/>
                <a:gd name="T64" fmla="*/ 110 w 619"/>
                <a:gd name="T65" fmla="*/ 73 h 621"/>
                <a:gd name="T66" fmla="*/ 154 w 619"/>
                <a:gd name="T67" fmla="*/ 41 h 621"/>
                <a:gd name="T68" fmla="*/ 201 w 619"/>
                <a:gd name="T69" fmla="*/ 20 h 621"/>
                <a:gd name="T70" fmla="*/ 254 w 619"/>
                <a:gd name="T71" fmla="*/ 5 h 621"/>
                <a:gd name="T72" fmla="*/ 310 w 619"/>
                <a:gd name="T73" fmla="*/ 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19" h="621">
                  <a:moveTo>
                    <a:pt x="310" y="0"/>
                  </a:moveTo>
                  <a:lnTo>
                    <a:pt x="365" y="5"/>
                  </a:lnTo>
                  <a:lnTo>
                    <a:pt x="418" y="20"/>
                  </a:lnTo>
                  <a:lnTo>
                    <a:pt x="467" y="41"/>
                  </a:lnTo>
                  <a:lnTo>
                    <a:pt x="509" y="73"/>
                  </a:lnTo>
                  <a:lnTo>
                    <a:pt x="547" y="110"/>
                  </a:lnTo>
                  <a:lnTo>
                    <a:pt x="577" y="154"/>
                  </a:lnTo>
                  <a:lnTo>
                    <a:pt x="601" y="202"/>
                  </a:lnTo>
                  <a:lnTo>
                    <a:pt x="614" y="254"/>
                  </a:lnTo>
                  <a:lnTo>
                    <a:pt x="619" y="310"/>
                  </a:lnTo>
                  <a:lnTo>
                    <a:pt x="614" y="367"/>
                  </a:lnTo>
                  <a:lnTo>
                    <a:pt x="601" y="419"/>
                  </a:lnTo>
                  <a:lnTo>
                    <a:pt x="577" y="467"/>
                  </a:lnTo>
                  <a:lnTo>
                    <a:pt x="547" y="511"/>
                  </a:lnTo>
                  <a:lnTo>
                    <a:pt x="509" y="548"/>
                  </a:lnTo>
                  <a:lnTo>
                    <a:pt x="467" y="578"/>
                  </a:lnTo>
                  <a:lnTo>
                    <a:pt x="418" y="601"/>
                  </a:lnTo>
                  <a:lnTo>
                    <a:pt x="365" y="616"/>
                  </a:lnTo>
                  <a:lnTo>
                    <a:pt x="310" y="621"/>
                  </a:lnTo>
                  <a:lnTo>
                    <a:pt x="254" y="616"/>
                  </a:lnTo>
                  <a:lnTo>
                    <a:pt x="201" y="601"/>
                  </a:lnTo>
                  <a:lnTo>
                    <a:pt x="154" y="578"/>
                  </a:lnTo>
                  <a:lnTo>
                    <a:pt x="110" y="548"/>
                  </a:lnTo>
                  <a:lnTo>
                    <a:pt x="72" y="511"/>
                  </a:lnTo>
                  <a:lnTo>
                    <a:pt x="42" y="467"/>
                  </a:lnTo>
                  <a:lnTo>
                    <a:pt x="18" y="419"/>
                  </a:lnTo>
                  <a:lnTo>
                    <a:pt x="5" y="367"/>
                  </a:lnTo>
                  <a:lnTo>
                    <a:pt x="0" y="310"/>
                  </a:lnTo>
                  <a:lnTo>
                    <a:pt x="5" y="254"/>
                  </a:lnTo>
                  <a:lnTo>
                    <a:pt x="18" y="202"/>
                  </a:lnTo>
                  <a:lnTo>
                    <a:pt x="42" y="154"/>
                  </a:lnTo>
                  <a:lnTo>
                    <a:pt x="72" y="110"/>
                  </a:lnTo>
                  <a:lnTo>
                    <a:pt x="110" y="73"/>
                  </a:lnTo>
                  <a:lnTo>
                    <a:pt x="154" y="41"/>
                  </a:lnTo>
                  <a:lnTo>
                    <a:pt x="201" y="20"/>
                  </a:lnTo>
                  <a:lnTo>
                    <a:pt x="254" y="5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EED10F"/>
            </a:solidFill>
            <a:ln w="0">
              <a:solidFill>
                <a:srgbClr val="EED10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 noEditPoints="1"/>
            </p:cNvSpPr>
            <p:nvPr/>
          </p:nvSpPr>
          <p:spPr bwMode="auto">
            <a:xfrm>
              <a:off x="6056313" y="2038351"/>
              <a:ext cx="366713" cy="762000"/>
            </a:xfrm>
            <a:custGeom>
              <a:avLst/>
              <a:gdLst>
                <a:gd name="T0" fmla="*/ 110 w 231"/>
                <a:gd name="T1" fmla="*/ 39 h 480"/>
                <a:gd name="T2" fmla="*/ 89 w 231"/>
                <a:gd name="T3" fmla="*/ 44 h 480"/>
                <a:gd name="T4" fmla="*/ 68 w 231"/>
                <a:gd name="T5" fmla="*/ 56 h 480"/>
                <a:gd name="T6" fmla="*/ 52 w 231"/>
                <a:gd name="T7" fmla="*/ 74 h 480"/>
                <a:gd name="T8" fmla="*/ 42 w 231"/>
                <a:gd name="T9" fmla="*/ 96 h 480"/>
                <a:gd name="T10" fmla="*/ 38 w 231"/>
                <a:gd name="T11" fmla="*/ 119 h 480"/>
                <a:gd name="T12" fmla="*/ 43 w 231"/>
                <a:gd name="T13" fmla="*/ 141 h 480"/>
                <a:gd name="T14" fmla="*/ 55 w 231"/>
                <a:gd name="T15" fmla="*/ 163 h 480"/>
                <a:gd name="T16" fmla="*/ 73 w 231"/>
                <a:gd name="T17" fmla="*/ 178 h 480"/>
                <a:gd name="T18" fmla="*/ 92 w 231"/>
                <a:gd name="T19" fmla="*/ 188 h 480"/>
                <a:gd name="T20" fmla="*/ 114 w 231"/>
                <a:gd name="T21" fmla="*/ 191 h 480"/>
                <a:gd name="T22" fmla="*/ 125 w 231"/>
                <a:gd name="T23" fmla="*/ 190 h 480"/>
                <a:gd name="T24" fmla="*/ 137 w 231"/>
                <a:gd name="T25" fmla="*/ 188 h 480"/>
                <a:gd name="T26" fmla="*/ 154 w 231"/>
                <a:gd name="T27" fmla="*/ 181 h 480"/>
                <a:gd name="T28" fmla="*/ 167 w 231"/>
                <a:gd name="T29" fmla="*/ 171 h 480"/>
                <a:gd name="T30" fmla="*/ 177 w 231"/>
                <a:gd name="T31" fmla="*/ 156 h 480"/>
                <a:gd name="T32" fmla="*/ 187 w 231"/>
                <a:gd name="T33" fmla="*/ 134 h 480"/>
                <a:gd name="T34" fmla="*/ 191 w 231"/>
                <a:gd name="T35" fmla="*/ 111 h 480"/>
                <a:gd name="T36" fmla="*/ 186 w 231"/>
                <a:gd name="T37" fmla="*/ 89 h 480"/>
                <a:gd name="T38" fmla="*/ 174 w 231"/>
                <a:gd name="T39" fmla="*/ 69 h 480"/>
                <a:gd name="T40" fmla="*/ 157 w 231"/>
                <a:gd name="T41" fmla="*/ 52 h 480"/>
                <a:gd name="T42" fmla="*/ 134 w 231"/>
                <a:gd name="T43" fmla="*/ 42 h 480"/>
                <a:gd name="T44" fmla="*/ 110 w 231"/>
                <a:gd name="T45" fmla="*/ 39 h 480"/>
                <a:gd name="T46" fmla="*/ 120 w 231"/>
                <a:gd name="T47" fmla="*/ 0 h 480"/>
                <a:gd name="T48" fmla="*/ 150 w 231"/>
                <a:gd name="T49" fmla="*/ 5 h 480"/>
                <a:gd name="T50" fmla="*/ 179 w 231"/>
                <a:gd name="T51" fmla="*/ 19 h 480"/>
                <a:gd name="T52" fmla="*/ 202 w 231"/>
                <a:gd name="T53" fmla="*/ 39 h 480"/>
                <a:gd name="T54" fmla="*/ 219 w 231"/>
                <a:gd name="T55" fmla="*/ 64 h 480"/>
                <a:gd name="T56" fmla="*/ 227 w 231"/>
                <a:gd name="T57" fmla="*/ 92 h 480"/>
                <a:gd name="T58" fmla="*/ 231 w 231"/>
                <a:gd name="T59" fmla="*/ 121 h 480"/>
                <a:gd name="T60" fmla="*/ 224 w 231"/>
                <a:gd name="T61" fmla="*/ 151 h 480"/>
                <a:gd name="T62" fmla="*/ 211 w 231"/>
                <a:gd name="T63" fmla="*/ 180 h 480"/>
                <a:gd name="T64" fmla="*/ 197 w 231"/>
                <a:gd name="T65" fmla="*/ 196 h 480"/>
                <a:gd name="T66" fmla="*/ 181 w 231"/>
                <a:gd name="T67" fmla="*/ 211 h 480"/>
                <a:gd name="T68" fmla="*/ 160 w 231"/>
                <a:gd name="T69" fmla="*/ 222 h 480"/>
                <a:gd name="T70" fmla="*/ 206 w 231"/>
                <a:gd name="T71" fmla="*/ 444 h 480"/>
                <a:gd name="T72" fmla="*/ 206 w 231"/>
                <a:gd name="T73" fmla="*/ 459 h 480"/>
                <a:gd name="T74" fmla="*/ 197 w 231"/>
                <a:gd name="T75" fmla="*/ 473 h 480"/>
                <a:gd name="T76" fmla="*/ 184 w 231"/>
                <a:gd name="T77" fmla="*/ 480 h 480"/>
                <a:gd name="T78" fmla="*/ 176 w 231"/>
                <a:gd name="T79" fmla="*/ 480 h 480"/>
                <a:gd name="T80" fmla="*/ 167 w 231"/>
                <a:gd name="T81" fmla="*/ 478 h 480"/>
                <a:gd name="T82" fmla="*/ 160 w 231"/>
                <a:gd name="T83" fmla="*/ 475 h 480"/>
                <a:gd name="T84" fmla="*/ 155 w 231"/>
                <a:gd name="T85" fmla="*/ 470 h 480"/>
                <a:gd name="T86" fmla="*/ 150 w 231"/>
                <a:gd name="T87" fmla="*/ 465 h 480"/>
                <a:gd name="T88" fmla="*/ 149 w 231"/>
                <a:gd name="T89" fmla="*/ 456 h 480"/>
                <a:gd name="T90" fmla="*/ 102 w 231"/>
                <a:gd name="T91" fmla="*/ 230 h 480"/>
                <a:gd name="T92" fmla="*/ 77 w 231"/>
                <a:gd name="T93" fmla="*/ 225 h 480"/>
                <a:gd name="T94" fmla="*/ 52 w 231"/>
                <a:gd name="T95" fmla="*/ 211 h 480"/>
                <a:gd name="T96" fmla="*/ 32 w 231"/>
                <a:gd name="T97" fmla="*/ 196 h 480"/>
                <a:gd name="T98" fmla="*/ 17 w 231"/>
                <a:gd name="T99" fmla="*/ 176 h 480"/>
                <a:gd name="T100" fmla="*/ 6 w 231"/>
                <a:gd name="T101" fmla="*/ 154 h 480"/>
                <a:gd name="T102" fmla="*/ 0 w 231"/>
                <a:gd name="T103" fmla="*/ 131 h 480"/>
                <a:gd name="T104" fmla="*/ 0 w 231"/>
                <a:gd name="T105" fmla="*/ 104 h 480"/>
                <a:gd name="T106" fmla="*/ 6 w 231"/>
                <a:gd name="T107" fmla="*/ 77 h 480"/>
                <a:gd name="T108" fmla="*/ 18 w 231"/>
                <a:gd name="T109" fmla="*/ 52 h 480"/>
                <a:gd name="T110" fmla="*/ 38 w 231"/>
                <a:gd name="T111" fmla="*/ 29 h 480"/>
                <a:gd name="T112" fmla="*/ 63 w 231"/>
                <a:gd name="T113" fmla="*/ 12 h 480"/>
                <a:gd name="T114" fmla="*/ 92 w 231"/>
                <a:gd name="T115" fmla="*/ 2 h 480"/>
                <a:gd name="T116" fmla="*/ 120 w 231"/>
                <a:gd name="T117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1" h="480">
                  <a:moveTo>
                    <a:pt x="110" y="39"/>
                  </a:moveTo>
                  <a:lnTo>
                    <a:pt x="89" y="44"/>
                  </a:lnTo>
                  <a:lnTo>
                    <a:pt x="68" y="56"/>
                  </a:lnTo>
                  <a:lnTo>
                    <a:pt x="52" y="74"/>
                  </a:lnTo>
                  <a:lnTo>
                    <a:pt x="42" y="96"/>
                  </a:lnTo>
                  <a:lnTo>
                    <a:pt x="38" y="119"/>
                  </a:lnTo>
                  <a:lnTo>
                    <a:pt x="43" y="141"/>
                  </a:lnTo>
                  <a:lnTo>
                    <a:pt x="55" y="163"/>
                  </a:lnTo>
                  <a:lnTo>
                    <a:pt x="73" y="178"/>
                  </a:lnTo>
                  <a:lnTo>
                    <a:pt x="92" y="188"/>
                  </a:lnTo>
                  <a:lnTo>
                    <a:pt x="114" y="191"/>
                  </a:lnTo>
                  <a:lnTo>
                    <a:pt x="125" y="190"/>
                  </a:lnTo>
                  <a:lnTo>
                    <a:pt x="137" y="188"/>
                  </a:lnTo>
                  <a:lnTo>
                    <a:pt x="154" y="181"/>
                  </a:lnTo>
                  <a:lnTo>
                    <a:pt x="167" y="171"/>
                  </a:lnTo>
                  <a:lnTo>
                    <a:pt x="177" y="156"/>
                  </a:lnTo>
                  <a:lnTo>
                    <a:pt x="187" y="134"/>
                  </a:lnTo>
                  <a:lnTo>
                    <a:pt x="191" y="111"/>
                  </a:lnTo>
                  <a:lnTo>
                    <a:pt x="186" y="89"/>
                  </a:lnTo>
                  <a:lnTo>
                    <a:pt x="174" y="69"/>
                  </a:lnTo>
                  <a:lnTo>
                    <a:pt x="157" y="52"/>
                  </a:lnTo>
                  <a:lnTo>
                    <a:pt x="134" y="42"/>
                  </a:lnTo>
                  <a:lnTo>
                    <a:pt x="110" y="39"/>
                  </a:lnTo>
                  <a:close/>
                  <a:moveTo>
                    <a:pt x="120" y="0"/>
                  </a:moveTo>
                  <a:lnTo>
                    <a:pt x="150" y="5"/>
                  </a:lnTo>
                  <a:lnTo>
                    <a:pt x="179" y="19"/>
                  </a:lnTo>
                  <a:lnTo>
                    <a:pt x="202" y="39"/>
                  </a:lnTo>
                  <a:lnTo>
                    <a:pt x="219" y="64"/>
                  </a:lnTo>
                  <a:lnTo>
                    <a:pt x="227" y="92"/>
                  </a:lnTo>
                  <a:lnTo>
                    <a:pt x="231" y="121"/>
                  </a:lnTo>
                  <a:lnTo>
                    <a:pt x="224" y="151"/>
                  </a:lnTo>
                  <a:lnTo>
                    <a:pt x="211" y="180"/>
                  </a:lnTo>
                  <a:lnTo>
                    <a:pt x="197" y="196"/>
                  </a:lnTo>
                  <a:lnTo>
                    <a:pt x="181" y="211"/>
                  </a:lnTo>
                  <a:lnTo>
                    <a:pt x="160" y="222"/>
                  </a:lnTo>
                  <a:lnTo>
                    <a:pt x="206" y="444"/>
                  </a:lnTo>
                  <a:lnTo>
                    <a:pt x="206" y="459"/>
                  </a:lnTo>
                  <a:lnTo>
                    <a:pt x="197" y="473"/>
                  </a:lnTo>
                  <a:lnTo>
                    <a:pt x="184" y="480"/>
                  </a:lnTo>
                  <a:lnTo>
                    <a:pt x="176" y="480"/>
                  </a:lnTo>
                  <a:lnTo>
                    <a:pt x="167" y="478"/>
                  </a:lnTo>
                  <a:lnTo>
                    <a:pt x="160" y="475"/>
                  </a:lnTo>
                  <a:lnTo>
                    <a:pt x="155" y="470"/>
                  </a:lnTo>
                  <a:lnTo>
                    <a:pt x="150" y="465"/>
                  </a:lnTo>
                  <a:lnTo>
                    <a:pt x="149" y="456"/>
                  </a:lnTo>
                  <a:lnTo>
                    <a:pt x="102" y="230"/>
                  </a:lnTo>
                  <a:lnTo>
                    <a:pt x="77" y="225"/>
                  </a:lnTo>
                  <a:lnTo>
                    <a:pt x="52" y="211"/>
                  </a:lnTo>
                  <a:lnTo>
                    <a:pt x="32" y="196"/>
                  </a:lnTo>
                  <a:lnTo>
                    <a:pt x="17" y="176"/>
                  </a:lnTo>
                  <a:lnTo>
                    <a:pt x="6" y="154"/>
                  </a:lnTo>
                  <a:lnTo>
                    <a:pt x="0" y="131"/>
                  </a:lnTo>
                  <a:lnTo>
                    <a:pt x="0" y="104"/>
                  </a:lnTo>
                  <a:lnTo>
                    <a:pt x="6" y="77"/>
                  </a:lnTo>
                  <a:lnTo>
                    <a:pt x="18" y="52"/>
                  </a:lnTo>
                  <a:lnTo>
                    <a:pt x="38" y="29"/>
                  </a:lnTo>
                  <a:lnTo>
                    <a:pt x="63" y="12"/>
                  </a:lnTo>
                  <a:lnTo>
                    <a:pt x="92" y="2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56AEFF"/>
            </a:solidFill>
            <a:ln w="0">
              <a:solidFill>
                <a:srgbClr val="56AE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6119813" y="2100263"/>
              <a:ext cx="239713" cy="241300"/>
            </a:xfrm>
            <a:custGeom>
              <a:avLst/>
              <a:gdLst>
                <a:gd name="T0" fmla="*/ 70 w 151"/>
                <a:gd name="T1" fmla="*/ 0 h 152"/>
                <a:gd name="T2" fmla="*/ 94 w 151"/>
                <a:gd name="T3" fmla="*/ 3 h 152"/>
                <a:gd name="T4" fmla="*/ 117 w 151"/>
                <a:gd name="T5" fmla="*/ 13 h 152"/>
                <a:gd name="T6" fmla="*/ 134 w 151"/>
                <a:gd name="T7" fmla="*/ 30 h 152"/>
                <a:gd name="T8" fmla="*/ 146 w 151"/>
                <a:gd name="T9" fmla="*/ 50 h 152"/>
                <a:gd name="T10" fmla="*/ 151 w 151"/>
                <a:gd name="T11" fmla="*/ 72 h 152"/>
                <a:gd name="T12" fmla="*/ 147 w 151"/>
                <a:gd name="T13" fmla="*/ 95 h 152"/>
                <a:gd name="T14" fmla="*/ 137 w 151"/>
                <a:gd name="T15" fmla="*/ 117 h 152"/>
                <a:gd name="T16" fmla="*/ 122 w 151"/>
                <a:gd name="T17" fmla="*/ 136 h 152"/>
                <a:gd name="T18" fmla="*/ 100 w 151"/>
                <a:gd name="T19" fmla="*/ 147 h 152"/>
                <a:gd name="T20" fmla="*/ 79 w 151"/>
                <a:gd name="T21" fmla="*/ 152 h 152"/>
                <a:gd name="T22" fmla="*/ 55 w 151"/>
                <a:gd name="T23" fmla="*/ 149 h 152"/>
                <a:gd name="T24" fmla="*/ 33 w 151"/>
                <a:gd name="T25" fmla="*/ 139 h 152"/>
                <a:gd name="T26" fmla="*/ 15 w 151"/>
                <a:gd name="T27" fmla="*/ 124 h 152"/>
                <a:gd name="T28" fmla="*/ 3 w 151"/>
                <a:gd name="T29" fmla="*/ 102 h 152"/>
                <a:gd name="T30" fmla="*/ 0 w 151"/>
                <a:gd name="T31" fmla="*/ 80 h 152"/>
                <a:gd name="T32" fmla="*/ 2 w 151"/>
                <a:gd name="T33" fmla="*/ 57 h 152"/>
                <a:gd name="T34" fmla="*/ 12 w 151"/>
                <a:gd name="T35" fmla="*/ 35 h 152"/>
                <a:gd name="T36" fmla="*/ 28 w 151"/>
                <a:gd name="T37" fmla="*/ 17 h 152"/>
                <a:gd name="T38" fmla="*/ 49 w 151"/>
                <a:gd name="T39" fmla="*/ 5 h 152"/>
                <a:gd name="T40" fmla="*/ 70 w 151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1" h="152">
                  <a:moveTo>
                    <a:pt x="70" y="0"/>
                  </a:moveTo>
                  <a:lnTo>
                    <a:pt x="94" y="3"/>
                  </a:lnTo>
                  <a:lnTo>
                    <a:pt x="117" y="13"/>
                  </a:lnTo>
                  <a:lnTo>
                    <a:pt x="134" y="30"/>
                  </a:lnTo>
                  <a:lnTo>
                    <a:pt x="146" y="50"/>
                  </a:lnTo>
                  <a:lnTo>
                    <a:pt x="151" y="72"/>
                  </a:lnTo>
                  <a:lnTo>
                    <a:pt x="147" y="95"/>
                  </a:lnTo>
                  <a:lnTo>
                    <a:pt x="137" y="117"/>
                  </a:lnTo>
                  <a:lnTo>
                    <a:pt x="122" y="136"/>
                  </a:lnTo>
                  <a:lnTo>
                    <a:pt x="100" y="147"/>
                  </a:lnTo>
                  <a:lnTo>
                    <a:pt x="79" y="152"/>
                  </a:lnTo>
                  <a:lnTo>
                    <a:pt x="55" y="149"/>
                  </a:lnTo>
                  <a:lnTo>
                    <a:pt x="33" y="139"/>
                  </a:lnTo>
                  <a:lnTo>
                    <a:pt x="15" y="124"/>
                  </a:lnTo>
                  <a:lnTo>
                    <a:pt x="3" y="102"/>
                  </a:lnTo>
                  <a:lnTo>
                    <a:pt x="0" y="80"/>
                  </a:lnTo>
                  <a:lnTo>
                    <a:pt x="2" y="57"/>
                  </a:lnTo>
                  <a:lnTo>
                    <a:pt x="12" y="35"/>
                  </a:lnTo>
                  <a:lnTo>
                    <a:pt x="28" y="17"/>
                  </a:lnTo>
                  <a:lnTo>
                    <a:pt x="49" y="5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6143625" y="2513013"/>
              <a:ext cx="142875" cy="74613"/>
            </a:xfrm>
            <a:custGeom>
              <a:avLst/>
              <a:gdLst>
                <a:gd name="T0" fmla="*/ 22 w 90"/>
                <a:gd name="T1" fmla="*/ 0 h 47"/>
                <a:gd name="T2" fmla="*/ 69 w 90"/>
                <a:gd name="T3" fmla="*/ 0 h 47"/>
                <a:gd name="T4" fmla="*/ 75 w 90"/>
                <a:gd name="T5" fmla="*/ 1 h 47"/>
                <a:gd name="T6" fmla="*/ 82 w 90"/>
                <a:gd name="T7" fmla="*/ 5 h 47"/>
                <a:gd name="T8" fmla="*/ 85 w 90"/>
                <a:gd name="T9" fmla="*/ 10 h 47"/>
                <a:gd name="T10" fmla="*/ 89 w 90"/>
                <a:gd name="T11" fmla="*/ 15 h 47"/>
                <a:gd name="T12" fmla="*/ 90 w 90"/>
                <a:gd name="T13" fmla="*/ 23 h 47"/>
                <a:gd name="T14" fmla="*/ 89 w 90"/>
                <a:gd name="T15" fmla="*/ 30 h 47"/>
                <a:gd name="T16" fmla="*/ 85 w 90"/>
                <a:gd name="T17" fmla="*/ 36 h 47"/>
                <a:gd name="T18" fmla="*/ 82 w 90"/>
                <a:gd name="T19" fmla="*/ 41 h 47"/>
                <a:gd name="T20" fmla="*/ 75 w 90"/>
                <a:gd name="T21" fmla="*/ 45 h 47"/>
                <a:gd name="T22" fmla="*/ 69 w 90"/>
                <a:gd name="T23" fmla="*/ 47 h 47"/>
                <a:gd name="T24" fmla="*/ 22 w 90"/>
                <a:gd name="T25" fmla="*/ 47 h 47"/>
                <a:gd name="T26" fmla="*/ 15 w 90"/>
                <a:gd name="T27" fmla="*/ 45 h 47"/>
                <a:gd name="T28" fmla="*/ 8 w 90"/>
                <a:gd name="T29" fmla="*/ 41 h 47"/>
                <a:gd name="T30" fmla="*/ 3 w 90"/>
                <a:gd name="T31" fmla="*/ 36 h 47"/>
                <a:gd name="T32" fmla="*/ 0 w 90"/>
                <a:gd name="T33" fmla="*/ 30 h 47"/>
                <a:gd name="T34" fmla="*/ 0 w 90"/>
                <a:gd name="T35" fmla="*/ 23 h 47"/>
                <a:gd name="T36" fmla="*/ 0 w 90"/>
                <a:gd name="T37" fmla="*/ 15 h 47"/>
                <a:gd name="T38" fmla="*/ 3 w 90"/>
                <a:gd name="T39" fmla="*/ 10 h 47"/>
                <a:gd name="T40" fmla="*/ 8 w 90"/>
                <a:gd name="T41" fmla="*/ 5 h 47"/>
                <a:gd name="T42" fmla="*/ 15 w 90"/>
                <a:gd name="T43" fmla="*/ 1 h 47"/>
                <a:gd name="T44" fmla="*/ 22 w 90"/>
                <a:gd name="T45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0" h="47">
                  <a:moveTo>
                    <a:pt x="22" y="0"/>
                  </a:moveTo>
                  <a:lnTo>
                    <a:pt x="69" y="0"/>
                  </a:lnTo>
                  <a:lnTo>
                    <a:pt x="75" y="1"/>
                  </a:lnTo>
                  <a:lnTo>
                    <a:pt x="82" y="5"/>
                  </a:lnTo>
                  <a:lnTo>
                    <a:pt x="85" y="10"/>
                  </a:lnTo>
                  <a:lnTo>
                    <a:pt x="89" y="15"/>
                  </a:lnTo>
                  <a:lnTo>
                    <a:pt x="90" y="23"/>
                  </a:lnTo>
                  <a:lnTo>
                    <a:pt x="89" y="30"/>
                  </a:lnTo>
                  <a:lnTo>
                    <a:pt x="85" y="36"/>
                  </a:lnTo>
                  <a:lnTo>
                    <a:pt x="82" y="41"/>
                  </a:lnTo>
                  <a:lnTo>
                    <a:pt x="75" y="45"/>
                  </a:lnTo>
                  <a:lnTo>
                    <a:pt x="69" y="47"/>
                  </a:lnTo>
                  <a:lnTo>
                    <a:pt x="22" y="47"/>
                  </a:lnTo>
                  <a:lnTo>
                    <a:pt x="15" y="45"/>
                  </a:lnTo>
                  <a:lnTo>
                    <a:pt x="8" y="41"/>
                  </a:lnTo>
                  <a:lnTo>
                    <a:pt x="3" y="36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0" y="15"/>
                  </a:lnTo>
                  <a:lnTo>
                    <a:pt x="3" y="10"/>
                  </a:lnTo>
                  <a:lnTo>
                    <a:pt x="8" y="5"/>
                  </a:lnTo>
                  <a:lnTo>
                    <a:pt x="15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AECBA"/>
            </a:solidFill>
            <a:ln w="0">
              <a:solidFill>
                <a:srgbClr val="FAECB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6380163" y="2470151"/>
              <a:ext cx="0" cy="7938"/>
            </a:xfrm>
            <a:custGeom>
              <a:avLst/>
              <a:gdLst>
                <a:gd name="T0" fmla="*/ 0 h 5"/>
                <a:gd name="T1" fmla="*/ 1 h 5"/>
                <a:gd name="T2" fmla="*/ 3 h 5"/>
                <a:gd name="T3" fmla="*/ 5 h 5"/>
                <a:gd name="T4" fmla="*/ 0 h 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5">
                  <a:moveTo>
                    <a:pt x="0" y="0"/>
                  </a:move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9BB6"/>
            </a:solidFill>
            <a:ln w="0">
              <a:solidFill>
                <a:srgbClr val="F39BB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6249988" y="2344738"/>
              <a:ext cx="311150" cy="428625"/>
            </a:xfrm>
            <a:custGeom>
              <a:avLst/>
              <a:gdLst>
                <a:gd name="T0" fmla="*/ 20 w 196"/>
                <a:gd name="T1" fmla="*/ 0 h 270"/>
                <a:gd name="T2" fmla="*/ 25 w 196"/>
                <a:gd name="T3" fmla="*/ 2 h 270"/>
                <a:gd name="T4" fmla="*/ 47 w 196"/>
                <a:gd name="T5" fmla="*/ 12 h 270"/>
                <a:gd name="T6" fmla="*/ 189 w 196"/>
                <a:gd name="T7" fmla="*/ 79 h 270"/>
                <a:gd name="T8" fmla="*/ 193 w 196"/>
                <a:gd name="T9" fmla="*/ 82 h 270"/>
                <a:gd name="T10" fmla="*/ 196 w 196"/>
                <a:gd name="T11" fmla="*/ 85 h 270"/>
                <a:gd name="T12" fmla="*/ 196 w 196"/>
                <a:gd name="T13" fmla="*/ 91 h 270"/>
                <a:gd name="T14" fmla="*/ 196 w 196"/>
                <a:gd name="T15" fmla="*/ 109 h 270"/>
                <a:gd name="T16" fmla="*/ 196 w 196"/>
                <a:gd name="T17" fmla="*/ 136 h 270"/>
                <a:gd name="T18" fmla="*/ 196 w 196"/>
                <a:gd name="T19" fmla="*/ 169 h 270"/>
                <a:gd name="T20" fmla="*/ 196 w 196"/>
                <a:gd name="T21" fmla="*/ 203 h 270"/>
                <a:gd name="T22" fmla="*/ 196 w 196"/>
                <a:gd name="T23" fmla="*/ 233 h 270"/>
                <a:gd name="T24" fmla="*/ 194 w 196"/>
                <a:gd name="T25" fmla="*/ 246 h 270"/>
                <a:gd name="T26" fmla="*/ 186 w 196"/>
                <a:gd name="T27" fmla="*/ 258 h 270"/>
                <a:gd name="T28" fmla="*/ 174 w 196"/>
                <a:gd name="T29" fmla="*/ 266 h 270"/>
                <a:gd name="T30" fmla="*/ 159 w 196"/>
                <a:gd name="T31" fmla="*/ 270 h 270"/>
                <a:gd name="T32" fmla="*/ 144 w 196"/>
                <a:gd name="T33" fmla="*/ 270 h 270"/>
                <a:gd name="T34" fmla="*/ 136 w 196"/>
                <a:gd name="T35" fmla="*/ 270 h 270"/>
                <a:gd name="T36" fmla="*/ 131 w 196"/>
                <a:gd name="T37" fmla="*/ 270 h 270"/>
                <a:gd name="T38" fmla="*/ 129 w 196"/>
                <a:gd name="T39" fmla="*/ 270 h 270"/>
                <a:gd name="T40" fmla="*/ 124 w 196"/>
                <a:gd name="T41" fmla="*/ 270 h 270"/>
                <a:gd name="T42" fmla="*/ 116 w 196"/>
                <a:gd name="T43" fmla="*/ 270 h 270"/>
                <a:gd name="T44" fmla="*/ 82 w 196"/>
                <a:gd name="T45" fmla="*/ 253 h 270"/>
                <a:gd name="T46" fmla="*/ 49 w 196"/>
                <a:gd name="T47" fmla="*/ 69 h 270"/>
                <a:gd name="T48" fmla="*/ 49 w 196"/>
                <a:gd name="T49" fmla="*/ 69 h 270"/>
                <a:gd name="T50" fmla="*/ 50 w 196"/>
                <a:gd name="T51" fmla="*/ 65 h 270"/>
                <a:gd name="T52" fmla="*/ 49 w 196"/>
                <a:gd name="T53" fmla="*/ 64 h 270"/>
                <a:gd name="T54" fmla="*/ 49 w 196"/>
                <a:gd name="T55" fmla="*/ 62 h 270"/>
                <a:gd name="T56" fmla="*/ 47 w 196"/>
                <a:gd name="T57" fmla="*/ 60 h 270"/>
                <a:gd name="T58" fmla="*/ 38 w 196"/>
                <a:gd name="T59" fmla="*/ 55 h 270"/>
                <a:gd name="T60" fmla="*/ 32 w 196"/>
                <a:gd name="T61" fmla="*/ 50 h 270"/>
                <a:gd name="T62" fmla="*/ 23 w 196"/>
                <a:gd name="T63" fmla="*/ 45 h 270"/>
                <a:gd name="T64" fmla="*/ 15 w 196"/>
                <a:gd name="T65" fmla="*/ 42 h 270"/>
                <a:gd name="T66" fmla="*/ 8 w 196"/>
                <a:gd name="T67" fmla="*/ 37 h 270"/>
                <a:gd name="T68" fmla="*/ 5 w 196"/>
                <a:gd name="T69" fmla="*/ 34 h 270"/>
                <a:gd name="T70" fmla="*/ 2 w 196"/>
                <a:gd name="T71" fmla="*/ 29 h 270"/>
                <a:gd name="T72" fmla="*/ 0 w 196"/>
                <a:gd name="T73" fmla="*/ 23 h 270"/>
                <a:gd name="T74" fmla="*/ 0 w 196"/>
                <a:gd name="T75" fmla="*/ 17 h 270"/>
                <a:gd name="T76" fmla="*/ 2 w 196"/>
                <a:gd name="T77" fmla="*/ 12 h 270"/>
                <a:gd name="T78" fmla="*/ 3 w 196"/>
                <a:gd name="T79" fmla="*/ 7 h 270"/>
                <a:gd name="T80" fmla="*/ 8 w 196"/>
                <a:gd name="T81" fmla="*/ 2 h 270"/>
                <a:gd name="T82" fmla="*/ 13 w 196"/>
                <a:gd name="T83" fmla="*/ 0 h 270"/>
                <a:gd name="T84" fmla="*/ 20 w 196"/>
                <a:gd name="T85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6" h="270">
                  <a:moveTo>
                    <a:pt x="20" y="0"/>
                  </a:moveTo>
                  <a:lnTo>
                    <a:pt x="25" y="2"/>
                  </a:lnTo>
                  <a:lnTo>
                    <a:pt x="47" y="12"/>
                  </a:lnTo>
                  <a:lnTo>
                    <a:pt x="189" y="79"/>
                  </a:lnTo>
                  <a:lnTo>
                    <a:pt x="193" y="82"/>
                  </a:lnTo>
                  <a:lnTo>
                    <a:pt x="196" y="85"/>
                  </a:lnTo>
                  <a:lnTo>
                    <a:pt x="196" y="91"/>
                  </a:lnTo>
                  <a:lnTo>
                    <a:pt x="196" y="109"/>
                  </a:lnTo>
                  <a:lnTo>
                    <a:pt x="196" y="136"/>
                  </a:lnTo>
                  <a:lnTo>
                    <a:pt x="196" y="169"/>
                  </a:lnTo>
                  <a:lnTo>
                    <a:pt x="196" y="203"/>
                  </a:lnTo>
                  <a:lnTo>
                    <a:pt x="196" y="233"/>
                  </a:lnTo>
                  <a:lnTo>
                    <a:pt x="194" y="246"/>
                  </a:lnTo>
                  <a:lnTo>
                    <a:pt x="186" y="258"/>
                  </a:lnTo>
                  <a:lnTo>
                    <a:pt x="174" y="266"/>
                  </a:lnTo>
                  <a:lnTo>
                    <a:pt x="159" y="270"/>
                  </a:lnTo>
                  <a:lnTo>
                    <a:pt x="144" y="270"/>
                  </a:lnTo>
                  <a:lnTo>
                    <a:pt x="136" y="270"/>
                  </a:lnTo>
                  <a:lnTo>
                    <a:pt x="131" y="270"/>
                  </a:lnTo>
                  <a:lnTo>
                    <a:pt x="129" y="270"/>
                  </a:lnTo>
                  <a:lnTo>
                    <a:pt x="124" y="270"/>
                  </a:lnTo>
                  <a:lnTo>
                    <a:pt x="116" y="270"/>
                  </a:lnTo>
                  <a:lnTo>
                    <a:pt x="82" y="253"/>
                  </a:lnTo>
                  <a:lnTo>
                    <a:pt x="49" y="69"/>
                  </a:lnTo>
                  <a:lnTo>
                    <a:pt x="49" y="69"/>
                  </a:lnTo>
                  <a:lnTo>
                    <a:pt x="50" y="65"/>
                  </a:lnTo>
                  <a:lnTo>
                    <a:pt x="49" y="64"/>
                  </a:lnTo>
                  <a:lnTo>
                    <a:pt x="49" y="62"/>
                  </a:lnTo>
                  <a:lnTo>
                    <a:pt x="47" y="60"/>
                  </a:lnTo>
                  <a:lnTo>
                    <a:pt x="38" y="55"/>
                  </a:lnTo>
                  <a:lnTo>
                    <a:pt x="32" y="50"/>
                  </a:lnTo>
                  <a:lnTo>
                    <a:pt x="23" y="45"/>
                  </a:lnTo>
                  <a:lnTo>
                    <a:pt x="15" y="42"/>
                  </a:lnTo>
                  <a:lnTo>
                    <a:pt x="8" y="37"/>
                  </a:lnTo>
                  <a:lnTo>
                    <a:pt x="5" y="34"/>
                  </a:lnTo>
                  <a:lnTo>
                    <a:pt x="2" y="29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2" y="12"/>
                  </a:lnTo>
                  <a:lnTo>
                    <a:pt x="3" y="7"/>
                  </a:lnTo>
                  <a:lnTo>
                    <a:pt x="8" y="2"/>
                  </a:lnTo>
                  <a:lnTo>
                    <a:pt x="13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AECBA"/>
            </a:solidFill>
            <a:ln w="0">
              <a:solidFill>
                <a:srgbClr val="FAECB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6127750" y="2432051"/>
              <a:ext cx="146050" cy="73025"/>
            </a:xfrm>
            <a:custGeom>
              <a:avLst/>
              <a:gdLst>
                <a:gd name="T0" fmla="*/ 23 w 92"/>
                <a:gd name="T1" fmla="*/ 0 h 46"/>
                <a:gd name="T2" fmla="*/ 69 w 92"/>
                <a:gd name="T3" fmla="*/ 0 h 46"/>
                <a:gd name="T4" fmla="*/ 77 w 92"/>
                <a:gd name="T5" fmla="*/ 0 h 46"/>
                <a:gd name="T6" fmla="*/ 82 w 92"/>
                <a:gd name="T7" fmla="*/ 4 h 46"/>
                <a:gd name="T8" fmla="*/ 87 w 92"/>
                <a:gd name="T9" fmla="*/ 9 h 46"/>
                <a:gd name="T10" fmla="*/ 90 w 92"/>
                <a:gd name="T11" fmla="*/ 15 h 46"/>
                <a:gd name="T12" fmla="*/ 92 w 92"/>
                <a:gd name="T13" fmla="*/ 22 h 46"/>
                <a:gd name="T14" fmla="*/ 90 w 92"/>
                <a:gd name="T15" fmla="*/ 30 h 46"/>
                <a:gd name="T16" fmla="*/ 87 w 92"/>
                <a:gd name="T17" fmla="*/ 37 h 46"/>
                <a:gd name="T18" fmla="*/ 82 w 92"/>
                <a:gd name="T19" fmla="*/ 42 h 46"/>
                <a:gd name="T20" fmla="*/ 77 w 92"/>
                <a:gd name="T21" fmla="*/ 44 h 46"/>
                <a:gd name="T22" fmla="*/ 69 w 92"/>
                <a:gd name="T23" fmla="*/ 46 h 46"/>
                <a:gd name="T24" fmla="*/ 23 w 92"/>
                <a:gd name="T25" fmla="*/ 46 h 46"/>
                <a:gd name="T26" fmla="*/ 15 w 92"/>
                <a:gd name="T27" fmla="*/ 44 h 46"/>
                <a:gd name="T28" fmla="*/ 10 w 92"/>
                <a:gd name="T29" fmla="*/ 42 h 46"/>
                <a:gd name="T30" fmla="*/ 5 w 92"/>
                <a:gd name="T31" fmla="*/ 37 h 46"/>
                <a:gd name="T32" fmla="*/ 2 w 92"/>
                <a:gd name="T33" fmla="*/ 30 h 46"/>
                <a:gd name="T34" fmla="*/ 0 w 92"/>
                <a:gd name="T35" fmla="*/ 22 h 46"/>
                <a:gd name="T36" fmla="*/ 2 w 92"/>
                <a:gd name="T37" fmla="*/ 15 h 46"/>
                <a:gd name="T38" fmla="*/ 5 w 92"/>
                <a:gd name="T39" fmla="*/ 9 h 46"/>
                <a:gd name="T40" fmla="*/ 10 w 92"/>
                <a:gd name="T41" fmla="*/ 4 h 46"/>
                <a:gd name="T42" fmla="*/ 15 w 92"/>
                <a:gd name="T43" fmla="*/ 0 h 46"/>
                <a:gd name="T44" fmla="*/ 23 w 92"/>
                <a:gd name="T45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46">
                  <a:moveTo>
                    <a:pt x="23" y="0"/>
                  </a:moveTo>
                  <a:lnTo>
                    <a:pt x="69" y="0"/>
                  </a:lnTo>
                  <a:lnTo>
                    <a:pt x="77" y="0"/>
                  </a:lnTo>
                  <a:lnTo>
                    <a:pt x="82" y="4"/>
                  </a:lnTo>
                  <a:lnTo>
                    <a:pt x="87" y="9"/>
                  </a:lnTo>
                  <a:lnTo>
                    <a:pt x="90" y="15"/>
                  </a:lnTo>
                  <a:lnTo>
                    <a:pt x="92" y="22"/>
                  </a:lnTo>
                  <a:lnTo>
                    <a:pt x="90" y="30"/>
                  </a:lnTo>
                  <a:lnTo>
                    <a:pt x="87" y="37"/>
                  </a:lnTo>
                  <a:lnTo>
                    <a:pt x="82" y="42"/>
                  </a:lnTo>
                  <a:lnTo>
                    <a:pt x="77" y="44"/>
                  </a:lnTo>
                  <a:lnTo>
                    <a:pt x="69" y="46"/>
                  </a:lnTo>
                  <a:lnTo>
                    <a:pt x="23" y="46"/>
                  </a:lnTo>
                  <a:lnTo>
                    <a:pt x="15" y="44"/>
                  </a:lnTo>
                  <a:lnTo>
                    <a:pt x="10" y="42"/>
                  </a:lnTo>
                  <a:lnTo>
                    <a:pt x="5" y="37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5"/>
                  </a:lnTo>
                  <a:lnTo>
                    <a:pt x="5" y="9"/>
                  </a:lnTo>
                  <a:lnTo>
                    <a:pt x="10" y="4"/>
                  </a:lnTo>
                  <a:lnTo>
                    <a:pt x="15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AECBA"/>
            </a:solidFill>
            <a:ln w="0">
              <a:solidFill>
                <a:srgbClr val="FAECB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6191250" y="2682876"/>
              <a:ext cx="146050" cy="71438"/>
            </a:xfrm>
            <a:custGeom>
              <a:avLst/>
              <a:gdLst>
                <a:gd name="T0" fmla="*/ 24 w 92"/>
                <a:gd name="T1" fmla="*/ 0 h 45"/>
                <a:gd name="T2" fmla="*/ 70 w 92"/>
                <a:gd name="T3" fmla="*/ 0 h 45"/>
                <a:gd name="T4" fmla="*/ 77 w 92"/>
                <a:gd name="T5" fmla="*/ 2 h 45"/>
                <a:gd name="T6" fmla="*/ 82 w 92"/>
                <a:gd name="T7" fmla="*/ 3 h 45"/>
                <a:gd name="T8" fmla="*/ 87 w 92"/>
                <a:gd name="T9" fmla="*/ 8 h 45"/>
                <a:gd name="T10" fmla="*/ 91 w 92"/>
                <a:gd name="T11" fmla="*/ 15 h 45"/>
                <a:gd name="T12" fmla="*/ 92 w 92"/>
                <a:gd name="T13" fmla="*/ 23 h 45"/>
                <a:gd name="T14" fmla="*/ 91 w 92"/>
                <a:gd name="T15" fmla="*/ 30 h 45"/>
                <a:gd name="T16" fmla="*/ 87 w 92"/>
                <a:gd name="T17" fmla="*/ 37 h 45"/>
                <a:gd name="T18" fmla="*/ 82 w 92"/>
                <a:gd name="T19" fmla="*/ 42 h 45"/>
                <a:gd name="T20" fmla="*/ 77 w 92"/>
                <a:gd name="T21" fmla="*/ 45 h 45"/>
                <a:gd name="T22" fmla="*/ 70 w 92"/>
                <a:gd name="T23" fmla="*/ 45 h 45"/>
                <a:gd name="T24" fmla="*/ 24 w 92"/>
                <a:gd name="T25" fmla="*/ 45 h 45"/>
                <a:gd name="T26" fmla="*/ 17 w 92"/>
                <a:gd name="T27" fmla="*/ 45 h 45"/>
                <a:gd name="T28" fmla="*/ 10 w 92"/>
                <a:gd name="T29" fmla="*/ 42 h 45"/>
                <a:gd name="T30" fmla="*/ 5 w 92"/>
                <a:gd name="T31" fmla="*/ 37 h 45"/>
                <a:gd name="T32" fmla="*/ 2 w 92"/>
                <a:gd name="T33" fmla="*/ 30 h 45"/>
                <a:gd name="T34" fmla="*/ 0 w 92"/>
                <a:gd name="T35" fmla="*/ 23 h 45"/>
                <a:gd name="T36" fmla="*/ 2 w 92"/>
                <a:gd name="T37" fmla="*/ 15 h 45"/>
                <a:gd name="T38" fmla="*/ 5 w 92"/>
                <a:gd name="T39" fmla="*/ 8 h 45"/>
                <a:gd name="T40" fmla="*/ 10 w 92"/>
                <a:gd name="T41" fmla="*/ 3 h 45"/>
                <a:gd name="T42" fmla="*/ 17 w 92"/>
                <a:gd name="T43" fmla="*/ 2 h 45"/>
                <a:gd name="T44" fmla="*/ 24 w 92"/>
                <a:gd name="T4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45">
                  <a:moveTo>
                    <a:pt x="24" y="0"/>
                  </a:moveTo>
                  <a:lnTo>
                    <a:pt x="70" y="0"/>
                  </a:lnTo>
                  <a:lnTo>
                    <a:pt x="77" y="2"/>
                  </a:lnTo>
                  <a:lnTo>
                    <a:pt x="82" y="3"/>
                  </a:lnTo>
                  <a:lnTo>
                    <a:pt x="87" y="8"/>
                  </a:lnTo>
                  <a:lnTo>
                    <a:pt x="91" y="15"/>
                  </a:lnTo>
                  <a:lnTo>
                    <a:pt x="92" y="23"/>
                  </a:lnTo>
                  <a:lnTo>
                    <a:pt x="91" y="30"/>
                  </a:lnTo>
                  <a:lnTo>
                    <a:pt x="87" y="37"/>
                  </a:lnTo>
                  <a:lnTo>
                    <a:pt x="82" y="42"/>
                  </a:lnTo>
                  <a:lnTo>
                    <a:pt x="77" y="45"/>
                  </a:lnTo>
                  <a:lnTo>
                    <a:pt x="70" y="45"/>
                  </a:lnTo>
                  <a:lnTo>
                    <a:pt x="24" y="45"/>
                  </a:lnTo>
                  <a:lnTo>
                    <a:pt x="17" y="45"/>
                  </a:lnTo>
                  <a:lnTo>
                    <a:pt x="10" y="42"/>
                  </a:lnTo>
                  <a:lnTo>
                    <a:pt x="5" y="37"/>
                  </a:lnTo>
                  <a:lnTo>
                    <a:pt x="2" y="30"/>
                  </a:lnTo>
                  <a:lnTo>
                    <a:pt x="0" y="23"/>
                  </a:lnTo>
                  <a:lnTo>
                    <a:pt x="2" y="15"/>
                  </a:lnTo>
                  <a:lnTo>
                    <a:pt x="5" y="8"/>
                  </a:lnTo>
                  <a:lnTo>
                    <a:pt x="10" y="3"/>
                  </a:lnTo>
                  <a:lnTo>
                    <a:pt x="17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AECBA"/>
            </a:solidFill>
            <a:ln w="0">
              <a:solidFill>
                <a:srgbClr val="FAECB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6162675" y="2597151"/>
              <a:ext cx="142875" cy="74613"/>
            </a:xfrm>
            <a:custGeom>
              <a:avLst/>
              <a:gdLst>
                <a:gd name="T0" fmla="*/ 22 w 90"/>
                <a:gd name="T1" fmla="*/ 0 h 47"/>
                <a:gd name="T2" fmla="*/ 68 w 90"/>
                <a:gd name="T3" fmla="*/ 0 h 47"/>
                <a:gd name="T4" fmla="*/ 75 w 90"/>
                <a:gd name="T5" fmla="*/ 2 h 47"/>
                <a:gd name="T6" fmla="*/ 82 w 90"/>
                <a:gd name="T7" fmla="*/ 5 h 47"/>
                <a:gd name="T8" fmla="*/ 85 w 90"/>
                <a:gd name="T9" fmla="*/ 10 h 47"/>
                <a:gd name="T10" fmla="*/ 88 w 90"/>
                <a:gd name="T11" fmla="*/ 17 h 47"/>
                <a:gd name="T12" fmla="*/ 90 w 90"/>
                <a:gd name="T13" fmla="*/ 24 h 47"/>
                <a:gd name="T14" fmla="*/ 88 w 90"/>
                <a:gd name="T15" fmla="*/ 30 h 47"/>
                <a:gd name="T16" fmla="*/ 85 w 90"/>
                <a:gd name="T17" fmla="*/ 37 h 47"/>
                <a:gd name="T18" fmla="*/ 82 w 90"/>
                <a:gd name="T19" fmla="*/ 42 h 47"/>
                <a:gd name="T20" fmla="*/ 75 w 90"/>
                <a:gd name="T21" fmla="*/ 45 h 47"/>
                <a:gd name="T22" fmla="*/ 68 w 90"/>
                <a:gd name="T23" fmla="*/ 47 h 47"/>
                <a:gd name="T24" fmla="*/ 22 w 90"/>
                <a:gd name="T25" fmla="*/ 47 h 47"/>
                <a:gd name="T26" fmla="*/ 15 w 90"/>
                <a:gd name="T27" fmla="*/ 45 h 47"/>
                <a:gd name="T28" fmla="*/ 8 w 90"/>
                <a:gd name="T29" fmla="*/ 42 h 47"/>
                <a:gd name="T30" fmla="*/ 3 w 90"/>
                <a:gd name="T31" fmla="*/ 37 h 47"/>
                <a:gd name="T32" fmla="*/ 0 w 90"/>
                <a:gd name="T33" fmla="*/ 30 h 47"/>
                <a:gd name="T34" fmla="*/ 0 w 90"/>
                <a:gd name="T35" fmla="*/ 24 h 47"/>
                <a:gd name="T36" fmla="*/ 0 w 90"/>
                <a:gd name="T37" fmla="*/ 17 h 47"/>
                <a:gd name="T38" fmla="*/ 3 w 90"/>
                <a:gd name="T39" fmla="*/ 10 h 47"/>
                <a:gd name="T40" fmla="*/ 8 w 90"/>
                <a:gd name="T41" fmla="*/ 5 h 47"/>
                <a:gd name="T42" fmla="*/ 15 w 90"/>
                <a:gd name="T43" fmla="*/ 2 h 47"/>
                <a:gd name="T44" fmla="*/ 22 w 90"/>
                <a:gd name="T45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0" h="47">
                  <a:moveTo>
                    <a:pt x="22" y="0"/>
                  </a:moveTo>
                  <a:lnTo>
                    <a:pt x="68" y="0"/>
                  </a:lnTo>
                  <a:lnTo>
                    <a:pt x="75" y="2"/>
                  </a:lnTo>
                  <a:lnTo>
                    <a:pt x="82" y="5"/>
                  </a:lnTo>
                  <a:lnTo>
                    <a:pt x="85" y="10"/>
                  </a:lnTo>
                  <a:lnTo>
                    <a:pt x="88" y="17"/>
                  </a:lnTo>
                  <a:lnTo>
                    <a:pt x="90" y="24"/>
                  </a:lnTo>
                  <a:lnTo>
                    <a:pt x="88" y="30"/>
                  </a:lnTo>
                  <a:lnTo>
                    <a:pt x="85" y="37"/>
                  </a:lnTo>
                  <a:lnTo>
                    <a:pt x="82" y="42"/>
                  </a:lnTo>
                  <a:lnTo>
                    <a:pt x="75" y="45"/>
                  </a:lnTo>
                  <a:lnTo>
                    <a:pt x="68" y="47"/>
                  </a:lnTo>
                  <a:lnTo>
                    <a:pt x="22" y="47"/>
                  </a:lnTo>
                  <a:lnTo>
                    <a:pt x="15" y="45"/>
                  </a:lnTo>
                  <a:lnTo>
                    <a:pt x="8" y="42"/>
                  </a:lnTo>
                  <a:lnTo>
                    <a:pt x="3" y="37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3" y="10"/>
                  </a:lnTo>
                  <a:lnTo>
                    <a:pt x="8" y="5"/>
                  </a:lnTo>
                  <a:lnTo>
                    <a:pt x="15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AECBA"/>
            </a:solidFill>
            <a:ln w="0">
              <a:solidFill>
                <a:srgbClr val="FAECB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6573838" y="2470151"/>
              <a:ext cx="125413" cy="263525"/>
            </a:xfrm>
            <a:custGeom>
              <a:avLst/>
              <a:gdLst>
                <a:gd name="T0" fmla="*/ 12 w 79"/>
                <a:gd name="T1" fmla="*/ 0 h 166"/>
                <a:gd name="T2" fmla="*/ 66 w 79"/>
                <a:gd name="T3" fmla="*/ 0 h 166"/>
                <a:gd name="T4" fmla="*/ 71 w 79"/>
                <a:gd name="T5" fmla="*/ 1 h 166"/>
                <a:gd name="T6" fmla="*/ 76 w 79"/>
                <a:gd name="T7" fmla="*/ 5 h 166"/>
                <a:gd name="T8" fmla="*/ 77 w 79"/>
                <a:gd name="T9" fmla="*/ 8 h 166"/>
                <a:gd name="T10" fmla="*/ 79 w 79"/>
                <a:gd name="T11" fmla="*/ 13 h 166"/>
                <a:gd name="T12" fmla="*/ 79 w 79"/>
                <a:gd name="T13" fmla="*/ 152 h 166"/>
                <a:gd name="T14" fmla="*/ 77 w 79"/>
                <a:gd name="T15" fmla="*/ 157 h 166"/>
                <a:gd name="T16" fmla="*/ 76 w 79"/>
                <a:gd name="T17" fmla="*/ 162 h 166"/>
                <a:gd name="T18" fmla="*/ 71 w 79"/>
                <a:gd name="T19" fmla="*/ 164 h 166"/>
                <a:gd name="T20" fmla="*/ 66 w 79"/>
                <a:gd name="T21" fmla="*/ 166 h 166"/>
                <a:gd name="T22" fmla="*/ 12 w 79"/>
                <a:gd name="T23" fmla="*/ 166 h 166"/>
                <a:gd name="T24" fmla="*/ 7 w 79"/>
                <a:gd name="T25" fmla="*/ 164 h 166"/>
                <a:gd name="T26" fmla="*/ 4 w 79"/>
                <a:gd name="T27" fmla="*/ 162 h 166"/>
                <a:gd name="T28" fmla="*/ 0 w 79"/>
                <a:gd name="T29" fmla="*/ 157 h 166"/>
                <a:gd name="T30" fmla="*/ 0 w 79"/>
                <a:gd name="T31" fmla="*/ 152 h 166"/>
                <a:gd name="T32" fmla="*/ 0 w 79"/>
                <a:gd name="T33" fmla="*/ 13 h 166"/>
                <a:gd name="T34" fmla="*/ 0 w 79"/>
                <a:gd name="T35" fmla="*/ 8 h 166"/>
                <a:gd name="T36" fmla="*/ 4 w 79"/>
                <a:gd name="T37" fmla="*/ 5 h 166"/>
                <a:gd name="T38" fmla="*/ 7 w 79"/>
                <a:gd name="T39" fmla="*/ 1 h 166"/>
                <a:gd name="T40" fmla="*/ 12 w 79"/>
                <a:gd name="T4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" h="166">
                  <a:moveTo>
                    <a:pt x="12" y="0"/>
                  </a:moveTo>
                  <a:lnTo>
                    <a:pt x="66" y="0"/>
                  </a:lnTo>
                  <a:lnTo>
                    <a:pt x="71" y="1"/>
                  </a:lnTo>
                  <a:lnTo>
                    <a:pt x="76" y="5"/>
                  </a:lnTo>
                  <a:lnTo>
                    <a:pt x="77" y="8"/>
                  </a:lnTo>
                  <a:lnTo>
                    <a:pt x="79" y="13"/>
                  </a:lnTo>
                  <a:lnTo>
                    <a:pt x="79" y="152"/>
                  </a:lnTo>
                  <a:lnTo>
                    <a:pt x="77" y="157"/>
                  </a:lnTo>
                  <a:lnTo>
                    <a:pt x="76" y="162"/>
                  </a:lnTo>
                  <a:lnTo>
                    <a:pt x="71" y="164"/>
                  </a:lnTo>
                  <a:lnTo>
                    <a:pt x="66" y="166"/>
                  </a:lnTo>
                  <a:lnTo>
                    <a:pt x="12" y="166"/>
                  </a:lnTo>
                  <a:lnTo>
                    <a:pt x="7" y="164"/>
                  </a:lnTo>
                  <a:lnTo>
                    <a:pt x="4" y="162"/>
                  </a:lnTo>
                  <a:lnTo>
                    <a:pt x="0" y="157"/>
                  </a:lnTo>
                  <a:lnTo>
                    <a:pt x="0" y="152"/>
                  </a:lnTo>
                  <a:lnTo>
                    <a:pt x="0" y="13"/>
                  </a:lnTo>
                  <a:lnTo>
                    <a:pt x="0" y="8"/>
                  </a:lnTo>
                  <a:lnTo>
                    <a:pt x="4" y="5"/>
                  </a:lnTo>
                  <a:lnTo>
                    <a:pt x="7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9EFADC"/>
            </a:solidFill>
            <a:ln w="0">
              <a:solidFill>
                <a:srgbClr val="9EFAD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6619875" y="2451101"/>
              <a:ext cx="307975" cy="298450"/>
            </a:xfrm>
            <a:custGeom>
              <a:avLst/>
              <a:gdLst>
                <a:gd name="T0" fmla="*/ 8 w 194"/>
                <a:gd name="T1" fmla="*/ 0 h 188"/>
                <a:gd name="T2" fmla="*/ 182 w 194"/>
                <a:gd name="T3" fmla="*/ 0 h 188"/>
                <a:gd name="T4" fmla="*/ 189 w 194"/>
                <a:gd name="T5" fmla="*/ 2 h 188"/>
                <a:gd name="T6" fmla="*/ 194 w 194"/>
                <a:gd name="T7" fmla="*/ 2 h 188"/>
                <a:gd name="T8" fmla="*/ 192 w 194"/>
                <a:gd name="T9" fmla="*/ 29 h 188"/>
                <a:gd name="T10" fmla="*/ 177 w 194"/>
                <a:gd name="T11" fmla="*/ 80 h 188"/>
                <a:gd name="T12" fmla="*/ 155 w 194"/>
                <a:gd name="T13" fmla="*/ 129 h 188"/>
                <a:gd name="T14" fmla="*/ 124 w 194"/>
                <a:gd name="T15" fmla="*/ 173 h 188"/>
                <a:gd name="T16" fmla="*/ 110 w 194"/>
                <a:gd name="T17" fmla="*/ 188 h 188"/>
                <a:gd name="T18" fmla="*/ 8 w 194"/>
                <a:gd name="T19" fmla="*/ 188 h 188"/>
                <a:gd name="T20" fmla="*/ 5 w 194"/>
                <a:gd name="T21" fmla="*/ 186 h 188"/>
                <a:gd name="T22" fmla="*/ 1 w 194"/>
                <a:gd name="T23" fmla="*/ 183 h 188"/>
                <a:gd name="T24" fmla="*/ 0 w 194"/>
                <a:gd name="T25" fmla="*/ 179 h 188"/>
                <a:gd name="T26" fmla="*/ 0 w 194"/>
                <a:gd name="T27" fmla="*/ 174 h 188"/>
                <a:gd name="T28" fmla="*/ 0 w 194"/>
                <a:gd name="T29" fmla="*/ 13 h 188"/>
                <a:gd name="T30" fmla="*/ 0 w 194"/>
                <a:gd name="T31" fmla="*/ 8 h 188"/>
                <a:gd name="T32" fmla="*/ 1 w 194"/>
                <a:gd name="T33" fmla="*/ 5 h 188"/>
                <a:gd name="T34" fmla="*/ 5 w 194"/>
                <a:gd name="T35" fmla="*/ 2 h 188"/>
                <a:gd name="T36" fmla="*/ 8 w 194"/>
                <a:gd name="T37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4" h="188">
                  <a:moveTo>
                    <a:pt x="8" y="0"/>
                  </a:moveTo>
                  <a:lnTo>
                    <a:pt x="182" y="0"/>
                  </a:lnTo>
                  <a:lnTo>
                    <a:pt x="189" y="2"/>
                  </a:lnTo>
                  <a:lnTo>
                    <a:pt x="194" y="2"/>
                  </a:lnTo>
                  <a:lnTo>
                    <a:pt x="192" y="29"/>
                  </a:lnTo>
                  <a:lnTo>
                    <a:pt x="177" y="80"/>
                  </a:lnTo>
                  <a:lnTo>
                    <a:pt x="155" y="129"/>
                  </a:lnTo>
                  <a:lnTo>
                    <a:pt x="124" y="173"/>
                  </a:lnTo>
                  <a:lnTo>
                    <a:pt x="110" y="188"/>
                  </a:lnTo>
                  <a:lnTo>
                    <a:pt x="8" y="188"/>
                  </a:lnTo>
                  <a:lnTo>
                    <a:pt x="5" y="186"/>
                  </a:lnTo>
                  <a:lnTo>
                    <a:pt x="1" y="183"/>
                  </a:lnTo>
                  <a:lnTo>
                    <a:pt x="0" y="179"/>
                  </a:lnTo>
                  <a:lnTo>
                    <a:pt x="0" y="174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5"/>
                  </a:lnTo>
                  <a:lnTo>
                    <a:pt x="5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56AEFF"/>
            </a:solidFill>
            <a:ln w="0">
              <a:solidFill>
                <a:srgbClr val="56AE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7908513" y="2988527"/>
            <a:ext cx="1233199" cy="1258425"/>
            <a:chOff x="7007225" y="1922463"/>
            <a:chExt cx="985838" cy="985838"/>
          </a:xfrm>
        </p:grpSpPr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7007225" y="1922463"/>
              <a:ext cx="985838" cy="985838"/>
            </a:xfrm>
            <a:custGeom>
              <a:avLst/>
              <a:gdLst>
                <a:gd name="T0" fmla="*/ 310 w 621"/>
                <a:gd name="T1" fmla="*/ 0 h 621"/>
                <a:gd name="T2" fmla="*/ 367 w 621"/>
                <a:gd name="T3" fmla="*/ 5 h 621"/>
                <a:gd name="T4" fmla="*/ 419 w 621"/>
                <a:gd name="T5" fmla="*/ 20 h 621"/>
                <a:gd name="T6" fmla="*/ 467 w 621"/>
                <a:gd name="T7" fmla="*/ 41 h 621"/>
                <a:gd name="T8" fmla="*/ 511 w 621"/>
                <a:gd name="T9" fmla="*/ 73 h 621"/>
                <a:gd name="T10" fmla="*/ 548 w 621"/>
                <a:gd name="T11" fmla="*/ 110 h 621"/>
                <a:gd name="T12" fmla="*/ 578 w 621"/>
                <a:gd name="T13" fmla="*/ 154 h 621"/>
                <a:gd name="T14" fmla="*/ 601 w 621"/>
                <a:gd name="T15" fmla="*/ 202 h 621"/>
                <a:gd name="T16" fmla="*/ 616 w 621"/>
                <a:gd name="T17" fmla="*/ 254 h 621"/>
                <a:gd name="T18" fmla="*/ 621 w 621"/>
                <a:gd name="T19" fmla="*/ 310 h 621"/>
                <a:gd name="T20" fmla="*/ 616 w 621"/>
                <a:gd name="T21" fmla="*/ 367 h 621"/>
                <a:gd name="T22" fmla="*/ 601 w 621"/>
                <a:gd name="T23" fmla="*/ 419 h 621"/>
                <a:gd name="T24" fmla="*/ 578 w 621"/>
                <a:gd name="T25" fmla="*/ 467 h 621"/>
                <a:gd name="T26" fmla="*/ 548 w 621"/>
                <a:gd name="T27" fmla="*/ 511 h 621"/>
                <a:gd name="T28" fmla="*/ 511 w 621"/>
                <a:gd name="T29" fmla="*/ 548 h 621"/>
                <a:gd name="T30" fmla="*/ 467 w 621"/>
                <a:gd name="T31" fmla="*/ 578 h 621"/>
                <a:gd name="T32" fmla="*/ 419 w 621"/>
                <a:gd name="T33" fmla="*/ 601 h 621"/>
                <a:gd name="T34" fmla="*/ 367 w 621"/>
                <a:gd name="T35" fmla="*/ 616 h 621"/>
                <a:gd name="T36" fmla="*/ 310 w 621"/>
                <a:gd name="T37" fmla="*/ 621 h 621"/>
                <a:gd name="T38" fmla="*/ 255 w 621"/>
                <a:gd name="T39" fmla="*/ 616 h 621"/>
                <a:gd name="T40" fmla="*/ 203 w 621"/>
                <a:gd name="T41" fmla="*/ 601 h 621"/>
                <a:gd name="T42" fmla="*/ 154 w 621"/>
                <a:gd name="T43" fmla="*/ 578 h 621"/>
                <a:gd name="T44" fmla="*/ 111 w 621"/>
                <a:gd name="T45" fmla="*/ 548 h 621"/>
                <a:gd name="T46" fmla="*/ 74 w 621"/>
                <a:gd name="T47" fmla="*/ 511 h 621"/>
                <a:gd name="T48" fmla="*/ 42 w 621"/>
                <a:gd name="T49" fmla="*/ 467 h 621"/>
                <a:gd name="T50" fmla="*/ 20 w 621"/>
                <a:gd name="T51" fmla="*/ 419 h 621"/>
                <a:gd name="T52" fmla="*/ 5 w 621"/>
                <a:gd name="T53" fmla="*/ 367 h 621"/>
                <a:gd name="T54" fmla="*/ 0 w 621"/>
                <a:gd name="T55" fmla="*/ 310 h 621"/>
                <a:gd name="T56" fmla="*/ 5 w 621"/>
                <a:gd name="T57" fmla="*/ 254 h 621"/>
                <a:gd name="T58" fmla="*/ 20 w 621"/>
                <a:gd name="T59" fmla="*/ 202 h 621"/>
                <a:gd name="T60" fmla="*/ 42 w 621"/>
                <a:gd name="T61" fmla="*/ 154 h 621"/>
                <a:gd name="T62" fmla="*/ 74 w 621"/>
                <a:gd name="T63" fmla="*/ 110 h 621"/>
                <a:gd name="T64" fmla="*/ 111 w 621"/>
                <a:gd name="T65" fmla="*/ 73 h 621"/>
                <a:gd name="T66" fmla="*/ 154 w 621"/>
                <a:gd name="T67" fmla="*/ 41 h 621"/>
                <a:gd name="T68" fmla="*/ 203 w 621"/>
                <a:gd name="T69" fmla="*/ 20 h 621"/>
                <a:gd name="T70" fmla="*/ 255 w 621"/>
                <a:gd name="T71" fmla="*/ 5 h 621"/>
                <a:gd name="T72" fmla="*/ 310 w 621"/>
                <a:gd name="T73" fmla="*/ 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1" h="621">
                  <a:moveTo>
                    <a:pt x="310" y="0"/>
                  </a:moveTo>
                  <a:lnTo>
                    <a:pt x="367" y="5"/>
                  </a:lnTo>
                  <a:lnTo>
                    <a:pt x="419" y="20"/>
                  </a:lnTo>
                  <a:lnTo>
                    <a:pt x="467" y="41"/>
                  </a:lnTo>
                  <a:lnTo>
                    <a:pt x="511" y="73"/>
                  </a:lnTo>
                  <a:lnTo>
                    <a:pt x="548" y="110"/>
                  </a:lnTo>
                  <a:lnTo>
                    <a:pt x="578" y="154"/>
                  </a:lnTo>
                  <a:lnTo>
                    <a:pt x="601" y="202"/>
                  </a:lnTo>
                  <a:lnTo>
                    <a:pt x="616" y="254"/>
                  </a:lnTo>
                  <a:lnTo>
                    <a:pt x="621" y="310"/>
                  </a:lnTo>
                  <a:lnTo>
                    <a:pt x="616" y="367"/>
                  </a:lnTo>
                  <a:lnTo>
                    <a:pt x="601" y="419"/>
                  </a:lnTo>
                  <a:lnTo>
                    <a:pt x="578" y="467"/>
                  </a:lnTo>
                  <a:lnTo>
                    <a:pt x="548" y="511"/>
                  </a:lnTo>
                  <a:lnTo>
                    <a:pt x="511" y="548"/>
                  </a:lnTo>
                  <a:lnTo>
                    <a:pt x="467" y="578"/>
                  </a:lnTo>
                  <a:lnTo>
                    <a:pt x="419" y="601"/>
                  </a:lnTo>
                  <a:lnTo>
                    <a:pt x="367" y="616"/>
                  </a:lnTo>
                  <a:lnTo>
                    <a:pt x="310" y="621"/>
                  </a:lnTo>
                  <a:lnTo>
                    <a:pt x="255" y="616"/>
                  </a:lnTo>
                  <a:lnTo>
                    <a:pt x="203" y="601"/>
                  </a:lnTo>
                  <a:lnTo>
                    <a:pt x="154" y="578"/>
                  </a:lnTo>
                  <a:lnTo>
                    <a:pt x="111" y="548"/>
                  </a:lnTo>
                  <a:lnTo>
                    <a:pt x="74" y="511"/>
                  </a:lnTo>
                  <a:lnTo>
                    <a:pt x="42" y="467"/>
                  </a:lnTo>
                  <a:lnTo>
                    <a:pt x="20" y="419"/>
                  </a:lnTo>
                  <a:lnTo>
                    <a:pt x="5" y="367"/>
                  </a:lnTo>
                  <a:lnTo>
                    <a:pt x="0" y="310"/>
                  </a:lnTo>
                  <a:lnTo>
                    <a:pt x="5" y="254"/>
                  </a:lnTo>
                  <a:lnTo>
                    <a:pt x="20" y="202"/>
                  </a:lnTo>
                  <a:lnTo>
                    <a:pt x="42" y="154"/>
                  </a:lnTo>
                  <a:lnTo>
                    <a:pt x="74" y="110"/>
                  </a:lnTo>
                  <a:lnTo>
                    <a:pt x="111" y="73"/>
                  </a:lnTo>
                  <a:lnTo>
                    <a:pt x="154" y="41"/>
                  </a:lnTo>
                  <a:lnTo>
                    <a:pt x="203" y="20"/>
                  </a:lnTo>
                  <a:lnTo>
                    <a:pt x="255" y="5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EED10F"/>
            </a:solidFill>
            <a:ln w="0">
              <a:solidFill>
                <a:srgbClr val="EED10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 noEditPoints="1"/>
            </p:cNvSpPr>
            <p:nvPr/>
          </p:nvSpPr>
          <p:spPr bwMode="auto">
            <a:xfrm>
              <a:off x="7396163" y="2233613"/>
              <a:ext cx="493713" cy="493713"/>
            </a:xfrm>
            <a:custGeom>
              <a:avLst/>
              <a:gdLst>
                <a:gd name="T0" fmla="*/ 73 w 311"/>
                <a:gd name="T1" fmla="*/ 114 h 311"/>
                <a:gd name="T2" fmla="*/ 93 w 311"/>
                <a:gd name="T3" fmla="*/ 224 h 311"/>
                <a:gd name="T4" fmla="*/ 206 w 311"/>
                <a:gd name="T5" fmla="*/ 233 h 311"/>
                <a:gd name="T6" fmla="*/ 242 w 311"/>
                <a:gd name="T7" fmla="*/ 127 h 311"/>
                <a:gd name="T8" fmla="*/ 152 w 311"/>
                <a:gd name="T9" fmla="*/ 65 h 311"/>
                <a:gd name="T10" fmla="*/ 204 w 311"/>
                <a:gd name="T11" fmla="*/ 10 h 311"/>
                <a:gd name="T12" fmla="*/ 207 w 311"/>
                <a:gd name="T13" fmla="*/ 35 h 311"/>
                <a:gd name="T14" fmla="*/ 227 w 311"/>
                <a:gd name="T15" fmla="*/ 40 h 311"/>
                <a:gd name="T16" fmla="*/ 251 w 311"/>
                <a:gd name="T17" fmla="*/ 31 h 311"/>
                <a:gd name="T18" fmla="*/ 269 w 311"/>
                <a:gd name="T19" fmla="*/ 53 h 311"/>
                <a:gd name="T20" fmla="*/ 261 w 311"/>
                <a:gd name="T21" fmla="*/ 75 h 311"/>
                <a:gd name="T22" fmla="*/ 271 w 311"/>
                <a:gd name="T23" fmla="*/ 88 h 311"/>
                <a:gd name="T24" fmla="*/ 294 w 311"/>
                <a:gd name="T25" fmla="*/ 93 h 311"/>
                <a:gd name="T26" fmla="*/ 308 w 311"/>
                <a:gd name="T27" fmla="*/ 120 h 311"/>
                <a:gd name="T28" fmla="*/ 288 w 311"/>
                <a:gd name="T29" fmla="*/ 137 h 311"/>
                <a:gd name="T30" fmla="*/ 289 w 311"/>
                <a:gd name="T31" fmla="*/ 157 h 311"/>
                <a:gd name="T32" fmla="*/ 308 w 311"/>
                <a:gd name="T33" fmla="*/ 171 h 311"/>
                <a:gd name="T34" fmla="*/ 304 w 311"/>
                <a:gd name="T35" fmla="*/ 201 h 311"/>
                <a:gd name="T36" fmla="*/ 279 w 311"/>
                <a:gd name="T37" fmla="*/ 206 h 311"/>
                <a:gd name="T38" fmla="*/ 271 w 311"/>
                <a:gd name="T39" fmla="*/ 224 h 311"/>
                <a:gd name="T40" fmla="*/ 279 w 311"/>
                <a:gd name="T41" fmla="*/ 246 h 311"/>
                <a:gd name="T42" fmla="*/ 262 w 311"/>
                <a:gd name="T43" fmla="*/ 269 h 311"/>
                <a:gd name="T44" fmla="*/ 239 w 311"/>
                <a:gd name="T45" fmla="*/ 263 h 311"/>
                <a:gd name="T46" fmla="*/ 224 w 311"/>
                <a:gd name="T47" fmla="*/ 268 h 311"/>
                <a:gd name="T48" fmla="*/ 219 w 311"/>
                <a:gd name="T49" fmla="*/ 291 h 311"/>
                <a:gd name="T50" fmla="*/ 197 w 311"/>
                <a:gd name="T51" fmla="*/ 308 h 311"/>
                <a:gd name="T52" fmla="*/ 177 w 311"/>
                <a:gd name="T53" fmla="*/ 293 h 311"/>
                <a:gd name="T54" fmla="*/ 159 w 311"/>
                <a:gd name="T55" fmla="*/ 288 h 311"/>
                <a:gd name="T56" fmla="*/ 144 w 311"/>
                <a:gd name="T57" fmla="*/ 305 h 311"/>
                <a:gd name="T58" fmla="*/ 115 w 311"/>
                <a:gd name="T59" fmla="*/ 310 h 311"/>
                <a:gd name="T60" fmla="*/ 105 w 311"/>
                <a:gd name="T61" fmla="*/ 286 h 311"/>
                <a:gd name="T62" fmla="*/ 92 w 311"/>
                <a:gd name="T63" fmla="*/ 271 h 311"/>
                <a:gd name="T64" fmla="*/ 70 w 311"/>
                <a:gd name="T65" fmla="*/ 280 h 311"/>
                <a:gd name="T66" fmla="*/ 45 w 311"/>
                <a:gd name="T67" fmla="*/ 268 h 311"/>
                <a:gd name="T68" fmla="*/ 45 w 311"/>
                <a:gd name="T69" fmla="*/ 244 h 311"/>
                <a:gd name="T70" fmla="*/ 43 w 311"/>
                <a:gd name="T71" fmla="*/ 223 h 311"/>
                <a:gd name="T72" fmla="*/ 20 w 311"/>
                <a:gd name="T73" fmla="*/ 221 h 311"/>
                <a:gd name="T74" fmla="*/ 3 w 311"/>
                <a:gd name="T75" fmla="*/ 197 h 311"/>
                <a:gd name="T76" fmla="*/ 18 w 311"/>
                <a:gd name="T77" fmla="*/ 177 h 311"/>
                <a:gd name="T78" fmla="*/ 23 w 311"/>
                <a:gd name="T79" fmla="*/ 159 h 311"/>
                <a:gd name="T80" fmla="*/ 6 w 311"/>
                <a:gd name="T81" fmla="*/ 144 h 311"/>
                <a:gd name="T82" fmla="*/ 1 w 311"/>
                <a:gd name="T83" fmla="*/ 115 h 311"/>
                <a:gd name="T84" fmla="*/ 25 w 311"/>
                <a:gd name="T85" fmla="*/ 105 h 311"/>
                <a:gd name="T86" fmla="*/ 40 w 311"/>
                <a:gd name="T87" fmla="*/ 93 h 311"/>
                <a:gd name="T88" fmla="*/ 31 w 311"/>
                <a:gd name="T89" fmla="*/ 70 h 311"/>
                <a:gd name="T90" fmla="*/ 43 w 311"/>
                <a:gd name="T91" fmla="*/ 45 h 311"/>
                <a:gd name="T92" fmla="*/ 67 w 311"/>
                <a:gd name="T93" fmla="*/ 47 h 311"/>
                <a:gd name="T94" fmla="*/ 83 w 311"/>
                <a:gd name="T95" fmla="*/ 47 h 311"/>
                <a:gd name="T96" fmla="*/ 92 w 311"/>
                <a:gd name="T97" fmla="*/ 25 h 311"/>
                <a:gd name="T98" fmla="*/ 107 w 311"/>
                <a:gd name="T99" fmla="*/ 5 h 311"/>
                <a:gd name="T100" fmla="*/ 130 w 311"/>
                <a:gd name="T101" fmla="*/ 13 h 311"/>
                <a:gd name="T102" fmla="*/ 147 w 311"/>
                <a:gd name="T103" fmla="*/ 25 h 311"/>
                <a:gd name="T104" fmla="*/ 165 w 311"/>
                <a:gd name="T105" fmla="*/ 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1" h="311">
                  <a:moveTo>
                    <a:pt x="152" y="65"/>
                  </a:moveTo>
                  <a:lnTo>
                    <a:pt x="127" y="68"/>
                  </a:lnTo>
                  <a:lnTo>
                    <a:pt x="105" y="80"/>
                  </a:lnTo>
                  <a:lnTo>
                    <a:pt x="87" y="95"/>
                  </a:lnTo>
                  <a:lnTo>
                    <a:pt x="73" y="114"/>
                  </a:lnTo>
                  <a:lnTo>
                    <a:pt x="67" y="135"/>
                  </a:lnTo>
                  <a:lnTo>
                    <a:pt x="63" y="159"/>
                  </a:lnTo>
                  <a:lnTo>
                    <a:pt x="68" y="184"/>
                  </a:lnTo>
                  <a:lnTo>
                    <a:pt x="78" y="206"/>
                  </a:lnTo>
                  <a:lnTo>
                    <a:pt x="93" y="224"/>
                  </a:lnTo>
                  <a:lnTo>
                    <a:pt x="113" y="238"/>
                  </a:lnTo>
                  <a:lnTo>
                    <a:pt x="135" y="244"/>
                  </a:lnTo>
                  <a:lnTo>
                    <a:pt x="159" y="246"/>
                  </a:lnTo>
                  <a:lnTo>
                    <a:pt x="182" y="243"/>
                  </a:lnTo>
                  <a:lnTo>
                    <a:pt x="206" y="233"/>
                  </a:lnTo>
                  <a:lnTo>
                    <a:pt x="222" y="216"/>
                  </a:lnTo>
                  <a:lnTo>
                    <a:pt x="236" y="197"/>
                  </a:lnTo>
                  <a:lnTo>
                    <a:pt x="244" y="176"/>
                  </a:lnTo>
                  <a:lnTo>
                    <a:pt x="246" y="152"/>
                  </a:lnTo>
                  <a:lnTo>
                    <a:pt x="242" y="127"/>
                  </a:lnTo>
                  <a:lnTo>
                    <a:pt x="231" y="105"/>
                  </a:lnTo>
                  <a:lnTo>
                    <a:pt x="216" y="88"/>
                  </a:lnTo>
                  <a:lnTo>
                    <a:pt x="197" y="75"/>
                  </a:lnTo>
                  <a:lnTo>
                    <a:pt x="175" y="67"/>
                  </a:lnTo>
                  <a:lnTo>
                    <a:pt x="152" y="65"/>
                  </a:lnTo>
                  <a:close/>
                  <a:moveTo>
                    <a:pt x="182" y="0"/>
                  </a:moveTo>
                  <a:lnTo>
                    <a:pt x="189" y="0"/>
                  </a:lnTo>
                  <a:lnTo>
                    <a:pt x="195" y="3"/>
                  </a:lnTo>
                  <a:lnTo>
                    <a:pt x="200" y="6"/>
                  </a:lnTo>
                  <a:lnTo>
                    <a:pt x="204" y="10"/>
                  </a:lnTo>
                  <a:lnTo>
                    <a:pt x="206" y="15"/>
                  </a:lnTo>
                  <a:lnTo>
                    <a:pt x="206" y="20"/>
                  </a:lnTo>
                  <a:lnTo>
                    <a:pt x="206" y="26"/>
                  </a:lnTo>
                  <a:lnTo>
                    <a:pt x="206" y="31"/>
                  </a:lnTo>
                  <a:lnTo>
                    <a:pt x="207" y="35"/>
                  </a:lnTo>
                  <a:lnTo>
                    <a:pt x="211" y="38"/>
                  </a:lnTo>
                  <a:lnTo>
                    <a:pt x="214" y="40"/>
                  </a:lnTo>
                  <a:lnTo>
                    <a:pt x="217" y="40"/>
                  </a:lnTo>
                  <a:lnTo>
                    <a:pt x="222" y="40"/>
                  </a:lnTo>
                  <a:lnTo>
                    <a:pt x="227" y="40"/>
                  </a:lnTo>
                  <a:lnTo>
                    <a:pt x="232" y="38"/>
                  </a:lnTo>
                  <a:lnTo>
                    <a:pt x="236" y="35"/>
                  </a:lnTo>
                  <a:lnTo>
                    <a:pt x="239" y="33"/>
                  </a:lnTo>
                  <a:lnTo>
                    <a:pt x="244" y="31"/>
                  </a:lnTo>
                  <a:lnTo>
                    <a:pt x="251" y="31"/>
                  </a:lnTo>
                  <a:lnTo>
                    <a:pt x="256" y="35"/>
                  </a:lnTo>
                  <a:lnTo>
                    <a:pt x="261" y="38"/>
                  </a:lnTo>
                  <a:lnTo>
                    <a:pt x="266" y="43"/>
                  </a:lnTo>
                  <a:lnTo>
                    <a:pt x="269" y="48"/>
                  </a:lnTo>
                  <a:lnTo>
                    <a:pt x="269" y="53"/>
                  </a:lnTo>
                  <a:lnTo>
                    <a:pt x="269" y="58"/>
                  </a:lnTo>
                  <a:lnTo>
                    <a:pt x="267" y="63"/>
                  </a:lnTo>
                  <a:lnTo>
                    <a:pt x="264" y="67"/>
                  </a:lnTo>
                  <a:lnTo>
                    <a:pt x="262" y="72"/>
                  </a:lnTo>
                  <a:lnTo>
                    <a:pt x="261" y="75"/>
                  </a:lnTo>
                  <a:lnTo>
                    <a:pt x="261" y="78"/>
                  </a:lnTo>
                  <a:lnTo>
                    <a:pt x="262" y="82"/>
                  </a:lnTo>
                  <a:lnTo>
                    <a:pt x="264" y="83"/>
                  </a:lnTo>
                  <a:lnTo>
                    <a:pt x="267" y="87"/>
                  </a:lnTo>
                  <a:lnTo>
                    <a:pt x="271" y="88"/>
                  </a:lnTo>
                  <a:lnTo>
                    <a:pt x="276" y="92"/>
                  </a:lnTo>
                  <a:lnTo>
                    <a:pt x="281" y="92"/>
                  </a:lnTo>
                  <a:lnTo>
                    <a:pt x="286" y="92"/>
                  </a:lnTo>
                  <a:lnTo>
                    <a:pt x="289" y="92"/>
                  </a:lnTo>
                  <a:lnTo>
                    <a:pt x="294" y="93"/>
                  </a:lnTo>
                  <a:lnTo>
                    <a:pt x="299" y="97"/>
                  </a:lnTo>
                  <a:lnTo>
                    <a:pt x="303" y="102"/>
                  </a:lnTo>
                  <a:lnTo>
                    <a:pt x="306" y="107"/>
                  </a:lnTo>
                  <a:lnTo>
                    <a:pt x="308" y="114"/>
                  </a:lnTo>
                  <a:lnTo>
                    <a:pt x="308" y="120"/>
                  </a:lnTo>
                  <a:lnTo>
                    <a:pt x="306" y="125"/>
                  </a:lnTo>
                  <a:lnTo>
                    <a:pt x="303" y="129"/>
                  </a:lnTo>
                  <a:lnTo>
                    <a:pt x="298" y="132"/>
                  </a:lnTo>
                  <a:lnTo>
                    <a:pt x="293" y="134"/>
                  </a:lnTo>
                  <a:lnTo>
                    <a:pt x="288" y="137"/>
                  </a:lnTo>
                  <a:lnTo>
                    <a:pt x="286" y="142"/>
                  </a:lnTo>
                  <a:lnTo>
                    <a:pt x="284" y="145"/>
                  </a:lnTo>
                  <a:lnTo>
                    <a:pt x="286" y="149"/>
                  </a:lnTo>
                  <a:lnTo>
                    <a:pt x="286" y="152"/>
                  </a:lnTo>
                  <a:lnTo>
                    <a:pt x="289" y="157"/>
                  </a:lnTo>
                  <a:lnTo>
                    <a:pt x="293" y="161"/>
                  </a:lnTo>
                  <a:lnTo>
                    <a:pt x="296" y="164"/>
                  </a:lnTo>
                  <a:lnTo>
                    <a:pt x="299" y="166"/>
                  </a:lnTo>
                  <a:lnTo>
                    <a:pt x="304" y="167"/>
                  </a:lnTo>
                  <a:lnTo>
                    <a:pt x="308" y="171"/>
                  </a:lnTo>
                  <a:lnTo>
                    <a:pt x="309" y="177"/>
                  </a:lnTo>
                  <a:lnTo>
                    <a:pt x="311" y="182"/>
                  </a:lnTo>
                  <a:lnTo>
                    <a:pt x="309" y="189"/>
                  </a:lnTo>
                  <a:lnTo>
                    <a:pt x="308" y="196"/>
                  </a:lnTo>
                  <a:lnTo>
                    <a:pt x="304" y="201"/>
                  </a:lnTo>
                  <a:lnTo>
                    <a:pt x="301" y="204"/>
                  </a:lnTo>
                  <a:lnTo>
                    <a:pt x="296" y="206"/>
                  </a:lnTo>
                  <a:lnTo>
                    <a:pt x="291" y="206"/>
                  </a:lnTo>
                  <a:lnTo>
                    <a:pt x="284" y="206"/>
                  </a:lnTo>
                  <a:lnTo>
                    <a:pt x="279" y="206"/>
                  </a:lnTo>
                  <a:lnTo>
                    <a:pt x="274" y="209"/>
                  </a:lnTo>
                  <a:lnTo>
                    <a:pt x="272" y="211"/>
                  </a:lnTo>
                  <a:lnTo>
                    <a:pt x="271" y="214"/>
                  </a:lnTo>
                  <a:lnTo>
                    <a:pt x="271" y="219"/>
                  </a:lnTo>
                  <a:lnTo>
                    <a:pt x="271" y="224"/>
                  </a:lnTo>
                  <a:lnTo>
                    <a:pt x="271" y="229"/>
                  </a:lnTo>
                  <a:lnTo>
                    <a:pt x="272" y="233"/>
                  </a:lnTo>
                  <a:lnTo>
                    <a:pt x="276" y="236"/>
                  </a:lnTo>
                  <a:lnTo>
                    <a:pt x="278" y="241"/>
                  </a:lnTo>
                  <a:lnTo>
                    <a:pt x="279" y="246"/>
                  </a:lnTo>
                  <a:lnTo>
                    <a:pt x="279" y="251"/>
                  </a:lnTo>
                  <a:lnTo>
                    <a:pt x="276" y="258"/>
                  </a:lnTo>
                  <a:lnTo>
                    <a:pt x="272" y="263"/>
                  </a:lnTo>
                  <a:lnTo>
                    <a:pt x="267" y="266"/>
                  </a:lnTo>
                  <a:lnTo>
                    <a:pt x="262" y="269"/>
                  </a:lnTo>
                  <a:lnTo>
                    <a:pt x="257" y="271"/>
                  </a:lnTo>
                  <a:lnTo>
                    <a:pt x="251" y="269"/>
                  </a:lnTo>
                  <a:lnTo>
                    <a:pt x="247" y="268"/>
                  </a:lnTo>
                  <a:lnTo>
                    <a:pt x="244" y="264"/>
                  </a:lnTo>
                  <a:lnTo>
                    <a:pt x="239" y="263"/>
                  </a:lnTo>
                  <a:lnTo>
                    <a:pt x="236" y="261"/>
                  </a:lnTo>
                  <a:lnTo>
                    <a:pt x="232" y="261"/>
                  </a:lnTo>
                  <a:lnTo>
                    <a:pt x="229" y="263"/>
                  </a:lnTo>
                  <a:lnTo>
                    <a:pt x="227" y="264"/>
                  </a:lnTo>
                  <a:lnTo>
                    <a:pt x="224" y="268"/>
                  </a:lnTo>
                  <a:lnTo>
                    <a:pt x="222" y="273"/>
                  </a:lnTo>
                  <a:lnTo>
                    <a:pt x="219" y="276"/>
                  </a:lnTo>
                  <a:lnTo>
                    <a:pt x="219" y="281"/>
                  </a:lnTo>
                  <a:lnTo>
                    <a:pt x="219" y="286"/>
                  </a:lnTo>
                  <a:lnTo>
                    <a:pt x="219" y="291"/>
                  </a:lnTo>
                  <a:lnTo>
                    <a:pt x="217" y="296"/>
                  </a:lnTo>
                  <a:lnTo>
                    <a:pt x="214" y="300"/>
                  </a:lnTo>
                  <a:lnTo>
                    <a:pt x="209" y="305"/>
                  </a:lnTo>
                  <a:lnTo>
                    <a:pt x="204" y="306"/>
                  </a:lnTo>
                  <a:lnTo>
                    <a:pt x="197" y="308"/>
                  </a:lnTo>
                  <a:lnTo>
                    <a:pt x="190" y="308"/>
                  </a:lnTo>
                  <a:lnTo>
                    <a:pt x="185" y="306"/>
                  </a:lnTo>
                  <a:lnTo>
                    <a:pt x="182" y="303"/>
                  </a:lnTo>
                  <a:lnTo>
                    <a:pt x="179" y="300"/>
                  </a:lnTo>
                  <a:lnTo>
                    <a:pt x="177" y="293"/>
                  </a:lnTo>
                  <a:lnTo>
                    <a:pt x="174" y="290"/>
                  </a:lnTo>
                  <a:lnTo>
                    <a:pt x="169" y="286"/>
                  </a:lnTo>
                  <a:lnTo>
                    <a:pt x="165" y="285"/>
                  </a:lnTo>
                  <a:lnTo>
                    <a:pt x="162" y="286"/>
                  </a:lnTo>
                  <a:lnTo>
                    <a:pt x="159" y="288"/>
                  </a:lnTo>
                  <a:lnTo>
                    <a:pt x="154" y="290"/>
                  </a:lnTo>
                  <a:lnTo>
                    <a:pt x="150" y="293"/>
                  </a:lnTo>
                  <a:lnTo>
                    <a:pt x="147" y="296"/>
                  </a:lnTo>
                  <a:lnTo>
                    <a:pt x="145" y="301"/>
                  </a:lnTo>
                  <a:lnTo>
                    <a:pt x="144" y="305"/>
                  </a:lnTo>
                  <a:lnTo>
                    <a:pt x="139" y="308"/>
                  </a:lnTo>
                  <a:lnTo>
                    <a:pt x="134" y="311"/>
                  </a:lnTo>
                  <a:lnTo>
                    <a:pt x="129" y="311"/>
                  </a:lnTo>
                  <a:lnTo>
                    <a:pt x="122" y="311"/>
                  </a:lnTo>
                  <a:lnTo>
                    <a:pt x="115" y="310"/>
                  </a:lnTo>
                  <a:lnTo>
                    <a:pt x="110" y="306"/>
                  </a:lnTo>
                  <a:lnTo>
                    <a:pt x="107" y="301"/>
                  </a:lnTo>
                  <a:lnTo>
                    <a:pt x="105" y="296"/>
                  </a:lnTo>
                  <a:lnTo>
                    <a:pt x="105" y="291"/>
                  </a:lnTo>
                  <a:lnTo>
                    <a:pt x="105" y="286"/>
                  </a:lnTo>
                  <a:lnTo>
                    <a:pt x="105" y="280"/>
                  </a:lnTo>
                  <a:lnTo>
                    <a:pt x="102" y="276"/>
                  </a:lnTo>
                  <a:lnTo>
                    <a:pt x="100" y="273"/>
                  </a:lnTo>
                  <a:lnTo>
                    <a:pt x="97" y="273"/>
                  </a:lnTo>
                  <a:lnTo>
                    <a:pt x="92" y="271"/>
                  </a:lnTo>
                  <a:lnTo>
                    <a:pt x="87" y="271"/>
                  </a:lnTo>
                  <a:lnTo>
                    <a:pt x="82" y="273"/>
                  </a:lnTo>
                  <a:lnTo>
                    <a:pt x="78" y="274"/>
                  </a:lnTo>
                  <a:lnTo>
                    <a:pt x="75" y="276"/>
                  </a:lnTo>
                  <a:lnTo>
                    <a:pt x="70" y="280"/>
                  </a:lnTo>
                  <a:lnTo>
                    <a:pt x="65" y="280"/>
                  </a:lnTo>
                  <a:lnTo>
                    <a:pt x="60" y="280"/>
                  </a:lnTo>
                  <a:lnTo>
                    <a:pt x="53" y="278"/>
                  </a:lnTo>
                  <a:lnTo>
                    <a:pt x="48" y="273"/>
                  </a:lnTo>
                  <a:lnTo>
                    <a:pt x="45" y="268"/>
                  </a:lnTo>
                  <a:lnTo>
                    <a:pt x="41" y="263"/>
                  </a:lnTo>
                  <a:lnTo>
                    <a:pt x="40" y="258"/>
                  </a:lnTo>
                  <a:lnTo>
                    <a:pt x="41" y="253"/>
                  </a:lnTo>
                  <a:lnTo>
                    <a:pt x="43" y="248"/>
                  </a:lnTo>
                  <a:lnTo>
                    <a:pt x="45" y="244"/>
                  </a:lnTo>
                  <a:lnTo>
                    <a:pt x="46" y="239"/>
                  </a:lnTo>
                  <a:lnTo>
                    <a:pt x="46" y="234"/>
                  </a:lnTo>
                  <a:lnTo>
                    <a:pt x="46" y="229"/>
                  </a:lnTo>
                  <a:lnTo>
                    <a:pt x="45" y="226"/>
                  </a:lnTo>
                  <a:lnTo>
                    <a:pt x="43" y="223"/>
                  </a:lnTo>
                  <a:lnTo>
                    <a:pt x="41" y="219"/>
                  </a:lnTo>
                  <a:lnTo>
                    <a:pt x="36" y="219"/>
                  </a:lnTo>
                  <a:lnTo>
                    <a:pt x="31" y="219"/>
                  </a:lnTo>
                  <a:lnTo>
                    <a:pt x="25" y="219"/>
                  </a:lnTo>
                  <a:lnTo>
                    <a:pt x="20" y="221"/>
                  </a:lnTo>
                  <a:lnTo>
                    <a:pt x="15" y="219"/>
                  </a:lnTo>
                  <a:lnTo>
                    <a:pt x="11" y="216"/>
                  </a:lnTo>
                  <a:lnTo>
                    <a:pt x="6" y="211"/>
                  </a:lnTo>
                  <a:lnTo>
                    <a:pt x="5" y="204"/>
                  </a:lnTo>
                  <a:lnTo>
                    <a:pt x="3" y="197"/>
                  </a:lnTo>
                  <a:lnTo>
                    <a:pt x="3" y="192"/>
                  </a:lnTo>
                  <a:lnTo>
                    <a:pt x="5" y="186"/>
                  </a:lnTo>
                  <a:lnTo>
                    <a:pt x="8" y="182"/>
                  </a:lnTo>
                  <a:lnTo>
                    <a:pt x="11" y="181"/>
                  </a:lnTo>
                  <a:lnTo>
                    <a:pt x="18" y="177"/>
                  </a:lnTo>
                  <a:lnTo>
                    <a:pt x="21" y="174"/>
                  </a:lnTo>
                  <a:lnTo>
                    <a:pt x="25" y="171"/>
                  </a:lnTo>
                  <a:lnTo>
                    <a:pt x="26" y="167"/>
                  </a:lnTo>
                  <a:lnTo>
                    <a:pt x="25" y="164"/>
                  </a:lnTo>
                  <a:lnTo>
                    <a:pt x="23" y="159"/>
                  </a:lnTo>
                  <a:lnTo>
                    <a:pt x="21" y="155"/>
                  </a:lnTo>
                  <a:lnTo>
                    <a:pt x="18" y="150"/>
                  </a:lnTo>
                  <a:lnTo>
                    <a:pt x="15" y="147"/>
                  </a:lnTo>
                  <a:lnTo>
                    <a:pt x="10" y="145"/>
                  </a:lnTo>
                  <a:lnTo>
                    <a:pt x="6" y="144"/>
                  </a:lnTo>
                  <a:lnTo>
                    <a:pt x="3" y="140"/>
                  </a:lnTo>
                  <a:lnTo>
                    <a:pt x="0" y="135"/>
                  </a:lnTo>
                  <a:lnTo>
                    <a:pt x="0" y="129"/>
                  </a:lnTo>
                  <a:lnTo>
                    <a:pt x="0" y="122"/>
                  </a:lnTo>
                  <a:lnTo>
                    <a:pt x="1" y="115"/>
                  </a:lnTo>
                  <a:lnTo>
                    <a:pt x="5" y="110"/>
                  </a:lnTo>
                  <a:lnTo>
                    <a:pt x="10" y="107"/>
                  </a:lnTo>
                  <a:lnTo>
                    <a:pt x="15" y="105"/>
                  </a:lnTo>
                  <a:lnTo>
                    <a:pt x="20" y="105"/>
                  </a:lnTo>
                  <a:lnTo>
                    <a:pt x="25" y="105"/>
                  </a:lnTo>
                  <a:lnTo>
                    <a:pt x="31" y="105"/>
                  </a:lnTo>
                  <a:lnTo>
                    <a:pt x="35" y="104"/>
                  </a:lnTo>
                  <a:lnTo>
                    <a:pt x="38" y="100"/>
                  </a:lnTo>
                  <a:lnTo>
                    <a:pt x="38" y="97"/>
                  </a:lnTo>
                  <a:lnTo>
                    <a:pt x="40" y="93"/>
                  </a:lnTo>
                  <a:lnTo>
                    <a:pt x="40" y="88"/>
                  </a:lnTo>
                  <a:lnTo>
                    <a:pt x="38" y="83"/>
                  </a:lnTo>
                  <a:lnTo>
                    <a:pt x="36" y="78"/>
                  </a:lnTo>
                  <a:lnTo>
                    <a:pt x="35" y="75"/>
                  </a:lnTo>
                  <a:lnTo>
                    <a:pt x="31" y="70"/>
                  </a:lnTo>
                  <a:lnTo>
                    <a:pt x="31" y="65"/>
                  </a:lnTo>
                  <a:lnTo>
                    <a:pt x="31" y="60"/>
                  </a:lnTo>
                  <a:lnTo>
                    <a:pt x="33" y="55"/>
                  </a:lnTo>
                  <a:lnTo>
                    <a:pt x="38" y="50"/>
                  </a:lnTo>
                  <a:lnTo>
                    <a:pt x="43" y="45"/>
                  </a:lnTo>
                  <a:lnTo>
                    <a:pt x="48" y="42"/>
                  </a:lnTo>
                  <a:lnTo>
                    <a:pt x="53" y="42"/>
                  </a:lnTo>
                  <a:lnTo>
                    <a:pt x="58" y="42"/>
                  </a:lnTo>
                  <a:lnTo>
                    <a:pt x="63" y="43"/>
                  </a:lnTo>
                  <a:lnTo>
                    <a:pt x="67" y="47"/>
                  </a:lnTo>
                  <a:lnTo>
                    <a:pt x="70" y="48"/>
                  </a:lnTo>
                  <a:lnTo>
                    <a:pt x="75" y="50"/>
                  </a:lnTo>
                  <a:lnTo>
                    <a:pt x="78" y="50"/>
                  </a:lnTo>
                  <a:lnTo>
                    <a:pt x="82" y="48"/>
                  </a:lnTo>
                  <a:lnTo>
                    <a:pt x="83" y="47"/>
                  </a:lnTo>
                  <a:lnTo>
                    <a:pt x="87" y="43"/>
                  </a:lnTo>
                  <a:lnTo>
                    <a:pt x="88" y="40"/>
                  </a:lnTo>
                  <a:lnTo>
                    <a:pt x="90" y="35"/>
                  </a:lnTo>
                  <a:lnTo>
                    <a:pt x="92" y="30"/>
                  </a:lnTo>
                  <a:lnTo>
                    <a:pt x="92" y="25"/>
                  </a:lnTo>
                  <a:lnTo>
                    <a:pt x="90" y="20"/>
                  </a:lnTo>
                  <a:lnTo>
                    <a:pt x="92" y="16"/>
                  </a:lnTo>
                  <a:lnTo>
                    <a:pt x="95" y="11"/>
                  </a:lnTo>
                  <a:lnTo>
                    <a:pt x="100" y="8"/>
                  </a:lnTo>
                  <a:lnTo>
                    <a:pt x="107" y="5"/>
                  </a:lnTo>
                  <a:lnTo>
                    <a:pt x="113" y="3"/>
                  </a:lnTo>
                  <a:lnTo>
                    <a:pt x="118" y="3"/>
                  </a:lnTo>
                  <a:lnTo>
                    <a:pt x="123" y="5"/>
                  </a:lnTo>
                  <a:lnTo>
                    <a:pt x="129" y="8"/>
                  </a:lnTo>
                  <a:lnTo>
                    <a:pt x="130" y="13"/>
                  </a:lnTo>
                  <a:lnTo>
                    <a:pt x="134" y="18"/>
                  </a:lnTo>
                  <a:lnTo>
                    <a:pt x="137" y="23"/>
                  </a:lnTo>
                  <a:lnTo>
                    <a:pt x="140" y="25"/>
                  </a:lnTo>
                  <a:lnTo>
                    <a:pt x="144" y="26"/>
                  </a:lnTo>
                  <a:lnTo>
                    <a:pt x="147" y="25"/>
                  </a:lnTo>
                  <a:lnTo>
                    <a:pt x="152" y="23"/>
                  </a:lnTo>
                  <a:lnTo>
                    <a:pt x="155" y="21"/>
                  </a:lnTo>
                  <a:lnTo>
                    <a:pt x="160" y="18"/>
                  </a:lnTo>
                  <a:lnTo>
                    <a:pt x="164" y="15"/>
                  </a:lnTo>
                  <a:lnTo>
                    <a:pt x="165" y="11"/>
                  </a:lnTo>
                  <a:lnTo>
                    <a:pt x="167" y="6"/>
                  </a:lnTo>
                  <a:lnTo>
                    <a:pt x="170" y="3"/>
                  </a:lnTo>
                  <a:lnTo>
                    <a:pt x="175" y="1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7"/>
            <p:cNvSpPr>
              <a:spLocks noEditPoints="1"/>
            </p:cNvSpPr>
            <p:nvPr/>
          </p:nvSpPr>
          <p:spPr bwMode="auto">
            <a:xfrm>
              <a:off x="7156450" y="2089151"/>
              <a:ext cx="315913" cy="317500"/>
            </a:xfrm>
            <a:custGeom>
              <a:avLst/>
              <a:gdLst>
                <a:gd name="T0" fmla="*/ 52 w 199"/>
                <a:gd name="T1" fmla="*/ 66 h 200"/>
                <a:gd name="T2" fmla="*/ 52 w 199"/>
                <a:gd name="T3" fmla="*/ 134 h 200"/>
                <a:gd name="T4" fmla="*/ 117 w 199"/>
                <a:gd name="T5" fmla="*/ 156 h 200"/>
                <a:gd name="T6" fmla="*/ 157 w 199"/>
                <a:gd name="T7" fmla="*/ 101 h 200"/>
                <a:gd name="T8" fmla="*/ 117 w 199"/>
                <a:gd name="T9" fmla="*/ 44 h 200"/>
                <a:gd name="T10" fmla="*/ 125 w 199"/>
                <a:gd name="T11" fmla="*/ 2 h 200"/>
                <a:gd name="T12" fmla="*/ 132 w 199"/>
                <a:gd name="T13" fmla="*/ 17 h 200"/>
                <a:gd name="T14" fmla="*/ 137 w 199"/>
                <a:gd name="T15" fmla="*/ 25 h 200"/>
                <a:gd name="T16" fmla="*/ 151 w 199"/>
                <a:gd name="T17" fmla="*/ 22 h 200"/>
                <a:gd name="T18" fmla="*/ 167 w 199"/>
                <a:gd name="T19" fmla="*/ 24 h 200"/>
                <a:gd name="T20" fmla="*/ 171 w 199"/>
                <a:gd name="T21" fmla="*/ 40 h 200"/>
                <a:gd name="T22" fmla="*/ 167 w 199"/>
                <a:gd name="T23" fmla="*/ 52 h 200"/>
                <a:gd name="T24" fmla="*/ 179 w 199"/>
                <a:gd name="T25" fmla="*/ 59 h 200"/>
                <a:gd name="T26" fmla="*/ 194 w 199"/>
                <a:gd name="T27" fmla="*/ 64 h 200"/>
                <a:gd name="T28" fmla="*/ 194 w 199"/>
                <a:gd name="T29" fmla="*/ 82 h 200"/>
                <a:gd name="T30" fmla="*/ 182 w 199"/>
                <a:gd name="T31" fmla="*/ 91 h 200"/>
                <a:gd name="T32" fmla="*/ 187 w 199"/>
                <a:gd name="T33" fmla="*/ 102 h 200"/>
                <a:gd name="T34" fmla="*/ 197 w 199"/>
                <a:gd name="T35" fmla="*/ 111 h 200"/>
                <a:gd name="T36" fmla="*/ 194 w 199"/>
                <a:gd name="T37" fmla="*/ 131 h 200"/>
                <a:gd name="T38" fmla="*/ 179 w 199"/>
                <a:gd name="T39" fmla="*/ 133 h 200"/>
                <a:gd name="T40" fmla="*/ 174 w 199"/>
                <a:gd name="T41" fmla="*/ 141 h 200"/>
                <a:gd name="T42" fmla="*/ 179 w 199"/>
                <a:gd name="T43" fmla="*/ 156 h 200"/>
                <a:gd name="T44" fmla="*/ 171 w 199"/>
                <a:gd name="T45" fmla="*/ 171 h 200"/>
                <a:gd name="T46" fmla="*/ 156 w 199"/>
                <a:gd name="T47" fmla="*/ 169 h 200"/>
                <a:gd name="T48" fmla="*/ 146 w 199"/>
                <a:gd name="T49" fmla="*/ 171 h 200"/>
                <a:gd name="T50" fmla="*/ 141 w 199"/>
                <a:gd name="T51" fmla="*/ 183 h 200"/>
                <a:gd name="T52" fmla="*/ 130 w 199"/>
                <a:gd name="T53" fmla="*/ 198 h 200"/>
                <a:gd name="T54" fmla="*/ 115 w 199"/>
                <a:gd name="T55" fmla="*/ 191 h 200"/>
                <a:gd name="T56" fmla="*/ 105 w 199"/>
                <a:gd name="T57" fmla="*/ 183 h 200"/>
                <a:gd name="T58" fmla="*/ 94 w 199"/>
                <a:gd name="T59" fmla="*/ 190 h 200"/>
                <a:gd name="T60" fmla="*/ 84 w 199"/>
                <a:gd name="T61" fmla="*/ 200 h 200"/>
                <a:gd name="T62" fmla="*/ 67 w 199"/>
                <a:gd name="T63" fmla="*/ 191 h 200"/>
                <a:gd name="T64" fmla="*/ 65 w 199"/>
                <a:gd name="T65" fmla="*/ 178 h 200"/>
                <a:gd name="T66" fmla="*/ 53 w 199"/>
                <a:gd name="T67" fmla="*/ 174 h 200"/>
                <a:gd name="T68" fmla="*/ 40 w 199"/>
                <a:gd name="T69" fmla="*/ 179 h 200"/>
                <a:gd name="T70" fmla="*/ 25 w 199"/>
                <a:gd name="T71" fmla="*/ 168 h 200"/>
                <a:gd name="T72" fmla="*/ 30 w 199"/>
                <a:gd name="T73" fmla="*/ 153 h 200"/>
                <a:gd name="T74" fmla="*/ 27 w 199"/>
                <a:gd name="T75" fmla="*/ 141 h 200"/>
                <a:gd name="T76" fmla="*/ 12 w 199"/>
                <a:gd name="T77" fmla="*/ 141 h 200"/>
                <a:gd name="T78" fmla="*/ 2 w 199"/>
                <a:gd name="T79" fmla="*/ 126 h 200"/>
                <a:gd name="T80" fmla="*/ 12 w 199"/>
                <a:gd name="T81" fmla="*/ 114 h 200"/>
                <a:gd name="T82" fmla="*/ 15 w 199"/>
                <a:gd name="T83" fmla="*/ 104 h 200"/>
                <a:gd name="T84" fmla="*/ 7 w 199"/>
                <a:gd name="T85" fmla="*/ 94 h 200"/>
                <a:gd name="T86" fmla="*/ 0 w 199"/>
                <a:gd name="T87" fmla="*/ 79 h 200"/>
                <a:gd name="T88" fmla="*/ 12 w 199"/>
                <a:gd name="T89" fmla="*/ 67 h 200"/>
                <a:gd name="T90" fmla="*/ 23 w 199"/>
                <a:gd name="T91" fmla="*/ 64 h 200"/>
                <a:gd name="T92" fmla="*/ 23 w 199"/>
                <a:gd name="T93" fmla="*/ 50 h 200"/>
                <a:gd name="T94" fmla="*/ 20 w 199"/>
                <a:gd name="T95" fmla="*/ 35 h 200"/>
                <a:gd name="T96" fmla="*/ 37 w 199"/>
                <a:gd name="T97" fmla="*/ 27 h 200"/>
                <a:gd name="T98" fmla="*/ 50 w 199"/>
                <a:gd name="T99" fmla="*/ 32 h 200"/>
                <a:gd name="T100" fmla="*/ 57 w 199"/>
                <a:gd name="T101" fmla="*/ 24 h 200"/>
                <a:gd name="T102" fmla="*/ 60 w 199"/>
                <a:gd name="T103" fmla="*/ 9 h 200"/>
                <a:gd name="T104" fmla="*/ 79 w 199"/>
                <a:gd name="T105" fmla="*/ 2 h 200"/>
                <a:gd name="T106" fmla="*/ 89 w 199"/>
                <a:gd name="T107" fmla="*/ 15 h 200"/>
                <a:gd name="T108" fmla="*/ 102 w 199"/>
                <a:gd name="T109" fmla="*/ 12 h 200"/>
                <a:gd name="T110" fmla="*/ 110 w 199"/>
                <a:gd name="T111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9" h="200">
                  <a:moveTo>
                    <a:pt x="100" y="40"/>
                  </a:moveTo>
                  <a:lnTo>
                    <a:pt x="82" y="44"/>
                  </a:lnTo>
                  <a:lnTo>
                    <a:pt x="65" y="52"/>
                  </a:lnTo>
                  <a:lnTo>
                    <a:pt x="52" y="66"/>
                  </a:lnTo>
                  <a:lnTo>
                    <a:pt x="43" y="81"/>
                  </a:lnTo>
                  <a:lnTo>
                    <a:pt x="40" y="99"/>
                  </a:lnTo>
                  <a:lnTo>
                    <a:pt x="43" y="117"/>
                  </a:lnTo>
                  <a:lnTo>
                    <a:pt x="52" y="134"/>
                  </a:lnTo>
                  <a:lnTo>
                    <a:pt x="65" y="148"/>
                  </a:lnTo>
                  <a:lnTo>
                    <a:pt x="80" y="156"/>
                  </a:lnTo>
                  <a:lnTo>
                    <a:pt x="99" y="159"/>
                  </a:lnTo>
                  <a:lnTo>
                    <a:pt x="117" y="156"/>
                  </a:lnTo>
                  <a:lnTo>
                    <a:pt x="134" y="148"/>
                  </a:lnTo>
                  <a:lnTo>
                    <a:pt x="147" y="134"/>
                  </a:lnTo>
                  <a:lnTo>
                    <a:pt x="156" y="119"/>
                  </a:lnTo>
                  <a:lnTo>
                    <a:pt x="157" y="101"/>
                  </a:lnTo>
                  <a:lnTo>
                    <a:pt x="156" y="82"/>
                  </a:lnTo>
                  <a:lnTo>
                    <a:pt x="147" y="66"/>
                  </a:lnTo>
                  <a:lnTo>
                    <a:pt x="134" y="52"/>
                  </a:lnTo>
                  <a:lnTo>
                    <a:pt x="117" y="44"/>
                  </a:lnTo>
                  <a:lnTo>
                    <a:pt x="100" y="40"/>
                  </a:lnTo>
                  <a:close/>
                  <a:moveTo>
                    <a:pt x="115" y="0"/>
                  </a:moveTo>
                  <a:lnTo>
                    <a:pt x="120" y="0"/>
                  </a:lnTo>
                  <a:lnTo>
                    <a:pt x="125" y="2"/>
                  </a:lnTo>
                  <a:lnTo>
                    <a:pt x="129" y="5"/>
                  </a:lnTo>
                  <a:lnTo>
                    <a:pt x="132" y="9"/>
                  </a:lnTo>
                  <a:lnTo>
                    <a:pt x="132" y="12"/>
                  </a:lnTo>
                  <a:lnTo>
                    <a:pt x="132" y="17"/>
                  </a:lnTo>
                  <a:lnTo>
                    <a:pt x="132" y="20"/>
                  </a:lnTo>
                  <a:lnTo>
                    <a:pt x="134" y="22"/>
                  </a:lnTo>
                  <a:lnTo>
                    <a:pt x="136" y="24"/>
                  </a:lnTo>
                  <a:lnTo>
                    <a:pt x="137" y="25"/>
                  </a:lnTo>
                  <a:lnTo>
                    <a:pt x="141" y="25"/>
                  </a:lnTo>
                  <a:lnTo>
                    <a:pt x="146" y="25"/>
                  </a:lnTo>
                  <a:lnTo>
                    <a:pt x="149" y="24"/>
                  </a:lnTo>
                  <a:lnTo>
                    <a:pt x="151" y="22"/>
                  </a:lnTo>
                  <a:lnTo>
                    <a:pt x="154" y="20"/>
                  </a:lnTo>
                  <a:lnTo>
                    <a:pt x="159" y="20"/>
                  </a:lnTo>
                  <a:lnTo>
                    <a:pt x="164" y="22"/>
                  </a:lnTo>
                  <a:lnTo>
                    <a:pt x="167" y="24"/>
                  </a:lnTo>
                  <a:lnTo>
                    <a:pt x="171" y="29"/>
                  </a:lnTo>
                  <a:lnTo>
                    <a:pt x="172" y="32"/>
                  </a:lnTo>
                  <a:lnTo>
                    <a:pt x="172" y="37"/>
                  </a:lnTo>
                  <a:lnTo>
                    <a:pt x="171" y="40"/>
                  </a:lnTo>
                  <a:lnTo>
                    <a:pt x="169" y="44"/>
                  </a:lnTo>
                  <a:lnTo>
                    <a:pt x="167" y="47"/>
                  </a:lnTo>
                  <a:lnTo>
                    <a:pt x="167" y="50"/>
                  </a:lnTo>
                  <a:lnTo>
                    <a:pt x="167" y="52"/>
                  </a:lnTo>
                  <a:lnTo>
                    <a:pt x="169" y="54"/>
                  </a:lnTo>
                  <a:lnTo>
                    <a:pt x="172" y="55"/>
                  </a:lnTo>
                  <a:lnTo>
                    <a:pt x="176" y="57"/>
                  </a:lnTo>
                  <a:lnTo>
                    <a:pt x="179" y="59"/>
                  </a:lnTo>
                  <a:lnTo>
                    <a:pt x="182" y="59"/>
                  </a:lnTo>
                  <a:lnTo>
                    <a:pt x="187" y="59"/>
                  </a:lnTo>
                  <a:lnTo>
                    <a:pt x="191" y="60"/>
                  </a:lnTo>
                  <a:lnTo>
                    <a:pt x="194" y="64"/>
                  </a:lnTo>
                  <a:lnTo>
                    <a:pt x="196" y="69"/>
                  </a:lnTo>
                  <a:lnTo>
                    <a:pt x="197" y="74"/>
                  </a:lnTo>
                  <a:lnTo>
                    <a:pt x="197" y="79"/>
                  </a:lnTo>
                  <a:lnTo>
                    <a:pt x="194" y="82"/>
                  </a:lnTo>
                  <a:lnTo>
                    <a:pt x="191" y="84"/>
                  </a:lnTo>
                  <a:lnTo>
                    <a:pt x="187" y="86"/>
                  </a:lnTo>
                  <a:lnTo>
                    <a:pt x="184" y="89"/>
                  </a:lnTo>
                  <a:lnTo>
                    <a:pt x="182" y="91"/>
                  </a:lnTo>
                  <a:lnTo>
                    <a:pt x="182" y="92"/>
                  </a:lnTo>
                  <a:lnTo>
                    <a:pt x="182" y="96"/>
                  </a:lnTo>
                  <a:lnTo>
                    <a:pt x="184" y="99"/>
                  </a:lnTo>
                  <a:lnTo>
                    <a:pt x="187" y="102"/>
                  </a:lnTo>
                  <a:lnTo>
                    <a:pt x="189" y="104"/>
                  </a:lnTo>
                  <a:lnTo>
                    <a:pt x="192" y="106"/>
                  </a:lnTo>
                  <a:lnTo>
                    <a:pt x="196" y="107"/>
                  </a:lnTo>
                  <a:lnTo>
                    <a:pt x="197" y="111"/>
                  </a:lnTo>
                  <a:lnTo>
                    <a:pt x="199" y="116"/>
                  </a:lnTo>
                  <a:lnTo>
                    <a:pt x="199" y="121"/>
                  </a:lnTo>
                  <a:lnTo>
                    <a:pt x="197" y="126"/>
                  </a:lnTo>
                  <a:lnTo>
                    <a:pt x="194" y="131"/>
                  </a:lnTo>
                  <a:lnTo>
                    <a:pt x="191" y="133"/>
                  </a:lnTo>
                  <a:lnTo>
                    <a:pt x="187" y="133"/>
                  </a:lnTo>
                  <a:lnTo>
                    <a:pt x="182" y="133"/>
                  </a:lnTo>
                  <a:lnTo>
                    <a:pt x="179" y="133"/>
                  </a:lnTo>
                  <a:lnTo>
                    <a:pt x="176" y="134"/>
                  </a:lnTo>
                  <a:lnTo>
                    <a:pt x="174" y="136"/>
                  </a:lnTo>
                  <a:lnTo>
                    <a:pt x="174" y="138"/>
                  </a:lnTo>
                  <a:lnTo>
                    <a:pt x="174" y="141"/>
                  </a:lnTo>
                  <a:lnTo>
                    <a:pt x="174" y="146"/>
                  </a:lnTo>
                  <a:lnTo>
                    <a:pt x="176" y="149"/>
                  </a:lnTo>
                  <a:lnTo>
                    <a:pt x="177" y="153"/>
                  </a:lnTo>
                  <a:lnTo>
                    <a:pt x="179" y="156"/>
                  </a:lnTo>
                  <a:lnTo>
                    <a:pt x="179" y="159"/>
                  </a:lnTo>
                  <a:lnTo>
                    <a:pt x="177" y="164"/>
                  </a:lnTo>
                  <a:lnTo>
                    <a:pt x="176" y="168"/>
                  </a:lnTo>
                  <a:lnTo>
                    <a:pt x="171" y="171"/>
                  </a:lnTo>
                  <a:lnTo>
                    <a:pt x="166" y="173"/>
                  </a:lnTo>
                  <a:lnTo>
                    <a:pt x="162" y="173"/>
                  </a:lnTo>
                  <a:lnTo>
                    <a:pt x="159" y="171"/>
                  </a:lnTo>
                  <a:lnTo>
                    <a:pt x="156" y="169"/>
                  </a:lnTo>
                  <a:lnTo>
                    <a:pt x="152" y="168"/>
                  </a:lnTo>
                  <a:lnTo>
                    <a:pt x="149" y="168"/>
                  </a:lnTo>
                  <a:lnTo>
                    <a:pt x="147" y="168"/>
                  </a:lnTo>
                  <a:lnTo>
                    <a:pt x="146" y="171"/>
                  </a:lnTo>
                  <a:lnTo>
                    <a:pt x="144" y="173"/>
                  </a:lnTo>
                  <a:lnTo>
                    <a:pt x="141" y="176"/>
                  </a:lnTo>
                  <a:lnTo>
                    <a:pt x="141" y="179"/>
                  </a:lnTo>
                  <a:lnTo>
                    <a:pt x="141" y="183"/>
                  </a:lnTo>
                  <a:lnTo>
                    <a:pt x="141" y="188"/>
                  </a:lnTo>
                  <a:lnTo>
                    <a:pt x="139" y="191"/>
                  </a:lnTo>
                  <a:lnTo>
                    <a:pt x="136" y="195"/>
                  </a:lnTo>
                  <a:lnTo>
                    <a:pt x="130" y="198"/>
                  </a:lnTo>
                  <a:lnTo>
                    <a:pt x="125" y="198"/>
                  </a:lnTo>
                  <a:lnTo>
                    <a:pt x="120" y="198"/>
                  </a:lnTo>
                  <a:lnTo>
                    <a:pt x="117" y="195"/>
                  </a:lnTo>
                  <a:lnTo>
                    <a:pt x="115" y="191"/>
                  </a:lnTo>
                  <a:lnTo>
                    <a:pt x="114" y="188"/>
                  </a:lnTo>
                  <a:lnTo>
                    <a:pt x="110" y="186"/>
                  </a:lnTo>
                  <a:lnTo>
                    <a:pt x="109" y="184"/>
                  </a:lnTo>
                  <a:lnTo>
                    <a:pt x="105" y="183"/>
                  </a:lnTo>
                  <a:lnTo>
                    <a:pt x="104" y="184"/>
                  </a:lnTo>
                  <a:lnTo>
                    <a:pt x="100" y="184"/>
                  </a:lnTo>
                  <a:lnTo>
                    <a:pt x="97" y="188"/>
                  </a:lnTo>
                  <a:lnTo>
                    <a:pt x="94" y="190"/>
                  </a:lnTo>
                  <a:lnTo>
                    <a:pt x="94" y="193"/>
                  </a:lnTo>
                  <a:lnTo>
                    <a:pt x="90" y="196"/>
                  </a:lnTo>
                  <a:lnTo>
                    <a:pt x="87" y="200"/>
                  </a:lnTo>
                  <a:lnTo>
                    <a:pt x="84" y="200"/>
                  </a:lnTo>
                  <a:lnTo>
                    <a:pt x="79" y="200"/>
                  </a:lnTo>
                  <a:lnTo>
                    <a:pt x="74" y="198"/>
                  </a:lnTo>
                  <a:lnTo>
                    <a:pt x="69" y="195"/>
                  </a:lnTo>
                  <a:lnTo>
                    <a:pt x="67" y="191"/>
                  </a:lnTo>
                  <a:lnTo>
                    <a:pt x="67" y="188"/>
                  </a:lnTo>
                  <a:lnTo>
                    <a:pt x="67" y="183"/>
                  </a:lnTo>
                  <a:lnTo>
                    <a:pt x="67" y="179"/>
                  </a:lnTo>
                  <a:lnTo>
                    <a:pt x="65" y="178"/>
                  </a:lnTo>
                  <a:lnTo>
                    <a:pt x="64" y="176"/>
                  </a:lnTo>
                  <a:lnTo>
                    <a:pt x="62" y="174"/>
                  </a:lnTo>
                  <a:lnTo>
                    <a:pt x="59" y="174"/>
                  </a:lnTo>
                  <a:lnTo>
                    <a:pt x="53" y="174"/>
                  </a:lnTo>
                  <a:lnTo>
                    <a:pt x="50" y="176"/>
                  </a:lnTo>
                  <a:lnTo>
                    <a:pt x="47" y="178"/>
                  </a:lnTo>
                  <a:lnTo>
                    <a:pt x="43" y="179"/>
                  </a:lnTo>
                  <a:lnTo>
                    <a:pt x="40" y="179"/>
                  </a:lnTo>
                  <a:lnTo>
                    <a:pt x="35" y="178"/>
                  </a:lnTo>
                  <a:lnTo>
                    <a:pt x="30" y="176"/>
                  </a:lnTo>
                  <a:lnTo>
                    <a:pt x="27" y="171"/>
                  </a:lnTo>
                  <a:lnTo>
                    <a:pt x="25" y="168"/>
                  </a:lnTo>
                  <a:lnTo>
                    <a:pt x="25" y="163"/>
                  </a:lnTo>
                  <a:lnTo>
                    <a:pt x="27" y="159"/>
                  </a:lnTo>
                  <a:lnTo>
                    <a:pt x="28" y="156"/>
                  </a:lnTo>
                  <a:lnTo>
                    <a:pt x="30" y="153"/>
                  </a:lnTo>
                  <a:lnTo>
                    <a:pt x="30" y="149"/>
                  </a:lnTo>
                  <a:lnTo>
                    <a:pt x="28" y="146"/>
                  </a:lnTo>
                  <a:lnTo>
                    <a:pt x="28" y="143"/>
                  </a:lnTo>
                  <a:lnTo>
                    <a:pt x="27" y="141"/>
                  </a:lnTo>
                  <a:lnTo>
                    <a:pt x="23" y="141"/>
                  </a:lnTo>
                  <a:lnTo>
                    <a:pt x="20" y="141"/>
                  </a:lnTo>
                  <a:lnTo>
                    <a:pt x="15" y="141"/>
                  </a:lnTo>
                  <a:lnTo>
                    <a:pt x="12" y="141"/>
                  </a:lnTo>
                  <a:lnTo>
                    <a:pt x="8" y="139"/>
                  </a:lnTo>
                  <a:lnTo>
                    <a:pt x="5" y="136"/>
                  </a:lnTo>
                  <a:lnTo>
                    <a:pt x="2" y="131"/>
                  </a:lnTo>
                  <a:lnTo>
                    <a:pt x="2" y="126"/>
                  </a:lnTo>
                  <a:lnTo>
                    <a:pt x="2" y="121"/>
                  </a:lnTo>
                  <a:lnTo>
                    <a:pt x="3" y="117"/>
                  </a:lnTo>
                  <a:lnTo>
                    <a:pt x="7" y="116"/>
                  </a:lnTo>
                  <a:lnTo>
                    <a:pt x="12" y="114"/>
                  </a:lnTo>
                  <a:lnTo>
                    <a:pt x="13" y="111"/>
                  </a:lnTo>
                  <a:lnTo>
                    <a:pt x="15" y="109"/>
                  </a:lnTo>
                  <a:lnTo>
                    <a:pt x="17" y="107"/>
                  </a:lnTo>
                  <a:lnTo>
                    <a:pt x="15" y="104"/>
                  </a:lnTo>
                  <a:lnTo>
                    <a:pt x="13" y="101"/>
                  </a:lnTo>
                  <a:lnTo>
                    <a:pt x="12" y="97"/>
                  </a:lnTo>
                  <a:lnTo>
                    <a:pt x="10" y="96"/>
                  </a:lnTo>
                  <a:lnTo>
                    <a:pt x="7" y="94"/>
                  </a:lnTo>
                  <a:lnTo>
                    <a:pt x="3" y="92"/>
                  </a:lnTo>
                  <a:lnTo>
                    <a:pt x="0" y="89"/>
                  </a:lnTo>
                  <a:lnTo>
                    <a:pt x="0" y="84"/>
                  </a:lnTo>
                  <a:lnTo>
                    <a:pt x="0" y="79"/>
                  </a:lnTo>
                  <a:lnTo>
                    <a:pt x="2" y="74"/>
                  </a:lnTo>
                  <a:lnTo>
                    <a:pt x="5" y="69"/>
                  </a:lnTo>
                  <a:lnTo>
                    <a:pt x="8" y="67"/>
                  </a:lnTo>
                  <a:lnTo>
                    <a:pt x="12" y="67"/>
                  </a:lnTo>
                  <a:lnTo>
                    <a:pt x="17" y="67"/>
                  </a:lnTo>
                  <a:lnTo>
                    <a:pt x="20" y="67"/>
                  </a:lnTo>
                  <a:lnTo>
                    <a:pt x="22" y="66"/>
                  </a:lnTo>
                  <a:lnTo>
                    <a:pt x="23" y="64"/>
                  </a:lnTo>
                  <a:lnTo>
                    <a:pt x="25" y="62"/>
                  </a:lnTo>
                  <a:lnTo>
                    <a:pt x="25" y="59"/>
                  </a:lnTo>
                  <a:lnTo>
                    <a:pt x="25" y="54"/>
                  </a:lnTo>
                  <a:lnTo>
                    <a:pt x="23" y="50"/>
                  </a:lnTo>
                  <a:lnTo>
                    <a:pt x="22" y="47"/>
                  </a:lnTo>
                  <a:lnTo>
                    <a:pt x="20" y="44"/>
                  </a:lnTo>
                  <a:lnTo>
                    <a:pt x="20" y="40"/>
                  </a:lnTo>
                  <a:lnTo>
                    <a:pt x="20" y="35"/>
                  </a:lnTo>
                  <a:lnTo>
                    <a:pt x="23" y="32"/>
                  </a:lnTo>
                  <a:lnTo>
                    <a:pt x="28" y="29"/>
                  </a:lnTo>
                  <a:lnTo>
                    <a:pt x="32" y="27"/>
                  </a:lnTo>
                  <a:lnTo>
                    <a:pt x="37" y="27"/>
                  </a:lnTo>
                  <a:lnTo>
                    <a:pt x="40" y="29"/>
                  </a:lnTo>
                  <a:lnTo>
                    <a:pt x="43" y="30"/>
                  </a:lnTo>
                  <a:lnTo>
                    <a:pt x="47" y="32"/>
                  </a:lnTo>
                  <a:lnTo>
                    <a:pt x="50" y="32"/>
                  </a:lnTo>
                  <a:lnTo>
                    <a:pt x="52" y="32"/>
                  </a:lnTo>
                  <a:lnTo>
                    <a:pt x="53" y="29"/>
                  </a:lnTo>
                  <a:lnTo>
                    <a:pt x="55" y="27"/>
                  </a:lnTo>
                  <a:lnTo>
                    <a:pt x="57" y="24"/>
                  </a:lnTo>
                  <a:lnTo>
                    <a:pt x="59" y="19"/>
                  </a:lnTo>
                  <a:lnTo>
                    <a:pt x="59" y="15"/>
                  </a:lnTo>
                  <a:lnTo>
                    <a:pt x="59" y="12"/>
                  </a:lnTo>
                  <a:lnTo>
                    <a:pt x="60" y="9"/>
                  </a:lnTo>
                  <a:lnTo>
                    <a:pt x="64" y="5"/>
                  </a:lnTo>
                  <a:lnTo>
                    <a:pt x="69" y="2"/>
                  </a:lnTo>
                  <a:lnTo>
                    <a:pt x="74" y="2"/>
                  </a:lnTo>
                  <a:lnTo>
                    <a:pt x="79" y="2"/>
                  </a:lnTo>
                  <a:lnTo>
                    <a:pt x="82" y="5"/>
                  </a:lnTo>
                  <a:lnTo>
                    <a:pt x="84" y="9"/>
                  </a:lnTo>
                  <a:lnTo>
                    <a:pt x="85" y="12"/>
                  </a:lnTo>
                  <a:lnTo>
                    <a:pt x="89" y="15"/>
                  </a:lnTo>
                  <a:lnTo>
                    <a:pt x="92" y="17"/>
                  </a:lnTo>
                  <a:lnTo>
                    <a:pt x="95" y="15"/>
                  </a:lnTo>
                  <a:lnTo>
                    <a:pt x="99" y="15"/>
                  </a:lnTo>
                  <a:lnTo>
                    <a:pt x="102" y="12"/>
                  </a:lnTo>
                  <a:lnTo>
                    <a:pt x="104" y="10"/>
                  </a:lnTo>
                  <a:lnTo>
                    <a:pt x="105" y="7"/>
                  </a:lnTo>
                  <a:lnTo>
                    <a:pt x="107" y="3"/>
                  </a:lnTo>
                  <a:lnTo>
                    <a:pt x="110" y="0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093B"/>
            </a:solidFill>
            <a:ln w="0">
              <a:solidFill>
                <a:srgbClr val="FF093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8"/>
            <p:cNvSpPr>
              <a:spLocks noEditPoints="1"/>
            </p:cNvSpPr>
            <p:nvPr/>
          </p:nvSpPr>
          <p:spPr bwMode="auto">
            <a:xfrm>
              <a:off x="7156450" y="2408238"/>
              <a:ext cx="244475" cy="244475"/>
            </a:xfrm>
            <a:custGeom>
              <a:avLst/>
              <a:gdLst>
                <a:gd name="T0" fmla="*/ 37 w 154"/>
                <a:gd name="T1" fmla="*/ 57 h 154"/>
                <a:gd name="T2" fmla="*/ 57 w 154"/>
                <a:gd name="T3" fmla="*/ 118 h 154"/>
                <a:gd name="T4" fmla="*/ 117 w 154"/>
                <a:gd name="T5" fmla="*/ 97 h 154"/>
                <a:gd name="T6" fmla="*/ 97 w 154"/>
                <a:gd name="T7" fmla="*/ 37 h 154"/>
                <a:gd name="T8" fmla="*/ 99 w 154"/>
                <a:gd name="T9" fmla="*/ 2 h 154"/>
                <a:gd name="T10" fmla="*/ 102 w 154"/>
                <a:gd name="T11" fmla="*/ 17 h 154"/>
                <a:gd name="T12" fmla="*/ 114 w 154"/>
                <a:gd name="T13" fmla="*/ 19 h 154"/>
                <a:gd name="T14" fmla="*/ 125 w 154"/>
                <a:gd name="T15" fmla="*/ 17 h 154"/>
                <a:gd name="T16" fmla="*/ 134 w 154"/>
                <a:gd name="T17" fmla="*/ 29 h 154"/>
                <a:gd name="T18" fmla="*/ 130 w 154"/>
                <a:gd name="T19" fmla="*/ 40 h 154"/>
                <a:gd name="T20" fmla="*/ 142 w 154"/>
                <a:gd name="T21" fmla="*/ 45 h 154"/>
                <a:gd name="T22" fmla="*/ 152 w 154"/>
                <a:gd name="T23" fmla="*/ 54 h 154"/>
                <a:gd name="T24" fmla="*/ 147 w 154"/>
                <a:gd name="T25" fmla="*/ 66 h 154"/>
                <a:gd name="T26" fmla="*/ 142 w 154"/>
                <a:gd name="T27" fmla="*/ 74 h 154"/>
                <a:gd name="T28" fmla="*/ 151 w 154"/>
                <a:gd name="T29" fmla="*/ 84 h 154"/>
                <a:gd name="T30" fmla="*/ 152 w 154"/>
                <a:gd name="T31" fmla="*/ 99 h 154"/>
                <a:gd name="T32" fmla="*/ 137 w 154"/>
                <a:gd name="T33" fmla="*/ 102 h 154"/>
                <a:gd name="T34" fmla="*/ 136 w 154"/>
                <a:gd name="T35" fmla="*/ 114 h 154"/>
                <a:gd name="T36" fmla="*/ 137 w 154"/>
                <a:gd name="T37" fmla="*/ 126 h 154"/>
                <a:gd name="T38" fmla="*/ 125 w 154"/>
                <a:gd name="T39" fmla="*/ 134 h 154"/>
                <a:gd name="T40" fmla="*/ 114 w 154"/>
                <a:gd name="T41" fmla="*/ 129 h 154"/>
                <a:gd name="T42" fmla="*/ 109 w 154"/>
                <a:gd name="T43" fmla="*/ 141 h 154"/>
                <a:gd name="T44" fmla="*/ 100 w 154"/>
                <a:gd name="T45" fmla="*/ 153 h 154"/>
                <a:gd name="T46" fmla="*/ 89 w 154"/>
                <a:gd name="T47" fmla="*/ 148 h 154"/>
                <a:gd name="T48" fmla="*/ 80 w 154"/>
                <a:gd name="T49" fmla="*/ 143 h 154"/>
                <a:gd name="T50" fmla="*/ 70 w 154"/>
                <a:gd name="T51" fmla="*/ 151 h 154"/>
                <a:gd name="T52" fmla="*/ 55 w 154"/>
                <a:gd name="T53" fmla="*/ 153 h 154"/>
                <a:gd name="T54" fmla="*/ 52 w 154"/>
                <a:gd name="T55" fmla="*/ 138 h 154"/>
                <a:gd name="T56" fmla="*/ 40 w 154"/>
                <a:gd name="T57" fmla="*/ 136 h 154"/>
                <a:gd name="T58" fmla="*/ 28 w 154"/>
                <a:gd name="T59" fmla="*/ 138 h 154"/>
                <a:gd name="T60" fmla="*/ 20 w 154"/>
                <a:gd name="T61" fmla="*/ 126 h 154"/>
                <a:gd name="T62" fmla="*/ 23 w 154"/>
                <a:gd name="T63" fmla="*/ 113 h 154"/>
                <a:gd name="T64" fmla="*/ 13 w 154"/>
                <a:gd name="T65" fmla="*/ 109 h 154"/>
                <a:gd name="T66" fmla="*/ 2 w 154"/>
                <a:gd name="T67" fmla="*/ 101 h 154"/>
                <a:gd name="T68" fmla="*/ 7 w 154"/>
                <a:gd name="T69" fmla="*/ 89 h 154"/>
                <a:gd name="T70" fmla="*/ 12 w 154"/>
                <a:gd name="T71" fmla="*/ 81 h 154"/>
                <a:gd name="T72" fmla="*/ 3 w 154"/>
                <a:gd name="T73" fmla="*/ 71 h 154"/>
                <a:gd name="T74" fmla="*/ 2 w 154"/>
                <a:gd name="T75" fmla="*/ 56 h 154"/>
                <a:gd name="T76" fmla="*/ 17 w 154"/>
                <a:gd name="T77" fmla="*/ 52 h 154"/>
                <a:gd name="T78" fmla="*/ 18 w 154"/>
                <a:gd name="T79" fmla="*/ 40 h 154"/>
                <a:gd name="T80" fmla="*/ 17 w 154"/>
                <a:gd name="T81" fmla="*/ 29 h 154"/>
                <a:gd name="T82" fmla="*/ 28 w 154"/>
                <a:gd name="T83" fmla="*/ 20 h 154"/>
                <a:gd name="T84" fmla="*/ 40 w 154"/>
                <a:gd name="T85" fmla="*/ 24 h 154"/>
                <a:gd name="T86" fmla="*/ 45 w 154"/>
                <a:gd name="T87" fmla="*/ 14 h 154"/>
                <a:gd name="T88" fmla="*/ 53 w 154"/>
                <a:gd name="T89" fmla="*/ 2 h 154"/>
                <a:gd name="T90" fmla="*/ 65 w 154"/>
                <a:gd name="T91" fmla="*/ 7 h 154"/>
                <a:gd name="T92" fmla="*/ 74 w 154"/>
                <a:gd name="T93" fmla="*/ 12 h 154"/>
                <a:gd name="T94" fmla="*/ 84 w 154"/>
                <a:gd name="T95" fmla="*/ 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4" h="154">
                  <a:moveTo>
                    <a:pt x="80" y="32"/>
                  </a:moveTo>
                  <a:lnTo>
                    <a:pt x="64" y="34"/>
                  </a:lnTo>
                  <a:lnTo>
                    <a:pt x="47" y="44"/>
                  </a:lnTo>
                  <a:lnTo>
                    <a:pt x="37" y="57"/>
                  </a:lnTo>
                  <a:lnTo>
                    <a:pt x="32" y="74"/>
                  </a:lnTo>
                  <a:lnTo>
                    <a:pt x="33" y="91"/>
                  </a:lnTo>
                  <a:lnTo>
                    <a:pt x="43" y="107"/>
                  </a:lnTo>
                  <a:lnTo>
                    <a:pt x="57" y="118"/>
                  </a:lnTo>
                  <a:lnTo>
                    <a:pt x="74" y="123"/>
                  </a:lnTo>
                  <a:lnTo>
                    <a:pt x="90" y="121"/>
                  </a:lnTo>
                  <a:lnTo>
                    <a:pt x="107" y="111"/>
                  </a:lnTo>
                  <a:lnTo>
                    <a:pt x="117" y="97"/>
                  </a:lnTo>
                  <a:lnTo>
                    <a:pt x="122" y="81"/>
                  </a:lnTo>
                  <a:lnTo>
                    <a:pt x="120" y="64"/>
                  </a:lnTo>
                  <a:lnTo>
                    <a:pt x="110" y="47"/>
                  </a:lnTo>
                  <a:lnTo>
                    <a:pt x="97" y="37"/>
                  </a:lnTo>
                  <a:lnTo>
                    <a:pt x="80" y="32"/>
                  </a:lnTo>
                  <a:close/>
                  <a:moveTo>
                    <a:pt x="89" y="0"/>
                  </a:moveTo>
                  <a:lnTo>
                    <a:pt x="94" y="0"/>
                  </a:lnTo>
                  <a:lnTo>
                    <a:pt x="99" y="2"/>
                  </a:lnTo>
                  <a:lnTo>
                    <a:pt x="102" y="5"/>
                  </a:lnTo>
                  <a:lnTo>
                    <a:pt x="102" y="10"/>
                  </a:lnTo>
                  <a:lnTo>
                    <a:pt x="102" y="14"/>
                  </a:lnTo>
                  <a:lnTo>
                    <a:pt x="102" y="17"/>
                  </a:lnTo>
                  <a:lnTo>
                    <a:pt x="104" y="19"/>
                  </a:lnTo>
                  <a:lnTo>
                    <a:pt x="107" y="20"/>
                  </a:lnTo>
                  <a:lnTo>
                    <a:pt x="110" y="20"/>
                  </a:lnTo>
                  <a:lnTo>
                    <a:pt x="114" y="19"/>
                  </a:lnTo>
                  <a:lnTo>
                    <a:pt x="117" y="17"/>
                  </a:lnTo>
                  <a:lnTo>
                    <a:pt x="119" y="15"/>
                  </a:lnTo>
                  <a:lnTo>
                    <a:pt x="122" y="15"/>
                  </a:lnTo>
                  <a:lnTo>
                    <a:pt x="125" y="17"/>
                  </a:lnTo>
                  <a:lnTo>
                    <a:pt x="130" y="19"/>
                  </a:lnTo>
                  <a:lnTo>
                    <a:pt x="132" y="22"/>
                  </a:lnTo>
                  <a:lnTo>
                    <a:pt x="134" y="25"/>
                  </a:lnTo>
                  <a:lnTo>
                    <a:pt x="134" y="29"/>
                  </a:lnTo>
                  <a:lnTo>
                    <a:pt x="132" y="32"/>
                  </a:lnTo>
                  <a:lnTo>
                    <a:pt x="130" y="35"/>
                  </a:lnTo>
                  <a:lnTo>
                    <a:pt x="129" y="39"/>
                  </a:lnTo>
                  <a:lnTo>
                    <a:pt x="130" y="40"/>
                  </a:lnTo>
                  <a:lnTo>
                    <a:pt x="132" y="42"/>
                  </a:lnTo>
                  <a:lnTo>
                    <a:pt x="134" y="44"/>
                  </a:lnTo>
                  <a:lnTo>
                    <a:pt x="139" y="45"/>
                  </a:lnTo>
                  <a:lnTo>
                    <a:pt x="142" y="45"/>
                  </a:lnTo>
                  <a:lnTo>
                    <a:pt x="144" y="45"/>
                  </a:lnTo>
                  <a:lnTo>
                    <a:pt x="147" y="47"/>
                  </a:lnTo>
                  <a:lnTo>
                    <a:pt x="151" y="49"/>
                  </a:lnTo>
                  <a:lnTo>
                    <a:pt x="152" y="54"/>
                  </a:lnTo>
                  <a:lnTo>
                    <a:pt x="152" y="57"/>
                  </a:lnTo>
                  <a:lnTo>
                    <a:pt x="152" y="61"/>
                  </a:lnTo>
                  <a:lnTo>
                    <a:pt x="151" y="64"/>
                  </a:lnTo>
                  <a:lnTo>
                    <a:pt x="147" y="66"/>
                  </a:lnTo>
                  <a:lnTo>
                    <a:pt x="144" y="67"/>
                  </a:lnTo>
                  <a:lnTo>
                    <a:pt x="142" y="69"/>
                  </a:lnTo>
                  <a:lnTo>
                    <a:pt x="141" y="72"/>
                  </a:lnTo>
                  <a:lnTo>
                    <a:pt x="142" y="74"/>
                  </a:lnTo>
                  <a:lnTo>
                    <a:pt x="144" y="77"/>
                  </a:lnTo>
                  <a:lnTo>
                    <a:pt x="146" y="81"/>
                  </a:lnTo>
                  <a:lnTo>
                    <a:pt x="149" y="82"/>
                  </a:lnTo>
                  <a:lnTo>
                    <a:pt x="151" y="84"/>
                  </a:lnTo>
                  <a:lnTo>
                    <a:pt x="152" y="86"/>
                  </a:lnTo>
                  <a:lnTo>
                    <a:pt x="154" y="89"/>
                  </a:lnTo>
                  <a:lnTo>
                    <a:pt x="154" y="94"/>
                  </a:lnTo>
                  <a:lnTo>
                    <a:pt x="152" y="99"/>
                  </a:lnTo>
                  <a:lnTo>
                    <a:pt x="149" y="102"/>
                  </a:lnTo>
                  <a:lnTo>
                    <a:pt x="144" y="102"/>
                  </a:lnTo>
                  <a:lnTo>
                    <a:pt x="141" y="102"/>
                  </a:lnTo>
                  <a:lnTo>
                    <a:pt x="137" y="102"/>
                  </a:lnTo>
                  <a:lnTo>
                    <a:pt x="136" y="104"/>
                  </a:lnTo>
                  <a:lnTo>
                    <a:pt x="134" y="107"/>
                  </a:lnTo>
                  <a:lnTo>
                    <a:pt x="134" y="111"/>
                  </a:lnTo>
                  <a:lnTo>
                    <a:pt x="136" y="114"/>
                  </a:lnTo>
                  <a:lnTo>
                    <a:pt x="137" y="118"/>
                  </a:lnTo>
                  <a:lnTo>
                    <a:pt x="139" y="119"/>
                  </a:lnTo>
                  <a:lnTo>
                    <a:pt x="139" y="123"/>
                  </a:lnTo>
                  <a:lnTo>
                    <a:pt x="137" y="126"/>
                  </a:lnTo>
                  <a:lnTo>
                    <a:pt x="136" y="129"/>
                  </a:lnTo>
                  <a:lnTo>
                    <a:pt x="132" y="133"/>
                  </a:lnTo>
                  <a:lnTo>
                    <a:pt x="129" y="134"/>
                  </a:lnTo>
                  <a:lnTo>
                    <a:pt x="125" y="134"/>
                  </a:lnTo>
                  <a:lnTo>
                    <a:pt x="122" y="133"/>
                  </a:lnTo>
                  <a:lnTo>
                    <a:pt x="119" y="131"/>
                  </a:lnTo>
                  <a:lnTo>
                    <a:pt x="115" y="129"/>
                  </a:lnTo>
                  <a:lnTo>
                    <a:pt x="114" y="129"/>
                  </a:lnTo>
                  <a:lnTo>
                    <a:pt x="112" y="133"/>
                  </a:lnTo>
                  <a:lnTo>
                    <a:pt x="110" y="134"/>
                  </a:lnTo>
                  <a:lnTo>
                    <a:pt x="109" y="138"/>
                  </a:lnTo>
                  <a:lnTo>
                    <a:pt x="109" y="141"/>
                  </a:lnTo>
                  <a:lnTo>
                    <a:pt x="109" y="144"/>
                  </a:lnTo>
                  <a:lnTo>
                    <a:pt x="107" y="148"/>
                  </a:lnTo>
                  <a:lnTo>
                    <a:pt x="105" y="151"/>
                  </a:lnTo>
                  <a:lnTo>
                    <a:pt x="100" y="153"/>
                  </a:lnTo>
                  <a:lnTo>
                    <a:pt x="97" y="153"/>
                  </a:lnTo>
                  <a:lnTo>
                    <a:pt x="94" y="153"/>
                  </a:lnTo>
                  <a:lnTo>
                    <a:pt x="90" y="151"/>
                  </a:lnTo>
                  <a:lnTo>
                    <a:pt x="89" y="148"/>
                  </a:lnTo>
                  <a:lnTo>
                    <a:pt x="87" y="144"/>
                  </a:lnTo>
                  <a:lnTo>
                    <a:pt x="85" y="143"/>
                  </a:lnTo>
                  <a:lnTo>
                    <a:pt x="82" y="141"/>
                  </a:lnTo>
                  <a:lnTo>
                    <a:pt x="80" y="143"/>
                  </a:lnTo>
                  <a:lnTo>
                    <a:pt x="77" y="144"/>
                  </a:lnTo>
                  <a:lnTo>
                    <a:pt x="74" y="146"/>
                  </a:lnTo>
                  <a:lnTo>
                    <a:pt x="72" y="149"/>
                  </a:lnTo>
                  <a:lnTo>
                    <a:pt x="70" y="151"/>
                  </a:lnTo>
                  <a:lnTo>
                    <a:pt x="69" y="153"/>
                  </a:lnTo>
                  <a:lnTo>
                    <a:pt x="65" y="154"/>
                  </a:lnTo>
                  <a:lnTo>
                    <a:pt x="60" y="154"/>
                  </a:lnTo>
                  <a:lnTo>
                    <a:pt x="55" y="153"/>
                  </a:lnTo>
                  <a:lnTo>
                    <a:pt x="52" y="148"/>
                  </a:lnTo>
                  <a:lnTo>
                    <a:pt x="52" y="144"/>
                  </a:lnTo>
                  <a:lnTo>
                    <a:pt x="52" y="141"/>
                  </a:lnTo>
                  <a:lnTo>
                    <a:pt x="52" y="138"/>
                  </a:lnTo>
                  <a:lnTo>
                    <a:pt x="50" y="136"/>
                  </a:lnTo>
                  <a:lnTo>
                    <a:pt x="47" y="134"/>
                  </a:lnTo>
                  <a:lnTo>
                    <a:pt x="43" y="134"/>
                  </a:lnTo>
                  <a:lnTo>
                    <a:pt x="40" y="136"/>
                  </a:lnTo>
                  <a:lnTo>
                    <a:pt x="37" y="138"/>
                  </a:lnTo>
                  <a:lnTo>
                    <a:pt x="35" y="138"/>
                  </a:lnTo>
                  <a:lnTo>
                    <a:pt x="32" y="139"/>
                  </a:lnTo>
                  <a:lnTo>
                    <a:pt x="28" y="138"/>
                  </a:lnTo>
                  <a:lnTo>
                    <a:pt x="25" y="136"/>
                  </a:lnTo>
                  <a:lnTo>
                    <a:pt x="22" y="133"/>
                  </a:lnTo>
                  <a:lnTo>
                    <a:pt x="20" y="129"/>
                  </a:lnTo>
                  <a:lnTo>
                    <a:pt x="20" y="126"/>
                  </a:lnTo>
                  <a:lnTo>
                    <a:pt x="22" y="123"/>
                  </a:lnTo>
                  <a:lnTo>
                    <a:pt x="23" y="119"/>
                  </a:lnTo>
                  <a:lnTo>
                    <a:pt x="23" y="116"/>
                  </a:lnTo>
                  <a:lnTo>
                    <a:pt x="23" y="113"/>
                  </a:lnTo>
                  <a:lnTo>
                    <a:pt x="22" y="111"/>
                  </a:lnTo>
                  <a:lnTo>
                    <a:pt x="20" y="109"/>
                  </a:lnTo>
                  <a:lnTo>
                    <a:pt x="17" y="107"/>
                  </a:lnTo>
                  <a:lnTo>
                    <a:pt x="13" y="109"/>
                  </a:lnTo>
                  <a:lnTo>
                    <a:pt x="10" y="109"/>
                  </a:lnTo>
                  <a:lnTo>
                    <a:pt x="7" y="107"/>
                  </a:lnTo>
                  <a:lnTo>
                    <a:pt x="5" y="104"/>
                  </a:lnTo>
                  <a:lnTo>
                    <a:pt x="2" y="101"/>
                  </a:lnTo>
                  <a:lnTo>
                    <a:pt x="2" y="97"/>
                  </a:lnTo>
                  <a:lnTo>
                    <a:pt x="2" y="94"/>
                  </a:lnTo>
                  <a:lnTo>
                    <a:pt x="3" y="91"/>
                  </a:lnTo>
                  <a:lnTo>
                    <a:pt x="7" y="89"/>
                  </a:lnTo>
                  <a:lnTo>
                    <a:pt x="10" y="87"/>
                  </a:lnTo>
                  <a:lnTo>
                    <a:pt x="12" y="86"/>
                  </a:lnTo>
                  <a:lnTo>
                    <a:pt x="13" y="82"/>
                  </a:lnTo>
                  <a:lnTo>
                    <a:pt x="12" y="81"/>
                  </a:lnTo>
                  <a:lnTo>
                    <a:pt x="10" y="77"/>
                  </a:lnTo>
                  <a:lnTo>
                    <a:pt x="8" y="74"/>
                  </a:lnTo>
                  <a:lnTo>
                    <a:pt x="5" y="72"/>
                  </a:lnTo>
                  <a:lnTo>
                    <a:pt x="3" y="71"/>
                  </a:lnTo>
                  <a:lnTo>
                    <a:pt x="2" y="69"/>
                  </a:lnTo>
                  <a:lnTo>
                    <a:pt x="0" y="66"/>
                  </a:lnTo>
                  <a:lnTo>
                    <a:pt x="0" y="61"/>
                  </a:lnTo>
                  <a:lnTo>
                    <a:pt x="2" y="56"/>
                  </a:lnTo>
                  <a:lnTo>
                    <a:pt x="7" y="52"/>
                  </a:lnTo>
                  <a:lnTo>
                    <a:pt x="10" y="52"/>
                  </a:lnTo>
                  <a:lnTo>
                    <a:pt x="13" y="52"/>
                  </a:lnTo>
                  <a:lnTo>
                    <a:pt x="17" y="52"/>
                  </a:lnTo>
                  <a:lnTo>
                    <a:pt x="18" y="51"/>
                  </a:lnTo>
                  <a:lnTo>
                    <a:pt x="20" y="47"/>
                  </a:lnTo>
                  <a:lnTo>
                    <a:pt x="20" y="44"/>
                  </a:lnTo>
                  <a:lnTo>
                    <a:pt x="18" y="40"/>
                  </a:lnTo>
                  <a:lnTo>
                    <a:pt x="17" y="37"/>
                  </a:lnTo>
                  <a:lnTo>
                    <a:pt x="17" y="35"/>
                  </a:lnTo>
                  <a:lnTo>
                    <a:pt x="15" y="32"/>
                  </a:lnTo>
                  <a:lnTo>
                    <a:pt x="17" y="29"/>
                  </a:lnTo>
                  <a:lnTo>
                    <a:pt x="18" y="25"/>
                  </a:lnTo>
                  <a:lnTo>
                    <a:pt x="22" y="22"/>
                  </a:lnTo>
                  <a:lnTo>
                    <a:pt x="25" y="20"/>
                  </a:lnTo>
                  <a:lnTo>
                    <a:pt x="28" y="20"/>
                  </a:lnTo>
                  <a:lnTo>
                    <a:pt x="32" y="22"/>
                  </a:lnTo>
                  <a:lnTo>
                    <a:pt x="35" y="24"/>
                  </a:lnTo>
                  <a:lnTo>
                    <a:pt x="38" y="25"/>
                  </a:lnTo>
                  <a:lnTo>
                    <a:pt x="40" y="24"/>
                  </a:lnTo>
                  <a:lnTo>
                    <a:pt x="42" y="22"/>
                  </a:lnTo>
                  <a:lnTo>
                    <a:pt x="43" y="20"/>
                  </a:lnTo>
                  <a:lnTo>
                    <a:pt x="45" y="15"/>
                  </a:lnTo>
                  <a:lnTo>
                    <a:pt x="45" y="14"/>
                  </a:lnTo>
                  <a:lnTo>
                    <a:pt x="45" y="10"/>
                  </a:lnTo>
                  <a:lnTo>
                    <a:pt x="47" y="7"/>
                  </a:lnTo>
                  <a:lnTo>
                    <a:pt x="50" y="4"/>
                  </a:lnTo>
                  <a:lnTo>
                    <a:pt x="53" y="2"/>
                  </a:lnTo>
                  <a:lnTo>
                    <a:pt x="57" y="2"/>
                  </a:lnTo>
                  <a:lnTo>
                    <a:pt x="60" y="2"/>
                  </a:lnTo>
                  <a:lnTo>
                    <a:pt x="64" y="4"/>
                  </a:lnTo>
                  <a:lnTo>
                    <a:pt x="65" y="7"/>
                  </a:lnTo>
                  <a:lnTo>
                    <a:pt x="67" y="10"/>
                  </a:lnTo>
                  <a:lnTo>
                    <a:pt x="69" y="12"/>
                  </a:lnTo>
                  <a:lnTo>
                    <a:pt x="72" y="14"/>
                  </a:lnTo>
                  <a:lnTo>
                    <a:pt x="74" y="12"/>
                  </a:lnTo>
                  <a:lnTo>
                    <a:pt x="77" y="10"/>
                  </a:lnTo>
                  <a:lnTo>
                    <a:pt x="80" y="9"/>
                  </a:lnTo>
                  <a:lnTo>
                    <a:pt x="82" y="5"/>
                  </a:lnTo>
                  <a:lnTo>
                    <a:pt x="84" y="4"/>
                  </a:lnTo>
                  <a:lnTo>
                    <a:pt x="85" y="2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56AEFF"/>
            </a:solidFill>
            <a:ln w="0">
              <a:solidFill>
                <a:srgbClr val="56AE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9248947" y="2988527"/>
            <a:ext cx="1233199" cy="1258425"/>
            <a:chOff x="8078788" y="1922463"/>
            <a:chExt cx="985838" cy="985838"/>
          </a:xfrm>
        </p:grpSpPr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8078788" y="1922463"/>
              <a:ext cx="985838" cy="985838"/>
            </a:xfrm>
            <a:custGeom>
              <a:avLst/>
              <a:gdLst>
                <a:gd name="T0" fmla="*/ 310 w 621"/>
                <a:gd name="T1" fmla="*/ 0 h 621"/>
                <a:gd name="T2" fmla="*/ 367 w 621"/>
                <a:gd name="T3" fmla="*/ 5 h 621"/>
                <a:gd name="T4" fmla="*/ 418 w 621"/>
                <a:gd name="T5" fmla="*/ 20 h 621"/>
                <a:gd name="T6" fmla="*/ 467 w 621"/>
                <a:gd name="T7" fmla="*/ 41 h 621"/>
                <a:gd name="T8" fmla="*/ 511 w 621"/>
                <a:gd name="T9" fmla="*/ 73 h 621"/>
                <a:gd name="T10" fmla="*/ 547 w 621"/>
                <a:gd name="T11" fmla="*/ 110 h 621"/>
                <a:gd name="T12" fmla="*/ 577 w 621"/>
                <a:gd name="T13" fmla="*/ 154 h 621"/>
                <a:gd name="T14" fmla="*/ 601 w 621"/>
                <a:gd name="T15" fmla="*/ 202 h 621"/>
                <a:gd name="T16" fmla="*/ 616 w 621"/>
                <a:gd name="T17" fmla="*/ 254 h 621"/>
                <a:gd name="T18" fmla="*/ 621 w 621"/>
                <a:gd name="T19" fmla="*/ 310 h 621"/>
                <a:gd name="T20" fmla="*/ 616 w 621"/>
                <a:gd name="T21" fmla="*/ 367 h 621"/>
                <a:gd name="T22" fmla="*/ 601 w 621"/>
                <a:gd name="T23" fmla="*/ 419 h 621"/>
                <a:gd name="T24" fmla="*/ 577 w 621"/>
                <a:gd name="T25" fmla="*/ 467 h 621"/>
                <a:gd name="T26" fmla="*/ 547 w 621"/>
                <a:gd name="T27" fmla="*/ 511 h 621"/>
                <a:gd name="T28" fmla="*/ 511 w 621"/>
                <a:gd name="T29" fmla="*/ 548 h 621"/>
                <a:gd name="T30" fmla="*/ 467 w 621"/>
                <a:gd name="T31" fmla="*/ 578 h 621"/>
                <a:gd name="T32" fmla="*/ 418 w 621"/>
                <a:gd name="T33" fmla="*/ 601 h 621"/>
                <a:gd name="T34" fmla="*/ 367 w 621"/>
                <a:gd name="T35" fmla="*/ 616 h 621"/>
                <a:gd name="T36" fmla="*/ 310 w 621"/>
                <a:gd name="T37" fmla="*/ 621 h 621"/>
                <a:gd name="T38" fmla="*/ 254 w 621"/>
                <a:gd name="T39" fmla="*/ 616 h 621"/>
                <a:gd name="T40" fmla="*/ 202 w 621"/>
                <a:gd name="T41" fmla="*/ 601 h 621"/>
                <a:gd name="T42" fmla="*/ 154 w 621"/>
                <a:gd name="T43" fmla="*/ 578 h 621"/>
                <a:gd name="T44" fmla="*/ 110 w 621"/>
                <a:gd name="T45" fmla="*/ 548 h 621"/>
                <a:gd name="T46" fmla="*/ 74 w 621"/>
                <a:gd name="T47" fmla="*/ 511 h 621"/>
                <a:gd name="T48" fmla="*/ 43 w 621"/>
                <a:gd name="T49" fmla="*/ 467 h 621"/>
                <a:gd name="T50" fmla="*/ 20 w 621"/>
                <a:gd name="T51" fmla="*/ 419 h 621"/>
                <a:gd name="T52" fmla="*/ 5 w 621"/>
                <a:gd name="T53" fmla="*/ 367 h 621"/>
                <a:gd name="T54" fmla="*/ 0 w 621"/>
                <a:gd name="T55" fmla="*/ 310 h 621"/>
                <a:gd name="T56" fmla="*/ 5 w 621"/>
                <a:gd name="T57" fmla="*/ 254 h 621"/>
                <a:gd name="T58" fmla="*/ 20 w 621"/>
                <a:gd name="T59" fmla="*/ 202 h 621"/>
                <a:gd name="T60" fmla="*/ 43 w 621"/>
                <a:gd name="T61" fmla="*/ 154 h 621"/>
                <a:gd name="T62" fmla="*/ 74 w 621"/>
                <a:gd name="T63" fmla="*/ 110 h 621"/>
                <a:gd name="T64" fmla="*/ 110 w 621"/>
                <a:gd name="T65" fmla="*/ 73 h 621"/>
                <a:gd name="T66" fmla="*/ 154 w 621"/>
                <a:gd name="T67" fmla="*/ 41 h 621"/>
                <a:gd name="T68" fmla="*/ 202 w 621"/>
                <a:gd name="T69" fmla="*/ 20 h 621"/>
                <a:gd name="T70" fmla="*/ 254 w 621"/>
                <a:gd name="T71" fmla="*/ 5 h 621"/>
                <a:gd name="T72" fmla="*/ 310 w 621"/>
                <a:gd name="T73" fmla="*/ 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1" h="621">
                  <a:moveTo>
                    <a:pt x="310" y="0"/>
                  </a:moveTo>
                  <a:lnTo>
                    <a:pt x="367" y="5"/>
                  </a:lnTo>
                  <a:lnTo>
                    <a:pt x="418" y="20"/>
                  </a:lnTo>
                  <a:lnTo>
                    <a:pt x="467" y="41"/>
                  </a:lnTo>
                  <a:lnTo>
                    <a:pt x="511" y="73"/>
                  </a:lnTo>
                  <a:lnTo>
                    <a:pt x="547" y="110"/>
                  </a:lnTo>
                  <a:lnTo>
                    <a:pt x="577" y="154"/>
                  </a:lnTo>
                  <a:lnTo>
                    <a:pt x="601" y="202"/>
                  </a:lnTo>
                  <a:lnTo>
                    <a:pt x="616" y="254"/>
                  </a:lnTo>
                  <a:lnTo>
                    <a:pt x="621" y="310"/>
                  </a:lnTo>
                  <a:lnTo>
                    <a:pt x="616" y="367"/>
                  </a:lnTo>
                  <a:lnTo>
                    <a:pt x="601" y="419"/>
                  </a:lnTo>
                  <a:lnTo>
                    <a:pt x="577" y="467"/>
                  </a:lnTo>
                  <a:lnTo>
                    <a:pt x="547" y="511"/>
                  </a:lnTo>
                  <a:lnTo>
                    <a:pt x="511" y="548"/>
                  </a:lnTo>
                  <a:lnTo>
                    <a:pt x="467" y="578"/>
                  </a:lnTo>
                  <a:lnTo>
                    <a:pt x="418" y="601"/>
                  </a:lnTo>
                  <a:lnTo>
                    <a:pt x="367" y="616"/>
                  </a:lnTo>
                  <a:lnTo>
                    <a:pt x="310" y="621"/>
                  </a:lnTo>
                  <a:lnTo>
                    <a:pt x="254" y="616"/>
                  </a:lnTo>
                  <a:lnTo>
                    <a:pt x="202" y="601"/>
                  </a:lnTo>
                  <a:lnTo>
                    <a:pt x="154" y="578"/>
                  </a:lnTo>
                  <a:lnTo>
                    <a:pt x="110" y="548"/>
                  </a:lnTo>
                  <a:lnTo>
                    <a:pt x="74" y="511"/>
                  </a:lnTo>
                  <a:lnTo>
                    <a:pt x="43" y="467"/>
                  </a:lnTo>
                  <a:lnTo>
                    <a:pt x="20" y="419"/>
                  </a:lnTo>
                  <a:lnTo>
                    <a:pt x="5" y="367"/>
                  </a:lnTo>
                  <a:lnTo>
                    <a:pt x="0" y="310"/>
                  </a:lnTo>
                  <a:lnTo>
                    <a:pt x="5" y="254"/>
                  </a:lnTo>
                  <a:lnTo>
                    <a:pt x="20" y="202"/>
                  </a:lnTo>
                  <a:lnTo>
                    <a:pt x="43" y="154"/>
                  </a:lnTo>
                  <a:lnTo>
                    <a:pt x="74" y="110"/>
                  </a:lnTo>
                  <a:lnTo>
                    <a:pt x="110" y="73"/>
                  </a:lnTo>
                  <a:lnTo>
                    <a:pt x="154" y="41"/>
                  </a:lnTo>
                  <a:lnTo>
                    <a:pt x="202" y="20"/>
                  </a:lnTo>
                  <a:lnTo>
                    <a:pt x="254" y="5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EED10F"/>
            </a:solidFill>
            <a:ln w="0">
              <a:solidFill>
                <a:srgbClr val="EED10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9"/>
            <p:cNvSpPr>
              <a:spLocks/>
            </p:cNvSpPr>
            <p:nvPr/>
          </p:nvSpPr>
          <p:spPr bwMode="auto">
            <a:xfrm>
              <a:off x="8280400" y="2249488"/>
              <a:ext cx="425450" cy="366713"/>
            </a:xfrm>
            <a:custGeom>
              <a:avLst/>
              <a:gdLst>
                <a:gd name="T0" fmla="*/ 183 w 268"/>
                <a:gd name="T1" fmla="*/ 0 h 231"/>
                <a:gd name="T2" fmla="*/ 203 w 268"/>
                <a:gd name="T3" fmla="*/ 1 h 231"/>
                <a:gd name="T4" fmla="*/ 223 w 268"/>
                <a:gd name="T5" fmla="*/ 8 h 231"/>
                <a:gd name="T6" fmla="*/ 240 w 268"/>
                <a:gd name="T7" fmla="*/ 20 h 231"/>
                <a:gd name="T8" fmla="*/ 241 w 268"/>
                <a:gd name="T9" fmla="*/ 21 h 231"/>
                <a:gd name="T10" fmla="*/ 243 w 268"/>
                <a:gd name="T11" fmla="*/ 23 h 231"/>
                <a:gd name="T12" fmla="*/ 245 w 268"/>
                <a:gd name="T13" fmla="*/ 23 h 231"/>
                <a:gd name="T14" fmla="*/ 245 w 268"/>
                <a:gd name="T15" fmla="*/ 23 h 231"/>
                <a:gd name="T16" fmla="*/ 245 w 268"/>
                <a:gd name="T17" fmla="*/ 23 h 231"/>
                <a:gd name="T18" fmla="*/ 245 w 268"/>
                <a:gd name="T19" fmla="*/ 23 h 231"/>
                <a:gd name="T20" fmla="*/ 260 w 268"/>
                <a:gd name="T21" fmla="*/ 45 h 231"/>
                <a:gd name="T22" fmla="*/ 268 w 268"/>
                <a:gd name="T23" fmla="*/ 70 h 231"/>
                <a:gd name="T24" fmla="*/ 258 w 268"/>
                <a:gd name="T25" fmla="*/ 72 h 231"/>
                <a:gd name="T26" fmla="*/ 248 w 268"/>
                <a:gd name="T27" fmla="*/ 72 h 231"/>
                <a:gd name="T28" fmla="*/ 228 w 268"/>
                <a:gd name="T29" fmla="*/ 78 h 231"/>
                <a:gd name="T30" fmla="*/ 209 w 268"/>
                <a:gd name="T31" fmla="*/ 90 h 231"/>
                <a:gd name="T32" fmla="*/ 196 w 268"/>
                <a:gd name="T33" fmla="*/ 109 h 231"/>
                <a:gd name="T34" fmla="*/ 189 w 268"/>
                <a:gd name="T35" fmla="*/ 129 h 231"/>
                <a:gd name="T36" fmla="*/ 189 w 268"/>
                <a:gd name="T37" fmla="*/ 130 h 231"/>
                <a:gd name="T38" fmla="*/ 188 w 268"/>
                <a:gd name="T39" fmla="*/ 134 h 231"/>
                <a:gd name="T40" fmla="*/ 188 w 268"/>
                <a:gd name="T41" fmla="*/ 135 h 231"/>
                <a:gd name="T42" fmla="*/ 188 w 268"/>
                <a:gd name="T43" fmla="*/ 152 h 231"/>
                <a:gd name="T44" fmla="*/ 191 w 268"/>
                <a:gd name="T45" fmla="*/ 169 h 231"/>
                <a:gd name="T46" fmla="*/ 193 w 268"/>
                <a:gd name="T47" fmla="*/ 174 h 231"/>
                <a:gd name="T48" fmla="*/ 194 w 268"/>
                <a:gd name="T49" fmla="*/ 179 h 231"/>
                <a:gd name="T50" fmla="*/ 188 w 268"/>
                <a:gd name="T51" fmla="*/ 179 h 231"/>
                <a:gd name="T52" fmla="*/ 179 w 268"/>
                <a:gd name="T53" fmla="*/ 179 h 231"/>
                <a:gd name="T54" fmla="*/ 173 w 268"/>
                <a:gd name="T55" fmla="*/ 179 h 231"/>
                <a:gd name="T56" fmla="*/ 171 w 268"/>
                <a:gd name="T57" fmla="*/ 179 h 231"/>
                <a:gd name="T58" fmla="*/ 171 w 268"/>
                <a:gd name="T59" fmla="*/ 181 h 231"/>
                <a:gd name="T60" fmla="*/ 97 w 268"/>
                <a:gd name="T61" fmla="*/ 231 h 231"/>
                <a:gd name="T62" fmla="*/ 117 w 268"/>
                <a:gd name="T63" fmla="*/ 179 h 231"/>
                <a:gd name="T64" fmla="*/ 87 w 268"/>
                <a:gd name="T65" fmla="*/ 179 h 231"/>
                <a:gd name="T66" fmla="*/ 65 w 268"/>
                <a:gd name="T67" fmla="*/ 177 h 231"/>
                <a:gd name="T68" fmla="*/ 45 w 268"/>
                <a:gd name="T69" fmla="*/ 171 h 231"/>
                <a:gd name="T70" fmla="*/ 29 w 268"/>
                <a:gd name="T71" fmla="*/ 159 h 231"/>
                <a:gd name="T72" fmla="*/ 14 w 268"/>
                <a:gd name="T73" fmla="*/ 142 h 231"/>
                <a:gd name="T74" fmla="*/ 3 w 268"/>
                <a:gd name="T75" fmla="*/ 122 h 231"/>
                <a:gd name="T76" fmla="*/ 0 w 268"/>
                <a:gd name="T77" fmla="*/ 102 h 231"/>
                <a:gd name="T78" fmla="*/ 0 w 268"/>
                <a:gd name="T79" fmla="*/ 78 h 231"/>
                <a:gd name="T80" fmla="*/ 3 w 268"/>
                <a:gd name="T81" fmla="*/ 57 h 231"/>
                <a:gd name="T82" fmla="*/ 10 w 268"/>
                <a:gd name="T83" fmla="*/ 42 h 231"/>
                <a:gd name="T84" fmla="*/ 20 w 268"/>
                <a:gd name="T85" fmla="*/ 28 h 231"/>
                <a:gd name="T86" fmla="*/ 20 w 268"/>
                <a:gd name="T87" fmla="*/ 28 h 231"/>
                <a:gd name="T88" fmla="*/ 20 w 268"/>
                <a:gd name="T89" fmla="*/ 28 h 231"/>
                <a:gd name="T90" fmla="*/ 20 w 268"/>
                <a:gd name="T91" fmla="*/ 28 h 231"/>
                <a:gd name="T92" fmla="*/ 35 w 268"/>
                <a:gd name="T93" fmla="*/ 15 h 231"/>
                <a:gd name="T94" fmla="*/ 54 w 268"/>
                <a:gd name="T95" fmla="*/ 5 h 231"/>
                <a:gd name="T96" fmla="*/ 62 w 268"/>
                <a:gd name="T97" fmla="*/ 1 h 231"/>
                <a:gd name="T98" fmla="*/ 72 w 268"/>
                <a:gd name="T99" fmla="*/ 0 h 231"/>
                <a:gd name="T100" fmla="*/ 80 w 268"/>
                <a:gd name="T101" fmla="*/ 0 h 231"/>
                <a:gd name="T102" fmla="*/ 183 w 268"/>
                <a:gd name="T103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8" h="231">
                  <a:moveTo>
                    <a:pt x="183" y="0"/>
                  </a:moveTo>
                  <a:lnTo>
                    <a:pt x="203" y="1"/>
                  </a:lnTo>
                  <a:lnTo>
                    <a:pt x="223" y="8"/>
                  </a:lnTo>
                  <a:lnTo>
                    <a:pt x="240" y="20"/>
                  </a:lnTo>
                  <a:lnTo>
                    <a:pt x="241" y="21"/>
                  </a:lnTo>
                  <a:lnTo>
                    <a:pt x="243" y="23"/>
                  </a:lnTo>
                  <a:lnTo>
                    <a:pt x="245" y="23"/>
                  </a:lnTo>
                  <a:lnTo>
                    <a:pt x="245" y="23"/>
                  </a:lnTo>
                  <a:lnTo>
                    <a:pt x="245" y="23"/>
                  </a:lnTo>
                  <a:lnTo>
                    <a:pt x="245" y="23"/>
                  </a:lnTo>
                  <a:lnTo>
                    <a:pt x="260" y="45"/>
                  </a:lnTo>
                  <a:lnTo>
                    <a:pt x="268" y="70"/>
                  </a:lnTo>
                  <a:lnTo>
                    <a:pt x="258" y="72"/>
                  </a:lnTo>
                  <a:lnTo>
                    <a:pt x="248" y="72"/>
                  </a:lnTo>
                  <a:lnTo>
                    <a:pt x="228" y="78"/>
                  </a:lnTo>
                  <a:lnTo>
                    <a:pt x="209" y="90"/>
                  </a:lnTo>
                  <a:lnTo>
                    <a:pt x="196" y="109"/>
                  </a:lnTo>
                  <a:lnTo>
                    <a:pt x="189" y="129"/>
                  </a:lnTo>
                  <a:lnTo>
                    <a:pt x="189" y="130"/>
                  </a:lnTo>
                  <a:lnTo>
                    <a:pt x="188" y="134"/>
                  </a:lnTo>
                  <a:lnTo>
                    <a:pt x="188" y="135"/>
                  </a:lnTo>
                  <a:lnTo>
                    <a:pt x="188" y="152"/>
                  </a:lnTo>
                  <a:lnTo>
                    <a:pt x="191" y="169"/>
                  </a:lnTo>
                  <a:lnTo>
                    <a:pt x="193" y="174"/>
                  </a:lnTo>
                  <a:lnTo>
                    <a:pt x="194" y="179"/>
                  </a:lnTo>
                  <a:lnTo>
                    <a:pt x="188" y="179"/>
                  </a:lnTo>
                  <a:lnTo>
                    <a:pt x="179" y="179"/>
                  </a:lnTo>
                  <a:lnTo>
                    <a:pt x="173" y="179"/>
                  </a:lnTo>
                  <a:lnTo>
                    <a:pt x="171" y="179"/>
                  </a:lnTo>
                  <a:lnTo>
                    <a:pt x="171" y="181"/>
                  </a:lnTo>
                  <a:lnTo>
                    <a:pt x="97" y="231"/>
                  </a:lnTo>
                  <a:lnTo>
                    <a:pt x="117" y="179"/>
                  </a:lnTo>
                  <a:lnTo>
                    <a:pt x="87" y="179"/>
                  </a:lnTo>
                  <a:lnTo>
                    <a:pt x="65" y="177"/>
                  </a:lnTo>
                  <a:lnTo>
                    <a:pt x="45" y="171"/>
                  </a:lnTo>
                  <a:lnTo>
                    <a:pt x="29" y="159"/>
                  </a:lnTo>
                  <a:lnTo>
                    <a:pt x="14" y="142"/>
                  </a:lnTo>
                  <a:lnTo>
                    <a:pt x="3" y="122"/>
                  </a:lnTo>
                  <a:lnTo>
                    <a:pt x="0" y="102"/>
                  </a:lnTo>
                  <a:lnTo>
                    <a:pt x="0" y="78"/>
                  </a:lnTo>
                  <a:lnTo>
                    <a:pt x="3" y="57"/>
                  </a:lnTo>
                  <a:lnTo>
                    <a:pt x="10" y="42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35" y="15"/>
                  </a:lnTo>
                  <a:lnTo>
                    <a:pt x="54" y="5"/>
                  </a:lnTo>
                  <a:lnTo>
                    <a:pt x="62" y="1"/>
                  </a:lnTo>
                  <a:lnTo>
                    <a:pt x="72" y="0"/>
                  </a:lnTo>
                  <a:lnTo>
                    <a:pt x="80" y="0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0"/>
            <p:cNvSpPr>
              <a:spLocks noEditPoints="1"/>
            </p:cNvSpPr>
            <p:nvPr/>
          </p:nvSpPr>
          <p:spPr bwMode="auto">
            <a:xfrm>
              <a:off x="8596313" y="2379663"/>
              <a:ext cx="284163" cy="249238"/>
            </a:xfrm>
            <a:custGeom>
              <a:avLst/>
              <a:gdLst>
                <a:gd name="T0" fmla="*/ 54 w 179"/>
                <a:gd name="T1" fmla="*/ 15 h 157"/>
                <a:gd name="T2" fmla="*/ 24 w 179"/>
                <a:gd name="T3" fmla="*/ 32 h 157"/>
                <a:gd name="T4" fmla="*/ 15 w 179"/>
                <a:gd name="T5" fmla="*/ 55 h 157"/>
                <a:gd name="T6" fmla="*/ 15 w 179"/>
                <a:gd name="T7" fmla="*/ 70 h 157"/>
                <a:gd name="T8" fmla="*/ 36 w 179"/>
                <a:gd name="T9" fmla="*/ 104 h 157"/>
                <a:gd name="T10" fmla="*/ 57 w 179"/>
                <a:gd name="T11" fmla="*/ 110 h 157"/>
                <a:gd name="T12" fmla="*/ 66 w 179"/>
                <a:gd name="T13" fmla="*/ 110 h 157"/>
                <a:gd name="T14" fmla="*/ 72 w 179"/>
                <a:gd name="T15" fmla="*/ 112 h 157"/>
                <a:gd name="T16" fmla="*/ 96 w 179"/>
                <a:gd name="T17" fmla="*/ 124 h 157"/>
                <a:gd name="T18" fmla="*/ 94 w 179"/>
                <a:gd name="T19" fmla="*/ 115 h 157"/>
                <a:gd name="T20" fmla="*/ 99 w 179"/>
                <a:gd name="T21" fmla="*/ 110 h 157"/>
                <a:gd name="T22" fmla="*/ 126 w 179"/>
                <a:gd name="T23" fmla="*/ 110 h 157"/>
                <a:gd name="T24" fmla="*/ 151 w 179"/>
                <a:gd name="T25" fmla="*/ 97 h 157"/>
                <a:gd name="T26" fmla="*/ 164 w 179"/>
                <a:gd name="T27" fmla="*/ 69 h 157"/>
                <a:gd name="T28" fmla="*/ 164 w 179"/>
                <a:gd name="T29" fmla="*/ 60 h 157"/>
                <a:gd name="T30" fmla="*/ 151 w 179"/>
                <a:gd name="T31" fmla="*/ 30 h 157"/>
                <a:gd name="T32" fmla="*/ 124 w 179"/>
                <a:gd name="T33" fmla="*/ 15 h 157"/>
                <a:gd name="T34" fmla="*/ 129 w 179"/>
                <a:gd name="T35" fmla="*/ 1 h 157"/>
                <a:gd name="T36" fmla="*/ 146 w 179"/>
                <a:gd name="T37" fmla="*/ 7 h 157"/>
                <a:gd name="T38" fmla="*/ 173 w 179"/>
                <a:gd name="T39" fmla="*/ 32 h 157"/>
                <a:gd name="T40" fmla="*/ 179 w 179"/>
                <a:gd name="T41" fmla="*/ 53 h 157"/>
                <a:gd name="T42" fmla="*/ 178 w 179"/>
                <a:gd name="T43" fmla="*/ 77 h 157"/>
                <a:gd name="T44" fmla="*/ 163 w 179"/>
                <a:gd name="T45" fmla="*/ 107 h 157"/>
                <a:gd name="T46" fmla="*/ 134 w 179"/>
                <a:gd name="T47" fmla="*/ 124 h 157"/>
                <a:gd name="T48" fmla="*/ 119 w 179"/>
                <a:gd name="T49" fmla="*/ 125 h 157"/>
                <a:gd name="T50" fmla="*/ 116 w 179"/>
                <a:gd name="T51" fmla="*/ 137 h 157"/>
                <a:gd name="T52" fmla="*/ 119 w 179"/>
                <a:gd name="T53" fmla="*/ 152 h 157"/>
                <a:gd name="T54" fmla="*/ 114 w 179"/>
                <a:gd name="T55" fmla="*/ 156 h 157"/>
                <a:gd name="T56" fmla="*/ 107 w 179"/>
                <a:gd name="T57" fmla="*/ 156 h 157"/>
                <a:gd name="T58" fmla="*/ 64 w 179"/>
                <a:gd name="T59" fmla="*/ 125 h 157"/>
                <a:gd name="T60" fmla="*/ 57 w 179"/>
                <a:gd name="T61" fmla="*/ 125 h 157"/>
                <a:gd name="T62" fmla="*/ 22 w 179"/>
                <a:gd name="T63" fmla="*/ 112 h 157"/>
                <a:gd name="T64" fmla="*/ 2 w 179"/>
                <a:gd name="T65" fmla="*/ 80 h 157"/>
                <a:gd name="T66" fmla="*/ 4 w 179"/>
                <a:gd name="T67" fmla="*/ 42 h 157"/>
                <a:gd name="T68" fmla="*/ 25 w 179"/>
                <a:gd name="T69" fmla="*/ 12 h 157"/>
                <a:gd name="T70" fmla="*/ 57 w 179"/>
                <a:gd name="T71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9" h="157">
                  <a:moveTo>
                    <a:pt x="124" y="15"/>
                  </a:moveTo>
                  <a:lnTo>
                    <a:pt x="54" y="15"/>
                  </a:lnTo>
                  <a:lnTo>
                    <a:pt x="37" y="22"/>
                  </a:lnTo>
                  <a:lnTo>
                    <a:pt x="24" y="32"/>
                  </a:lnTo>
                  <a:lnTo>
                    <a:pt x="17" y="48"/>
                  </a:lnTo>
                  <a:lnTo>
                    <a:pt x="15" y="55"/>
                  </a:lnTo>
                  <a:lnTo>
                    <a:pt x="15" y="63"/>
                  </a:lnTo>
                  <a:lnTo>
                    <a:pt x="15" y="70"/>
                  </a:lnTo>
                  <a:lnTo>
                    <a:pt x="22" y="89"/>
                  </a:lnTo>
                  <a:lnTo>
                    <a:pt x="36" y="104"/>
                  </a:lnTo>
                  <a:lnTo>
                    <a:pt x="54" y="110"/>
                  </a:lnTo>
                  <a:lnTo>
                    <a:pt x="57" y="110"/>
                  </a:lnTo>
                  <a:lnTo>
                    <a:pt x="62" y="110"/>
                  </a:lnTo>
                  <a:lnTo>
                    <a:pt x="66" y="110"/>
                  </a:lnTo>
                  <a:lnTo>
                    <a:pt x="69" y="110"/>
                  </a:lnTo>
                  <a:lnTo>
                    <a:pt x="72" y="112"/>
                  </a:lnTo>
                  <a:lnTo>
                    <a:pt x="97" y="129"/>
                  </a:lnTo>
                  <a:lnTo>
                    <a:pt x="96" y="124"/>
                  </a:lnTo>
                  <a:lnTo>
                    <a:pt x="94" y="119"/>
                  </a:lnTo>
                  <a:lnTo>
                    <a:pt x="94" y="115"/>
                  </a:lnTo>
                  <a:lnTo>
                    <a:pt x="96" y="112"/>
                  </a:lnTo>
                  <a:lnTo>
                    <a:pt x="99" y="110"/>
                  </a:lnTo>
                  <a:lnTo>
                    <a:pt x="113" y="110"/>
                  </a:lnTo>
                  <a:lnTo>
                    <a:pt x="126" y="110"/>
                  </a:lnTo>
                  <a:lnTo>
                    <a:pt x="138" y="107"/>
                  </a:lnTo>
                  <a:lnTo>
                    <a:pt x="151" y="97"/>
                  </a:lnTo>
                  <a:lnTo>
                    <a:pt x="161" y="84"/>
                  </a:lnTo>
                  <a:lnTo>
                    <a:pt x="164" y="69"/>
                  </a:lnTo>
                  <a:lnTo>
                    <a:pt x="164" y="63"/>
                  </a:lnTo>
                  <a:lnTo>
                    <a:pt x="164" y="60"/>
                  </a:lnTo>
                  <a:lnTo>
                    <a:pt x="161" y="43"/>
                  </a:lnTo>
                  <a:lnTo>
                    <a:pt x="151" y="30"/>
                  </a:lnTo>
                  <a:lnTo>
                    <a:pt x="139" y="20"/>
                  </a:lnTo>
                  <a:lnTo>
                    <a:pt x="124" y="15"/>
                  </a:lnTo>
                  <a:close/>
                  <a:moveTo>
                    <a:pt x="121" y="0"/>
                  </a:moveTo>
                  <a:lnTo>
                    <a:pt x="129" y="1"/>
                  </a:lnTo>
                  <a:lnTo>
                    <a:pt x="138" y="3"/>
                  </a:lnTo>
                  <a:lnTo>
                    <a:pt x="146" y="7"/>
                  </a:lnTo>
                  <a:lnTo>
                    <a:pt x="161" y="17"/>
                  </a:lnTo>
                  <a:lnTo>
                    <a:pt x="173" y="32"/>
                  </a:lnTo>
                  <a:lnTo>
                    <a:pt x="179" y="50"/>
                  </a:lnTo>
                  <a:lnTo>
                    <a:pt x="179" y="53"/>
                  </a:lnTo>
                  <a:lnTo>
                    <a:pt x="179" y="58"/>
                  </a:lnTo>
                  <a:lnTo>
                    <a:pt x="178" y="77"/>
                  </a:lnTo>
                  <a:lnTo>
                    <a:pt x="173" y="95"/>
                  </a:lnTo>
                  <a:lnTo>
                    <a:pt x="163" y="107"/>
                  </a:lnTo>
                  <a:lnTo>
                    <a:pt x="149" y="117"/>
                  </a:lnTo>
                  <a:lnTo>
                    <a:pt x="134" y="124"/>
                  </a:lnTo>
                  <a:lnTo>
                    <a:pt x="126" y="125"/>
                  </a:lnTo>
                  <a:lnTo>
                    <a:pt x="119" y="125"/>
                  </a:lnTo>
                  <a:lnTo>
                    <a:pt x="111" y="125"/>
                  </a:lnTo>
                  <a:lnTo>
                    <a:pt x="116" y="137"/>
                  </a:lnTo>
                  <a:lnTo>
                    <a:pt x="119" y="149"/>
                  </a:lnTo>
                  <a:lnTo>
                    <a:pt x="119" y="152"/>
                  </a:lnTo>
                  <a:lnTo>
                    <a:pt x="118" y="154"/>
                  </a:lnTo>
                  <a:lnTo>
                    <a:pt x="114" y="156"/>
                  </a:lnTo>
                  <a:lnTo>
                    <a:pt x="111" y="157"/>
                  </a:lnTo>
                  <a:lnTo>
                    <a:pt x="107" y="156"/>
                  </a:lnTo>
                  <a:lnTo>
                    <a:pt x="66" y="125"/>
                  </a:lnTo>
                  <a:lnTo>
                    <a:pt x="64" y="125"/>
                  </a:lnTo>
                  <a:lnTo>
                    <a:pt x="61" y="125"/>
                  </a:lnTo>
                  <a:lnTo>
                    <a:pt x="57" y="125"/>
                  </a:lnTo>
                  <a:lnTo>
                    <a:pt x="39" y="120"/>
                  </a:lnTo>
                  <a:lnTo>
                    <a:pt x="22" y="112"/>
                  </a:lnTo>
                  <a:lnTo>
                    <a:pt x="9" y="97"/>
                  </a:lnTo>
                  <a:lnTo>
                    <a:pt x="2" y="80"/>
                  </a:lnTo>
                  <a:lnTo>
                    <a:pt x="0" y="62"/>
                  </a:lnTo>
                  <a:lnTo>
                    <a:pt x="4" y="42"/>
                  </a:lnTo>
                  <a:lnTo>
                    <a:pt x="12" y="23"/>
                  </a:lnTo>
                  <a:lnTo>
                    <a:pt x="25" y="12"/>
                  </a:lnTo>
                  <a:lnTo>
                    <a:pt x="41" y="3"/>
                  </a:lnTo>
                  <a:lnTo>
                    <a:pt x="57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91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6359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" name="Group 284"/>
          <p:cNvGrpSpPr/>
          <p:nvPr/>
        </p:nvGrpSpPr>
        <p:grpSpPr>
          <a:xfrm>
            <a:off x="689644" y="865446"/>
            <a:ext cx="5614987" cy="623888"/>
            <a:chOff x="1641475" y="117475"/>
            <a:chExt cx="5614987" cy="623888"/>
          </a:xfrm>
        </p:grpSpPr>
        <p:sp>
          <p:nvSpPr>
            <p:cNvPr id="93" name="Rectangle 13"/>
            <p:cNvSpPr>
              <a:spLocks noChangeArrowheads="1"/>
            </p:cNvSpPr>
            <p:nvPr/>
          </p:nvSpPr>
          <p:spPr bwMode="auto">
            <a:xfrm>
              <a:off x="1641475" y="117475"/>
              <a:ext cx="5614987" cy="623888"/>
            </a:xfrm>
            <a:prstGeom prst="rect">
              <a:avLst/>
            </a:pr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33"/>
            <p:cNvSpPr>
              <a:spLocks noEditPoints="1"/>
            </p:cNvSpPr>
            <p:nvPr/>
          </p:nvSpPr>
          <p:spPr bwMode="auto">
            <a:xfrm>
              <a:off x="1751013" y="347663"/>
              <a:ext cx="176212" cy="258763"/>
            </a:xfrm>
            <a:custGeom>
              <a:avLst/>
              <a:gdLst>
                <a:gd name="T0" fmla="*/ 19 w 111"/>
                <a:gd name="T1" fmla="*/ 18 h 163"/>
                <a:gd name="T2" fmla="*/ 19 w 111"/>
                <a:gd name="T3" fmla="*/ 73 h 163"/>
                <a:gd name="T4" fmla="*/ 35 w 111"/>
                <a:gd name="T5" fmla="*/ 73 h 163"/>
                <a:gd name="T6" fmla="*/ 49 w 111"/>
                <a:gd name="T7" fmla="*/ 71 h 163"/>
                <a:gd name="T8" fmla="*/ 62 w 111"/>
                <a:gd name="T9" fmla="*/ 71 h 163"/>
                <a:gd name="T10" fmla="*/ 74 w 111"/>
                <a:gd name="T11" fmla="*/ 66 h 163"/>
                <a:gd name="T12" fmla="*/ 81 w 111"/>
                <a:gd name="T13" fmla="*/ 59 h 163"/>
                <a:gd name="T14" fmla="*/ 85 w 111"/>
                <a:gd name="T15" fmla="*/ 44 h 163"/>
                <a:gd name="T16" fmla="*/ 83 w 111"/>
                <a:gd name="T17" fmla="*/ 34 h 163"/>
                <a:gd name="T18" fmla="*/ 76 w 111"/>
                <a:gd name="T19" fmla="*/ 25 h 163"/>
                <a:gd name="T20" fmla="*/ 67 w 111"/>
                <a:gd name="T21" fmla="*/ 21 h 163"/>
                <a:gd name="T22" fmla="*/ 56 w 111"/>
                <a:gd name="T23" fmla="*/ 20 h 163"/>
                <a:gd name="T24" fmla="*/ 46 w 111"/>
                <a:gd name="T25" fmla="*/ 18 h 163"/>
                <a:gd name="T26" fmla="*/ 19 w 111"/>
                <a:gd name="T27" fmla="*/ 18 h 163"/>
                <a:gd name="T28" fmla="*/ 0 w 111"/>
                <a:gd name="T29" fmla="*/ 0 h 163"/>
                <a:gd name="T30" fmla="*/ 40 w 111"/>
                <a:gd name="T31" fmla="*/ 0 h 163"/>
                <a:gd name="T32" fmla="*/ 56 w 111"/>
                <a:gd name="T33" fmla="*/ 0 h 163"/>
                <a:gd name="T34" fmla="*/ 72 w 111"/>
                <a:gd name="T35" fmla="*/ 4 h 163"/>
                <a:gd name="T36" fmla="*/ 85 w 111"/>
                <a:gd name="T37" fmla="*/ 7 h 163"/>
                <a:gd name="T38" fmla="*/ 95 w 111"/>
                <a:gd name="T39" fmla="*/ 16 h 163"/>
                <a:gd name="T40" fmla="*/ 102 w 111"/>
                <a:gd name="T41" fmla="*/ 28 h 163"/>
                <a:gd name="T42" fmla="*/ 106 w 111"/>
                <a:gd name="T43" fmla="*/ 44 h 163"/>
                <a:gd name="T44" fmla="*/ 102 w 111"/>
                <a:gd name="T45" fmla="*/ 62 h 163"/>
                <a:gd name="T46" fmla="*/ 95 w 111"/>
                <a:gd name="T47" fmla="*/ 74 h 163"/>
                <a:gd name="T48" fmla="*/ 81 w 111"/>
                <a:gd name="T49" fmla="*/ 83 h 163"/>
                <a:gd name="T50" fmla="*/ 65 w 111"/>
                <a:gd name="T51" fmla="*/ 89 h 163"/>
                <a:gd name="T52" fmla="*/ 111 w 111"/>
                <a:gd name="T53" fmla="*/ 163 h 163"/>
                <a:gd name="T54" fmla="*/ 88 w 111"/>
                <a:gd name="T55" fmla="*/ 163 h 163"/>
                <a:gd name="T56" fmla="*/ 44 w 111"/>
                <a:gd name="T57" fmla="*/ 90 h 163"/>
                <a:gd name="T58" fmla="*/ 19 w 111"/>
                <a:gd name="T59" fmla="*/ 90 h 163"/>
                <a:gd name="T60" fmla="*/ 19 w 111"/>
                <a:gd name="T61" fmla="*/ 163 h 163"/>
                <a:gd name="T62" fmla="*/ 0 w 111"/>
                <a:gd name="T63" fmla="*/ 163 h 163"/>
                <a:gd name="T64" fmla="*/ 0 w 111"/>
                <a:gd name="T6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1" h="163">
                  <a:moveTo>
                    <a:pt x="19" y="18"/>
                  </a:moveTo>
                  <a:lnTo>
                    <a:pt x="19" y="73"/>
                  </a:lnTo>
                  <a:lnTo>
                    <a:pt x="35" y="73"/>
                  </a:lnTo>
                  <a:lnTo>
                    <a:pt x="49" y="71"/>
                  </a:lnTo>
                  <a:lnTo>
                    <a:pt x="62" y="71"/>
                  </a:lnTo>
                  <a:lnTo>
                    <a:pt x="74" y="66"/>
                  </a:lnTo>
                  <a:lnTo>
                    <a:pt x="81" y="59"/>
                  </a:lnTo>
                  <a:lnTo>
                    <a:pt x="85" y="44"/>
                  </a:lnTo>
                  <a:lnTo>
                    <a:pt x="83" y="34"/>
                  </a:lnTo>
                  <a:lnTo>
                    <a:pt x="76" y="25"/>
                  </a:lnTo>
                  <a:lnTo>
                    <a:pt x="67" y="21"/>
                  </a:lnTo>
                  <a:lnTo>
                    <a:pt x="56" y="20"/>
                  </a:lnTo>
                  <a:lnTo>
                    <a:pt x="46" y="18"/>
                  </a:lnTo>
                  <a:lnTo>
                    <a:pt x="19" y="18"/>
                  </a:lnTo>
                  <a:close/>
                  <a:moveTo>
                    <a:pt x="0" y="0"/>
                  </a:moveTo>
                  <a:lnTo>
                    <a:pt x="40" y="0"/>
                  </a:lnTo>
                  <a:lnTo>
                    <a:pt x="56" y="0"/>
                  </a:lnTo>
                  <a:lnTo>
                    <a:pt x="72" y="4"/>
                  </a:lnTo>
                  <a:lnTo>
                    <a:pt x="85" y="7"/>
                  </a:lnTo>
                  <a:lnTo>
                    <a:pt x="95" y="16"/>
                  </a:lnTo>
                  <a:lnTo>
                    <a:pt x="102" y="28"/>
                  </a:lnTo>
                  <a:lnTo>
                    <a:pt x="106" y="44"/>
                  </a:lnTo>
                  <a:lnTo>
                    <a:pt x="102" y="62"/>
                  </a:lnTo>
                  <a:lnTo>
                    <a:pt x="95" y="74"/>
                  </a:lnTo>
                  <a:lnTo>
                    <a:pt x="81" y="83"/>
                  </a:lnTo>
                  <a:lnTo>
                    <a:pt x="65" y="89"/>
                  </a:lnTo>
                  <a:lnTo>
                    <a:pt x="111" y="163"/>
                  </a:lnTo>
                  <a:lnTo>
                    <a:pt x="88" y="163"/>
                  </a:lnTo>
                  <a:lnTo>
                    <a:pt x="44" y="90"/>
                  </a:lnTo>
                  <a:lnTo>
                    <a:pt x="19" y="90"/>
                  </a:lnTo>
                  <a:lnTo>
                    <a:pt x="19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34"/>
            <p:cNvSpPr>
              <a:spLocks/>
            </p:cNvSpPr>
            <p:nvPr/>
          </p:nvSpPr>
          <p:spPr bwMode="auto">
            <a:xfrm>
              <a:off x="1971675" y="347663"/>
              <a:ext cx="168275" cy="258763"/>
            </a:xfrm>
            <a:custGeom>
              <a:avLst/>
              <a:gdLst>
                <a:gd name="T0" fmla="*/ 0 w 106"/>
                <a:gd name="T1" fmla="*/ 0 h 163"/>
                <a:gd name="T2" fmla="*/ 103 w 106"/>
                <a:gd name="T3" fmla="*/ 0 h 163"/>
                <a:gd name="T4" fmla="*/ 103 w 106"/>
                <a:gd name="T5" fmla="*/ 18 h 163"/>
                <a:gd name="T6" fmla="*/ 20 w 106"/>
                <a:gd name="T7" fmla="*/ 18 h 163"/>
                <a:gd name="T8" fmla="*/ 20 w 106"/>
                <a:gd name="T9" fmla="*/ 69 h 163"/>
                <a:gd name="T10" fmla="*/ 98 w 106"/>
                <a:gd name="T11" fmla="*/ 69 h 163"/>
                <a:gd name="T12" fmla="*/ 98 w 106"/>
                <a:gd name="T13" fmla="*/ 87 h 163"/>
                <a:gd name="T14" fmla="*/ 20 w 106"/>
                <a:gd name="T15" fmla="*/ 87 h 163"/>
                <a:gd name="T16" fmla="*/ 20 w 106"/>
                <a:gd name="T17" fmla="*/ 145 h 163"/>
                <a:gd name="T18" fmla="*/ 106 w 106"/>
                <a:gd name="T19" fmla="*/ 145 h 163"/>
                <a:gd name="T20" fmla="*/ 106 w 106"/>
                <a:gd name="T21" fmla="*/ 163 h 163"/>
                <a:gd name="T22" fmla="*/ 0 w 106"/>
                <a:gd name="T23" fmla="*/ 163 h 163"/>
                <a:gd name="T24" fmla="*/ 0 w 106"/>
                <a:gd name="T2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63">
                  <a:moveTo>
                    <a:pt x="0" y="0"/>
                  </a:moveTo>
                  <a:lnTo>
                    <a:pt x="103" y="0"/>
                  </a:lnTo>
                  <a:lnTo>
                    <a:pt x="103" y="18"/>
                  </a:lnTo>
                  <a:lnTo>
                    <a:pt x="20" y="18"/>
                  </a:lnTo>
                  <a:lnTo>
                    <a:pt x="20" y="69"/>
                  </a:lnTo>
                  <a:lnTo>
                    <a:pt x="98" y="69"/>
                  </a:lnTo>
                  <a:lnTo>
                    <a:pt x="98" y="87"/>
                  </a:lnTo>
                  <a:lnTo>
                    <a:pt x="20" y="87"/>
                  </a:lnTo>
                  <a:lnTo>
                    <a:pt x="20" y="145"/>
                  </a:lnTo>
                  <a:lnTo>
                    <a:pt x="106" y="145"/>
                  </a:lnTo>
                  <a:lnTo>
                    <a:pt x="106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35"/>
            <p:cNvSpPr>
              <a:spLocks noEditPoints="1"/>
            </p:cNvSpPr>
            <p:nvPr/>
          </p:nvSpPr>
          <p:spPr bwMode="auto">
            <a:xfrm>
              <a:off x="2157413" y="347663"/>
              <a:ext cx="252412" cy="258763"/>
            </a:xfrm>
            <a:custGeom>
              <a:avLst/>
              <a:gdLst>
                <a:gd name="T0" fmla="*/ 81 w 159"/>
                <a:gd name="T1" fmla="*/ 25 h 163"/>
                <a:gd name="T2" fmla="*/ 46 w 159"/>
                <a:gd name="T3" fmla="*/ 105 h 163"/>
                <a:gd name="T4" fmla="*/ 113 w 159"/>
                <a:gd name="T5" fmla="*/ 105 h 163"/>
                <a:gd name="T6" fmla="*/ 81 w 159"/>
                <a:gd name="T7" fmla="*/ 25 h 163"/>
                <a:gd name="T8" fmla="*/ 81 w 159"/>
                <a:gd name="T9" fmla="*/ 25 h 163"/>
                <a:gd name="T10" fmla="*/ 72 w 159"/>
                <a:gd name="T11" fmla="*/ 0 h 163"/>
                <a:gd name="T12" fmla="*/ 90 w 159"/>
                <a:gd name="T13" fmla="*/ 0 h 163"/>
                <a:gd name="T14" fmla="*/ 159 w 159"/>
                <a:gd name="T15" fmla="*/ 163 h 163"/>
                <a:gd name="T16" fmla="*/ 136 w 159"/>
                <a:gd name="T17" fmla="*/ 163 h 163"/>
                <a:gd name="T18" fmla="*/ 120 w 159"/>
                <a:gd name="T19" fmla="*/ 122 h 163"/>
                <a:gd name="T20" fmla="*/ 39 w 159"/>
                <a:gd name="T21" fmla="*/ 122 h 163"/>
                <a:gd name="T22" fmla="*/ 23 w 159"/>
                <a:gd name="T23" fmla="*/ 163 h 163"/>
                <a:gd name="T24" fmla="*/ 0 w 159"/>
                <a:gd name="T25" fmla="*/ 163 h 163"/>
                <a:gd name="T26" fmla="*/ 72 w 159"/>
                <a:gd name="T2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9" h="163">
                  <a:moveTo>
                    <a:pt x="81" y="25"/>
                  </a:moveTo>
                  <a:lnTo>
                    <a:pt x="46" y="105"/>
                  </a:lnTo>
                  <a:lnTo>
                    <a:pt x="113" y="105"/>
                  </a:lnTo>
                  <a:lnTo>
                    <a:pt x="81" y="25"/>
                  </a:lnTo>
                  <a:lnTo>
                    <a:pt x="81" y="25"/>
                  </a:lnTo>
                  <a:close/>
                  <a:moveTo>
                    <a:pt x="72" y="0"/>
                  </a:moveTo>
                  <a:lnTo>
                    <a:pt x="90" y="0"/>
                  </a:lnTo>
                  <a:lnTo>
                    <a:pt x="159" y="163"/>
                  </a:lnTo>
                  <a:lnTo>
                    <a:pt x="136" y="163"/>
                  </a:lnTo>
                  <a:lnTo>
                    <a:pt x="120" y="122"/>
                  </a:lnTo>
                  <a:lnTo>
                    <a:pt x="39" y="122"/>
                  </a:lnTo>
                  <a:lnTo>
                    <a:pt x="23" y="163"/>
                  </a:lnTo>
                  <a:lnTo>
                    <a:pt x="0" y="163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36"/>
            <p:cNvSpPr>
              <a:spLocks/>
            </p:cNvSpPr>
            <p:nvPr/>
          </p:nvSpPr>
          <p:spPr bwMode="auto">
            <a:xfrm>
              <a:off x="2443163" y="347663"/>
              <a:ext cx="149225" cy="258763"/>
            </a:xfrm>
            <a:custGeom>
              <a:avLst/>
              <a:gdLst>
                <a:gd name="T0" fmla="*/ 0 w 94"/>
                <a:gd name="T1" fmla="*/ 0 h 163"/>
                <a:gd name="T2" fmla="*/ 20 w 94"/>
                <a:gd name="T3" fmla="*/ 0 h 163"/>
                <a:gd name="T4" fmla="*/ 20 w 94"/>
                <a:gd name="T5" fmla="*/ 145 h 163"/>
                <a:gd name="T6" fmla="*/ 94 w 94"/>
                <a:gd name="T7" fmla="*/ 145 h 163"/>
                <a:gd name="T8" fmla="*/ 94 w 94"/>
                <a:gd name="T9" fmla="*/ 163 h 163"/>
                <a:gd name="T10" fmla="*/ 0 w 94"/>
                <a:gd name="T11" fmla="*/ 163 h 163"/>
                <a:gd name="T12" fmla="*/ 0 w 94"/>
                <a:gd name="T1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163">
                  <a:moveTo>
                    <a:pt x="0" y="0"/>
                  </a:moveTo>
                  <a:lnTo>
                    <a:pt x="20" y="0"/>
                  </a:lnTo>
                  <a:lnTo>
                    <a:pt x="20" y="145"/>
                  </a:lnTo>
                  <a:lnTo>
                    <a:pt x="94" y="145"/>
                  </a:lnTo>
                  <a:lnTo>
                    <a:pt x="94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37"/>
            <p:cNvSpPr>
              <a:spLocks/>
            </p:cNvSpPr>
            <p:nvPr/>
          </p:nvSpPr>
          <p:spPr bwMode="auto">
            <a:xfrm>
              <a:off x="2727325" y="347663"/>
              <a:ext cx="169862" cy="258763"/>
            </a:xfrm>
            <a:custGeom>
              <a:avLst/>
              <a:gdLst>
                <a:gd name="T0" fmla="*/ 0 w 107"/>
                <a:gd name="T1" fmla="*/ 0 h 163"/>
                <a:gd name="T2" fmla="*/ 102 w 107"/>
                <a:gd name="T3" fmla="*/ 0 h 163"/>
                <a:gd name="T4" fmla="*/ 102 w 107"/>
                <a:gd name="T5" fmla="*/ 18 h 163"/>
                <a:gd name="T6" fmla="*/ 19 w 107"/>
                <a:gd name="T7" fmla="*/ 18 h 163"/>
                <a:gd name="T8" fmla="*/ 19 w 107"/>
                <a:gd name="T9" fmla="*/ 69 h 163"/>
                <a:gd name="T10" fmla="*/ 97 w 107"/>
                <a:gd name="T11" fmla="*/ 69 h 163"/>
                <a:gd name="T12" fmla="*/ 97 w 107"/>
                <a:gd name="T13" fmla="*/ 87 h 163"/>
                <a:gd name="T14" fmla="*/ 19 w 107"/>
                <a:gd name="T15" fmla="*/ 87 h 163"/>
                <a:gd name="T16" fmla="*/ 19 w 107"/>
                <a:gd name="T17" fmla="*/ 145 h 163"/>
                <a:gd name="T18" fmla="*/ 107 w 107"/>
                <a:gd name="T19" fmla="*/ 145 h 163"/>
                <a:gd name="T20" fmla="*/ 107 w 107"/>
                <a:gd name="T21" fmla="*/ 163 h 163"/>
                <a:gd name="T22" fmla="*/ 0 w 107"/>
                <a:gd name="T23" fmla="*/ 163 h 163"/>
                <a:gd name="T24" fmla="*/ 0 w 107"/>
                <a:gd name="T2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7" h="163">
                  <a:moveTo>
                    <a:pt x="0" y="0"/>
                  </a:moveTo>
                  <a:lnTo>
                    <a:pt x="102" y="0"/>
                  </a:lnTo>
                  <a:lnTo>
                    <a:pt x="102" y="18"/>
                  </a:lnTo>
                  <a:lnTo>
                    <a:pt x="19" y="18"/>
                  </a:lnTo>
                  <a:lnTo>
                    <a:pt x="19" y="69"/>
                  </a:lnTo>
                  <a:lnTo>
                    <a:pt x="97" y="69"/>
                  </a:lnTo>
                  <a:lnTo>
                    <a:pt x="97" y="87"/>
                  </a:lnTo>
                  <a:lnTo>
                    <a:pt x="19" y="87"/>
                  </a:lnTo>
                  <a:lnTo>
                    <a:pt x="19" y="145"/>
                  </a:lnTo>
                  <a:lnTo>
                    <a:pt x="107" y="145"/>
                  </a:lnTo>
                  <a:lnTo>
                    <a:pt x="107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38"/>
            <p:cNvSpPr>
              <a:spLocks/>
            </p:cNvSpPr>
            <p:nvPr/>
          </p:nvSpPr>
          <p:spPr bwMode="auto">
            <a:xfrm>
              <a:off x="2925763" y="342900"/>
              <a:ext cx="171450" cy="268288"/>
            </a:xfrm>
            <a:custGeom>
              <a:avLst/>
              <a:gdLst>
                <a:gd name="T0" fmla="*/ 58 w 108"/>
                <a:gd name="T1" fmla="*/ 0 h 169"/>
                <a:gd name="T2" fmla="*/ 76 w 108"/>
                <a:gd name="T3" fmla="*/ 1 h 169"/>
                <a:gd name="T4" fmla="*/ 92 w 108"/>
                <a:gd name="T5" fmla="*/ 7 h 169"/>
                <a:gd name="T6" fmla="*/ 104 w 108"/>
                <a:gd name="T7" fmla="*/ 19 h 169"/>
                <a:gd name="T8" fmla="*/ 88 w 108"/>
                <a:gd name="T9" fmla="*/ 31 h 169"/>
                <a:gd name="T10" fmla="*/ 81 w 108"/>
                <a:gd name="T11" fmla="*/ 24 h 169"/>
                <a:gd name="T12" fmla="*/ 71 w 108"/>
                <a:gd name="T13" fmla="*/ 19 h 169"/>
                <a:gd name="T14" fmla="*/ 58 w 108"/>
                <a:gd name="T15" fmla="*/ 17 h 169"/>
                <a:gd name="T16" fmla="*/ 46 w 108"/>
                <a:gd name="T17" fmla="*/ 19 h 169"/>
                <a:gd name="T18" fmla="*/ 35 w 108"/>
                <a:gd name="T19" fmla="*/ 24 h 169"/>
                <a:gd name="T20" fmla="*/ 27 w 108"/>
                <a:gd name="T21" fmla="*/ 31 h 169"/>
                <a:gd name="T22" fmla="*/ 25 w 108"/>
                <a:gd name="T23" fmla="*/ 44 h 169"/>
                <a:gd name="T24" fmla="*/ 27 w 108"/>
                <a:gd name="T25" fmla="*/ 56 h 169"/>
                <a:gd name="T26" fmla="*/ 37 w 108"/>
                <a:gd name="T27" fmla="*/ 67 h 169"/>
                <a:gd name="T28" fmla="*/ 58 w 108"/>
                <a:gd name="T29" fmla="*/ 74 h 169"/>
                <a:gd name="T30" fmla="*/ 73 w 108"/>
                <a:gd name="T31" fmla="*/ 79 h 169"/>
                <a:gd name="T32" fmla="*/ 87 w 108"/>
                <a:gd name="T33" fmla="*/ 86 h 169"/>
                <a:gd name="T34" fmla="*/ 97 w 108"/>
                <a:gd name="T35" fmla="*/ 93 h 169"/>
                <a:gd name="T36" fmla="*/ 104 w 108"/>
                <a:gd name="T37" fmla="*/ 106 h 169"/>
                <a:gd name="T38" fmla="*/ 108 w 108"/>
                <a:gd name="T39" fmla="*/ 122 h 169"/>
                <a:gd name="T40" fmla="*/ 104 w 108"/>
                <a:gd name="T41" fmla="*/ 139 h 169"/>
                <a:gd name="T42" fmla="*/ 96 w 108"/>
                <a:gd name="T43" fmla="*/ 153 h 169"/>
                <a:gd name="T44" fmla="*/ 83 w 108"/>
                <a:gd name="T45" fmla="*/ 162 h 169"/>
                <a:gd name="T46" fmla="*/ 67 w 108"/>
                <a:gd name="T47" fmla="*/ 168 h 169"/>
                <a:gd name="T48" fmla="*/ 50 w 108"/>
                <a:gd name="T49" fmla="*/ 169 h 169"/>
                <a:gd name="T50" fmla="*/ 32 w 108"/>
                <a:gd name="T51" fmla="*/ 168 h 169"/>
                <a:gd name="T52" fmla="*/ 14 w 108"/>
                <a:gd name="T53" fmla="*/ 161 h 169"/>
                <a:gd name="T54" fmla="*/ 0 w 108"/>
                <a:gd name="T55" fmla="*/ 148 h 169"/>
                <a:gd name="T56" fmla="*/ 16 w 108"/>
                <a:gd name="T57" fmla="*/ 134 h 169"/>
                <a:gd name="T58" fmla="*/ 25 w 108"/>
                <a:gd name="T59" fmla="*/ 145 h 169"/>
                <a:gd name="T60" fmla="*/ 37 w 108"/>
                <a:gd name="T61" fmla="*/ 150 h 169"/>
                <a:gd name="T62" fmla="*/ 51 w 108"/>
                <a:gd name="T63" fmla="*/ 152 h 169"/>
                <a:gd name="T64" fmla="*/ 64 w 108"/>
                <a:gd name="T65" fmla="*/ 150 h 169"/>
                <a:gd name="T66" fmla="*/ 74 w 108"/>
                <a:gd name="T67" fmla="*/ 145 h 169"/>
                <a:gd name="T68" fmla="*/ 83 w 108"/>
                <a:gd name="T69" fmla="*/ 136 h 169"/>
                <a:gd name="T70" fmla="*/ 87 w 108"/>
                <a:gd name="T71" fmla="*/ 123 h 169"/>
                <a:gd name="T72" fmla="*/ 83 w 108"/>
                <a:gd name="T73" fmla="*/ 111 h 169"/>
                <a:gd name="T74" fmla="*/ 76 w 108"/>
                <a:gd name="T75" fmla="*/ 104 h 169"/>
                <a:gd name="T76" fmla="*/ 62 w 108"/>
                <a:gd name="T77" fmla="*/ 97 h 169"/>
                <a:gd name="T78" fmla="*/ 44 w 108"/>
                <a:gd name="T79" fmla="*/ 92 h 169"/>
                <a:gd name="T80" fmla="*/ 28 w 108"/>
                <a:gd name="T81" fmla="*/ 85 h 169"/>
                <a:gd name="T82" fmla="*/ 16 w 108"/>
                <a:gd name="T83" fmla="*/ 76 h 169"/>
                <a:gd name="T84" fmla="*/ 7 w 108"/>
                <a:gd name="T85" fmla="*/ 63 h 169"/>
                <a:gd name="T86" fmla="*/ 4 w 108"/>
                <a:gd name="T87" fmla="*/ 46 h 169"/>
                <a:gd name="T88" fmla="*/ 7 w 108"/>
                <a:gd name="T89" fmla="*/ 30 h 169"/>
                <a:gd name="T90" fmla="*/ 14 w 108"/>
                <a:gd name="T91" fmla="*/ 16 h 169"/>
                <a:gd name="T92" fmla="*/ 27 w 108"/>
                <a:gd name="T93" fmla="*/ 7 h 169"/>
                <a:gd name="T94" fmla="*/ 43 w 108"/>
                <a:gd name="T95" fmla="*/ 1 h 169"/>
                <a:gd name="T96" fmla="*/ 58 w 108"/>
                <a:gd name="T97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8" h="169">
                  <a:moveTo>
                    <a:pt x="58" y="0"/>
                  </a:moveTo>
                  <a:lnTo>
                    <a:pt x="76" y="1"/>
                  </a:lnTo>
                  <a:lnTo>
                    <a:pt x="92" y="7"/>
                  </a:lnTo>
                  <a:lnTo>
                    <a:pt x="104" y="19"/>
                  </a:lnTo>
                  <a:lnTo>
                    <a:pt x="88" y="31"/>
                  </a:lnTo>
                  <a:lnTo>
                    <a:pt x="81" y="24"/>
                  </a:lnTo>
                  <a:lnTo>
                    <a:pt x="71" y="19"/>
                  </a:lnTo>
                  <a:lnTo>
                    <a:pt x="58" y="17"/>
                  </a:lnTo>
                  <a:lnTo>
                    <a:pt x="46" y="19"/>
                  </a:lnTo>
                  <a:lnTo>
                    <a:pt x="35" y="24"/>
                  </a:lnTo>
                  <a:lnTo>
                    <a:pt x="27" y="31"/>
                  </a:lnTo>
                  <a:lnTo>
                    <a:pt x="25" y="44"/>
                  </a:lnTo>
                  <a:lnTo>
                    <a:pt x="27" y="56"/>
                  </a:lnTo>
                  <a:lnTo>
                    <a:pt x="37" y="67"/>
                  </a:lnTo>
                  <a:lnTo>
                    <a:pt x="58" y="74"/>
                  </a:lnTo>
                  <a:lnTo>
                    <a:pt x="73" y="79"/>
                  </a:lnTo>
                  <a:lnTo>
                    <a:pt x="87" y="86"/>
                  </a:lnTo>
                  <a:lnTo>
                    <a:pt x="97" y="93"/>
                  </a:lnTo>
                  <a:lnTo>
                    <a:pt x="104" y="106"/>
                  </a:lnTo>
                  <a:lnTo>
                    <a:pt x="108" y="122"/>
                  </a:lnTo>
                  <a:lnTo>
                    <a:pt x="104" y="139"/>
                  </a:lnTo>
                  <a:lnTo>
                    <a:pt x="96" y="153"/>
                  </a:lnTo>
                  <a:lnTo>
                    <a:pt x="83" y="162"/>
                  </a:lnTo>
                  <a:lnTo>
                    <a:pt x="67" y="168"/>
                  </a:lnTo>
                  <a:lnTo>
                    <a:pt x="50" y="169"/>
                  </a:lnTo>
                  <a:lnTo>
                    <a:pt x="32" y="168"/>
                  </a:lnTo>
                  <a:lnTo>
                    <a:pt x="14" y="161"/>
                  </a:lnTo>
                  <a:lnTo>
                    <a:pt x="0" y="148"/>
                  </a:lnTo>
                  <a:lnTo>
                    <a:pt x="16" y="134"/>
                  </a:lnTo>
                  <a:lnTo>
                    <a:pt x="25" y="145"/>
                  </a:lnTo>
                  <a:lnTo>
                    <a:pt x="37" y="150"/>
                  </a:lnTo>
                  <a:lnTo>
                    <a:pt x="51" y="152"/>
                  </a:lnTo>
                  <a:lnTo>
                    <a:pt x="64" y="150"/>
                  </a:lnTo>
                  <a:lnTo>
                    <a:pt x="74" y="145"/>
                  </a:lnTo>
                  <a:lnTo>
                    <a:pt x="83" y="136"/>
                  </a:lnTo>
                  <a:lnTo>
                    <a:pt x="87" y="123"/>
                  </a:lnTo>
                  <a:lnTo>
                    <a:pt x="83" y="111"/>
                  </a:lnTo>
                  <a:lnTo>
                    <a:pt x="76" y="104"/>
                  </a:lnTo>
                  <a:lnTo>
                    <a:pt x="62" y="97"/>
                  </a:lnTo>
                  <a:lnTo>
                    <a:pt x="44" y="92"/>
                  </a:lnTo>
                  <a:lnTo>
                    <a:pt x="28" y="85"/>
                  </a:lnTo>
                  <a:lnTo>
                    <a:pt x="16" y="76"/>
                  </a:lnTo>
                  <a:lnTo>
                    <a:pt x="7" y="63"/>
                  </a:lnTo>
                  <a:lnTo>
                    <a:pt x="4" y="46"/>
                  </a:lnTo>
                  <a:lnTo>
                    <a:pt x="7" y="30"/>
                  </a:lnTo>
                  <a:lnTo>
                    <a:pt x="14" y="16"/>
                  </a:lnTo>
                  <a:lnTo>
                    <a:pt x="27" y="7"/>
                  </a:lnTo>
                  <a:lnTo>
                    <a:pt x="43" y="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39"/>
            <p:cNvSpPr>
              <a:spLocks/>
            </p:cNvSpPr>
            <p:nvPr/>
          </p:nvSpPr>
          <p:spPr bwMode="auto">
            <a:xfrm>
              <a:off x="3119438" y="347663"/>
              <a:ext cx="198437" cy="258763"/>
            </a:xfrm>
            <a:custGeom>
              <a:avLst/>
              <a:gdLst>
                <a:gd name="T0" fmla="*/ 0 w 125"/>
                <a:gd name="T1" fmla="*/ 0 h 163"/>
                <a:gd name="T2" fmla="*/ 125 w 125"/>
                <a:gd name="T3" fmla="*/ 0 h 163"/>
                <a:gd name="T4" fmla="*/ 125 w 125"/>
                <a:gd name="T5" fmla="*/ 18 h 163"/>
                <a:gd name="T6" fmla="*/ 72 w 125"/>
                <a:gd name="T7" fmla="*/ 18 h 163"/>
                <a:gd name="T8" fmla="*/ 72 w 125"/>
                <a:gd name="T9" fmla="*/ 163 h 163"/>
                <a:gd name="T10" fmla="*/ 53 w 125"/>
                <a:gd name="T11" fmla="*/ 163 h 163"/>
                <a:gd name="T12" fmla="*/ 53 w 125"/>
                <a:gd name="T13" fmla="*/ 18 h 163"/>
                <a:gd name="T14" fmla="*/ 0 w 125"/>
                <a:gd name="T15" fmla="*/ 18 h 163"/>
                <a:gd name="T16" fmla="*/ 0 w 125"/>
                <a:gd name="T1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163">
                  <a:moveTo>
                    <a:pt x="0" y="0"/>
                  </a:moveTo>
                  <a:lnTo>
                    <a:pt x="125" y="0"/>
                  </a:lnTo>
                  <a:lnTo>
                    <a:pt x="125" y="18"/>
                  </a:lnTo>
                  <a:lnTo>
                    <a:pt x="72" y="18"/>
                  </a:lnTo>
                  <a:lnTo>
                    <a:pt x="72" y="163"/>
                  </a:lnTo>
                  <a:lnTo>
                    <a:pt x="53" y="163"/>
                  </a:lnTo>
                  <a:lnTo>
                    <a:pt x="53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40"/>
            <p:cNvSpPr>
              <a:spLocks noEditPoints="1"/>
            </p:cNvSpPr>
            <p:nvPr/>
          </p:nvSpPr>
          <p:spPr bwMode="auto">
            <a:xfrm>
              <a:off x="3294063" y="347663"/>
              <a:ext cx="249237" cy="258763"/>
            </a:xfrm>
            <a:custGeom>
              <a:avLst/>
              <a:gdLst>
                <a:gd name="T0" fmla="*/ 79 w 157"/>
                <a:gd name="T1" fmla="*/ 25 h 163"/>
                <a:gd name="T2" fmla="*/ 46 w 157"/>
                <a:gd name="T3" fmla="*/ 105 h 163"/>
                <a:gd name="T4" fmla="*/ 111 w 157"/>
                <a:gd name="T5" fmla="*/ 105 h 163"/>
                <a:gd name="T6" fmla="*/ 79 w 157"/>
                <a:gd name="T7" fmla="*/ 25 h 163"/>
                <a:gd name="T8" fmla="*/ 79 w 157"/>
                <a:gd name="T9" fmla="*/ 25 h 163"/>
                <a:gd name="T10" fmla="*/ 70 w 157"/>
                <a:gd name="T11" fmla="*/ 0 h 163"/>
                <a:gd name="T12" fmla="*/ 88 w 157"/>
                <a:gd name="T13" fmla="*/ 0 h 163"/>
                <a:gd name="T14" fmla="*/ 157 w 157"/>
                <a:gd name="T15" fmla="*/ 163 h 163"/>
                <a:gd name="T16" fmla="*/ 136 w 157"/>
                <a:gd name="T17" fmla="*/ 163 h 163"/>
                <a:gd name="T18" fmla="*/ 118 w 157"/>
                <a:gd name="T19" fmla="*/ 122 h 163"/>
                <a:gd name="T20" fmla="*/ 37 w 157"/>
                <a:gd name="T21" fmla="*/ 122 h 163"/>
                <a:gd name="T22" fmla="*/ 21 w 157"/>
                <a:gd name="T23" fmla="*/ 163 h 163"/>
                <a:gd name="T24" fmla="*/ 0 w 157"/>
                <a:gd name="T25" fmla="*/ 163 h 163"/>
                <a:gd name="T26" fmla="*/ 70 w 157"/>
                <a:gd name="T2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7" h="163">
                  <a:moveTo>
                    <a:pt x="79" y="25"/>
                  </a:moveTo>
                  <a:lnTo>
                    <a:pt x="46" y="105"/>
                  </a:lnTo>
                  <a:lnTo>
                    <a:pt x="111" y="105"/>
                  </a:lnTo>
                  <a:lnTo>
                    <a:pt x="79" y="25"/>
                  </a:lnTo>
                  <a:lnTo>
                    <a:pt x="79" y="25"/>
                  </a:lnTo>
                  <a:close/>
                  <a:moveTo>
                    <a:pt x="70" y="0"/>
                  </a:moveTo>
                  <a:lnTo>
                    <a:pt x="88" y="0"/>
                  </a:lnTo>
                  <a:lnTo>
                    <a:pt x="157" y="163"/>
                  </a:lnTo>
                  <a:lnTo>
                    <a:pt x="136" y="163"/>
                  </a:lnTo>
                  <a:lnTo>
                    <a:pt x="118" y="122"/>
                  </a:lnTo>
                  <a:lnTo>
                    <a:pt x="37" y="122"/>
                  </a:lnTo>
                  <a:lnTo>
                    <a:pt x="21" y="163"/>
                  </a:lnTo>
                  <a:lnTo>
                    <a:pt x="0" y="163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41"/>
            <p:cNvSpPr>
              <a:spLocks/>
            </p:cNvSpPr>
            <p:nvPr/>
          </p:nvSpPr>
          <p:spPr bwMode="auto">
            <a:xfrm>
              <a:off x="3517900" y="347663"/>
              <a:ext cx="198437" cy="258763"/>
            </a:xfrm>
            <a:custGeom>
              <a:avLst/>
              <a:gdLst>
                <a:gd name="T0" fmla="*/ 0 w 125"/>
                <a:gd name="T1" fmla="*/ 0 h 163"/>
                <a:gd name="T2" fmla="*/ 125 w 125"/>
                <a:gd name="T3" fmla="*/ 0 h 163"/>
                <a:gd name="T4" fmla="*/ 125 w 125"/>
                <a:gd name="T5" fmla="*/ 18 h 163"/>
                <a:gd name="T6" fmla="*/ 72 w 125"/>
                <a:gd name="T7" fmla="*/ 18 h 163"/>
                <a:gd name="T8" fmla="*/ 72 w 125"/>
                <a:gd name="T9" fmla="*/ 163 h 163"/>
                <a:gd name="T10" fmla="*/ 53 w 125"/>
                <a:gd name="T11" fmla="*/ 163 h 163"/>
                <a:gd name="T12" fmla="*/ 53 w 125"/>
                <a:gd name="T13" fmla="*/ 18 h 163"/>
                <a:gd name="T14" fmla="*/ 0 w 125"/>
                <a:gd name="T15" fmla="*/ 18 h 163"/>
                <a:gd name="T16" fmla="*/ 0 w 125"/>
                <a:gd name="T1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163">
                  <a:moveTo>
                    <a:pt x="0" y="0"/>
                  </a:moveTo>
                  <a:lnTo>
                    <a:pt x="125" y="0"/>
                  </a:lnTo>
                  <a:lnTo>
                    <a:pt x="125" y="18"/>
                  </a:lnTo>
                  <a:lnTo>
                    <a:pt x="72" y="18"/>
                  </a:lnTo>
                  <a:lnTo>
                    <a:pt x="72" y="163"/>
                  </a:lnTo>
                  <a:lnTo>
                    <a:pt x="53" y="163"/>
                  </a:lnTo>
                  <a:lnTo>
                    <a:pt x="53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42"/>
            <p:cNvSpPr>
              <a:spLocks/>
            </p:cNvSpPr>
            <p:nvPr/>
          </p:nvSpPr>
          <p:spPr bwMode="auto">
            <a:xfrm>
              <a:off x="3752850" y="347663"/>
              <a:ext cx="168275" cy="258763"/>
            </a:xfrm>
            <a:custGeom>
              <a:avLst/>
              <a:gdLst>
                <a:gd name="T0" fmla="*/ 0 w 106"/>
                <a:gd name="T1" fmla="*/ 0 h 163"/>
                <a:gd name="T2" fmla="*/ 103 w 106"/>
                <a:gd name="T3" fmla="*/ 0 h 163"/>
                <a:gd name="T4" fmla="*/ 103 w 106"/>
                <a:gd name="T5" fmla="*/ 18 h 163"/>
                <a:gd name="T6" fmla="*/ 20 w 106"/>
                <a:gd name="T7" fmla="*/ 18 h 163"/>
                <a:gd name="T8" fmla="*/ 20 w 106"/>
                <a:gd name="T9" fmla="*/ 69 h 163"/>
                <a:gd name="T10" fmla="*/ 98 w 106"/>
                <a:gd name="T11" fmla="*/ 69 h 163"/>
                <a:gd name="T12" fmla="*/ 98 w 106"/>
                <a:gd name="T13" fmla="*/ 87 h 163"/>
                <a:gd name="T14" fmla="*/ 20 w 106"/>
                <a:gd name="T15" fmla="*/ 87 h 163"/>
                <a:gd name="T16" fmla="*/ 20 w 106"/>
                <a:gd name="T17" fmla="*/ 145 h 163"/>
                <a:gd name="T18" fmla="*/ 106 w 106"/>
                <a:gd name="T19" fmla="*/ 145 h 163"/>
                <a:gd name="T20" fmla="*/ 106 w 106"/>
                <a:gd name="T21" fmla="*/ 163 h 163"/>
                <a:gd name="T22" fmla="*/ 0 w 106"/>
                <a:gd name="T23" fmla="*/ 163 h 163"/>
                <a:gd name="T24" fmla="*/ 0 w 106"/>
                <a:gd name="T2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63">
                  <a:moveTo>
                    <a:pt x="0" y="0"/>
                  </a:moveTo>
                  <a:lnTo>
                    <a:pt x="103" y="0"/>
                  </a:lnTo>
                  <a:lnTo>
                    <a:pt x="103" y="18"/>
                  </a:lnTo>
                  <a:lnTo>
                    <a:pt x="20" y="18"/>
                  </a:lnTo>
                  <a:lnTo>
                    <a:pt x="20" y="69"/>
                  </a:lnTo>
                  <a:lnTo>
                    <a:pt x="98" y="69"/>
                  </a:lnTo>
                  <a:lnTo>
                    <a:pt x="98" y="87"/>
                  </a:lnTo>
                  <a:lnTo>
                    <a:pt x="20" y="87"/>
                  </a:lnTo>
                  <a:lnTo>
                    <a:pt x="20" y="145"/>
                  </a:lnTo>
                  <a:lnTo>
                    <a:pt x="106" y="145"/>
                  </a:lnTo>
                  <a:lnTo>
                    <a:pt x="106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43"/>
            <p:cNvSpPr>
              <a:spLocks noChangeArrowheads="1"/>
            </p:cNvSpPr>
            <p:nvPr/>
          </p:nvSpPr>
          <p:spPr bwMode="auto">
            <a:xfrm>
              <a:off x="3952875" y="504825"/>
              <a:ext cx="88900" cy="2857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44"/>
            <p:cNvSpPr>
              <a:spLocks/>
            </p:cNvSpPr>
            <p:nvPr/>
          </p:nvSpPr>
          <p:spPr bwMode="auto">
            <a:xfrm>
              <a:off x="4176713" y="342900"/>
              <a:ext cx="230187" cy="268288"/>
            </a:xfrm>
            <a:custGeom>
              <a:avLst/>
              <a:gdLst>
                <a:gd name="T0" fmla="*/ 83 w 145"/>
                <a:gd name="T1" fmla="*/ 0 h 169"/>
                <a:gd name="T2" fmla="*/ 104 w 145"/>
                <a:gd name="T3" fmla="*/ 1 h 169"/>
                <a:gd name="T4" fmla="*/ 124 w 145"/>
                <a:gd name="T5" fmla="*/ 10 h 169"/>
                <a:gd name="T6" fmla="*/ 140 w 145"/>
                <a:gd name="T7" fmla="*/ 24 h 169"/>
                <a:gd name="T8" fmla="*/ 124 w 145"/>
                <a:gd name="T9" fmla="*/ 37 h 169"/>
                <a:gd name="T10" fmla="*/ 111 w 145"/>
                <a:gd name="T11" fmla="*/ 26 h 169"/>
                <a:gd name="T12" fmla="*/ 99 w 145"/>
                <a:gd name="T13" fmla="*/ 19 h 169"/>
                <a:gd name="T14" fmla="*/ 83 w 145"/>
                <a:gd name="T15" fmla="*/ 17 h 169"/>
                <a:gd name="T16" fmla="*/ 62 w 145"/>
                <a:gd name="T17" fmla="*/ 21 h 169"/>
                <a:gd name="T18" fmla="*/ 46 w 145"/>
                <a:gd name="T19" fmla="*/ 31 h 169"/>
                <a:gd name="T20" fmla="*/ 32 w 145"/>
                <a:gd name="T21" fmla="*/ 46 h 169"/>
                <a:gd name="T22" fmla="*/ 25 w 145"/>
                <a:gd name="T23" fmla="*/ 63 h 169"/>
                <a:gd name="T24" fmla="*/ 21 w 145"/>
                <a:gd name="T25" fmla="*/ 85 h 169"/>
                <a:gd name="T26" fmla="*/ 23 w 145"/>
                <a:gd name="T27" fmla="*/ 106 h 169"/>
                <a:gd name="T28" fmla="*/ 32 w 145"/>
                <a:gd name="T29" fmla="*/ 125 h 169"/>
                <a:gd name="T30" fmla="*/ 46 w 145"/>
                <a:gd name="T31" fmla="*/ 139 h 169"/>
                <a:gd name="T32" fmla="*/ 62 w 145"/>
                <a:gd name="T33" fmla="*/ 148 h 169"/>
                <a:gd name="T34" fmla="*/ 83 w 145"/>
                <a:gd name="T35" fmla="*/ 152 h 169"/>
                <a:gd name="T36" fmla="*/ 101 w 145"/>
                <a:gd name="T37" fmla="*/ 150 h 169"/>
                <a:gd name="T38" fmla="*/ 117 w 145"/>
                <a:gd name="T39" fmla="*/ 141 h 169"/>
                <a:gd name="T40" fmla="*/ 129 w 145"/>
                <a:gd name="T41" fmla="*/ 129 h 169"/>
                <a:gd name="T42" fmla="*/ 145 w 145"/>
                <a:gd name="T43" fmla="*/ 141 h 169"/>
                <a:gd name="T44" fmla="*/ 127 w 145"/>
                <a:gd name="T45" fmla="*/ 157 h 169"/>
                <a:gd name="T46" fmla="*/ 108 w 145"/>
                <a:gd name="T47" fmla="*/ 168 h 169"/>
                <a:gd name="T48" fmla="*/ 83 w 145"/>
                <a:gd name="T49" fmla="*/ 169 h 169"/>
                <a:gd name="T50" fmla="*/ 57 w 145"/>
                <a:gd name="T51" fmla="*/ 166 h 169"/>
                <a:gd name="T52" fmla="*/ 34 w 145"/>
                <a:gd name="T53" fmla="*/ 153 h 169"/>
                <a:gd name="T54" fmla="*/ 16 w 145"/>
                <a:gd name="T55" fmla="*/ 136 h 169"/>
                <a:gd name="T56" fmla="*/ 4 w 145"/>
                <a:gd name="T57" fmla="*/ 113 h 169"/>
                <a:gd name="T58" fmla="*/ 0 w 145"/>
                <a:gd name="T59" fmla="*/ 85 h 169"/>
                <a:gd name="T60" fmla="*/ 4 w 145"/>
                <a:gd name="T61" fmla="*/ 58 h 169"/>
                <a:gd name="T62" fmla="*/ 16 w 145"/>
                <a:gd name="T63" fmla="*/ 33 h 169"/>
                <a:gd name="T64" fmla="*/ 34 w 145"/>
                <a:gd name="T65" fmla="*/ 16 h 169"/>
                <a:gd name="T66" fmla="*/ 57 w 145"/>
                <a:gd name="T67" fmla="*/ 3 h 169"/>
                <a:gd name="T68" fmla="*/ 83 w 145"/>
                <a:gd name="T6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" h="169">
                  <a:moveTo>
                    <a:pt x="83" y="0"/>
                  </a:moveTo>
                  <a:lnTo>
                    <a:pt x="104" y="1"/>
                  </a:lnTo>
                  <a:lnTo>
                    <a:pt x="124" y="10"/>
                  </a:lnTo>
                  <a:lnTo>
                    <a:pt x="140" y="24"/>
                  </a:lnTo>
                  <a:lnTo>
                    <a:pt x="124" y="37"/>
                  </a:lnTo>
                  <a:lnTo>
                    <a:pt x="111" y="26"/>
                  </a:lnTo>
                  <a:lnTo>
                    <a:pt x="99" y="19"/>
                  </a:lnTo>
                  <a:lnTo>
                    <a:pt x="83" y="17"/>
                  </a:lnTo>
                  <a:lnTo>
                    <a:pt x="62" y="21"/>
                  </a:lnTo>
                  <a:lnTo>
                    <a:pt x="46" y="31"/>
                  </a:lnTo>
                  <a:lnTo>
                    <a:pt x="32" y="46"/>
                  </a:lnTo>
                  <a:lnTo>
                    <a:pt x="25" y="63"/>
                  </a:lnTo>
                  <a:lnTo>
                    <a:pt x="21" y="85"/>
                  </a:lnTo>
                  <a:lnTo>
                    <a:pt x="23" y="106"/>
                  </a:lnTo>
                  <a:lnTo>
                    <a:pt x="32" y="125"/>
                  </a:lnTo>
                  <a:lnTo>
                    <a:pt x="46" y="139"/>
                  </a:lnTo>
                  <a:lnTo>
                    <a:pt x="62" y="148"/>
                  </a:lnTo>
                  <a:lnTo>
                    <a:pt x="83" y="152"/>
                  </a:lnTo>
                  <a:lnTo>
                    <a:pt x="101" y="150"/>
                  </a:lnTo>
                  <a:lnTo>
                    <a:pt x="117" y="141"/>
                  </a:lnTo>
                  <a:lnTo>
                    <a:pt x="129" y="129"/>
                  </a:lnTo>
                  <a:lnTo>
                    <a:pt x="145" y="141"/>
                  </a:lnTo>
                  <a:lnTo>
                    <a:pt x="127" y="157"/>
                  </a:lnTo>
                  <a:lnTo>
                    <a:pt x="108" y="168"/>
                  </a:lnTo>
                  <a:lnTo>
                    <a:pt x="83" y="169"/>
                  </a:lnTo>
                  <a:lnTo>
                    <a:pt x="57" y="166"/>
                  </a:lnTo>
                  <a:lnTo>
                    <a:pt x="34" y="153"/>
                  </a:lnTo>
                  <a:lnTo>
                    <a:pt x="16" y="136"/>
                  </a:lnTo>
                  <a:lnTo>
                    <a:pt x="4" y="113"/>
                  </a:lnTo>
                  <a:lnTo>
                    <a:pt x="0" y="85"/>
                  </a:lnTo>
                  <a:lnTo>
                    <a:pt x="4" y="58"/>
                  </a:lnTo>
                  <a:lnTo>
                    <a:pt x="16" y="33"/>
                  </a:lnTo>
                  <a:lnTo>
                    <a:pt x="34" y="16"/>
                  </a:lnTo>
                  <a:lnTo>
                    <a:pt x="57" y="3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45"/>
            <p:cNvSpPr>
              <a:spLocks noEditPoints="1"/>
            </p:cNvSpPr>
            <p:nvPr/>
          </p:nvSpPr>
          <p:spPr bwMode="auto">
            <a:xfrm>
              <a:off x="4435475" y="342900"/>
              <a:ext cx="268287" cy="268288"/>
            </a:xfrm>
            <a:custGeom>
              <a:avLst/>
              <a:gdLst>
                <a:gd name="T0" fmla="*/ 85 w 169"/>
                <a:gd name="T1" fmla="*/ 17 h 169"/>
                <a:gd name="T2" fmla="*/ 63 w 169"/>
                <a:gd name="T3" fmla="*/ 21 h 169"/>
                <a:gd name="T4" fmla="*/ 44 w 169"/>
                <a:gd name="T5" fmla="*/ 30 h 169"/>
                <a:gd name="T6" fmla="*/ 32 w 169"/>
                <a:gd name="T7" fmla="*/ 44 h 169"/>
                <a:gd name="T8" fmla="*/ 23 w 169"/>
                <a:gd name="T9" fmla="*/ 63 h 169"/>
                <a:gd name="T10" fmla="*/ 19 w 169"/>
                <a:gd name="T11" fmla="*/ 85 h 169"/>
                <a:gd name="T12" fmla="*/ 23 w 169"/>
                <a:gd name="T13" fmla="*/ 106 h 169"/>
                <a:gd name="T14" fmla="*/ 32 w 169"/>
                <a:gd name="T15" fmla="*/ 125 h 169"/>
                <a:gd name="T16" fmla="*/ 44 w 169"/>
                <a:gd name="T17" fmla="*/ 139 h 169"/>
                <a:gd name="T18" fmla="*/ 63 w 169"/>
                <a:gd name="T19" fmla="*/ 148 h 169"/>
                <a:gd name="T20" fmla="*/ 85 w 169"/>
                <a:gd name="T21" fmla="*/ 152 h 169"/>
                <a:gd name="T22" fmla="*/ 106 w 169"/>
                <a:gd name="T23" fmla="*/ 148 h 169"/>
                <a:gd name="T24" fmla="*/ 123 w 169"/>
                <a:gd name="T25" fmla="*/ 139 h 169"/>
                <a:gd name="T26" fmla="*/ 136 w 169"/>
                <a:gd name="T27" fmla="*/ 125 h 169"/>
                <a:gd name="T28" fmla="*/ 145 w 169"/>
                <a:gd name="T29" fmla="*/ 106 h 169"/>
                <a:gd name="T30" fmla="*/ 148 w 169"/>
                <a:gd name="T31" fmla="*/ 85 h 169"/>
                <a:gd name="T32" fmla="*/ 145 w 169"/>
                <a:gd name="T33" fmla="*/ 63 h 169"/>
                <a:gd name="T34" fmla="*/ 136 w 169"/>
                <a:gd name="T35" fmla="*/ 44 h 169"/>
                <a:gd name="T36" fmla="*/ 123 w 169"/>
                <a:gd name="T37" fmla="*/ 30 h 169"/>
                <a:gd name="T38" fmla="*/ 106 w 169"/>
                <a:gd name="T39" fmla="*/ 21 h 169"/>
                <a:gd name="T40" fmla="*/ 85 w 169"/>
                <a:gd name="T41" fmla="*/ 17 h 169"/>
                <a:gd name="T42" fmla="*/ 85 w 169"/>
                <a:gd name="T43" fmla="*/ 0 h 169"/>
                <a:gd name="T44" fmla="*/ 111 w 169"/>
                <a:gd name="T45" fmla="*/ 3 h 169"/>
                <a:gd name="T46" fmla="*/ 136 w 169"/>
                <a:gd name="T47" fmla="*/ 16 h 169"/>
                <a:gd name="T48" fmla="*/ 153 w 169"/>
                <a:gd name="T49" fmla="*/ 33 h 169"/>
                <a:gd name="T50" fmla="*/ 164 w 169"/>
                <a:gd name="T51" fmla="*/ 56 h 169"/>
                <a:gd name="T52" fmla="*/ 169 w 169"/>
                <a:gd name="T53" fmla="*/ 85 h 169"/>
                <a:gd name="T54" fmla="*/ 164 w 169"/>
                <a:gd name="T55" fmla="*/ 113 h 169"/>
                <a:gd name="T56" fmla="*/ 153 w 169"/>
                <a:gd name="T57" fmla="*/ 136 h 169"/>
                <a:gd name="T58" fmla="*/ 136 w 169"/>
                <a:gd name="T59" fmla="*/ 153 h 169"/>
                <a:gd name="T60" fmla="*/ 111 w 169"/>
                <a:gd name="T61" fmla="*/ 166 h 169"/>
                <a:gd name="T62" fmla="*/ 85 w 169"/>
                <a:gd name="T63" fmla="*/ 169 h 169"/>
                <a:gd name="T64" fmla="*/ 56 w 169"/>
                <a:gd name="T65" fmla="*/ 166 h 169"/>
                <a:gd name="T66" fmla="*/ 33 w 169"/>
                <a:gd name="T67" fmla="*/ 153 h 169"/>
                <a:gd name="T68" fmla="*/ 14 w 169"/>
                <a:gd name="T69" fmla="*/ 136 h 169"/>
                <a:gd name="T70" fmla="*/ 3 w 169"/>
                <a:gd name="T71" fmla="*/ 113 h 169"/>
                <a:gd name="T72" fmla="*/ 0 w 169"/>
                <a:gd name="T73" fmla="*/ 85 h 169"/>
                <a:gd name="T74" fmla="*/ 3 w 169"/>
                <a:gd name="T75" fmla="*/ 56 h 169"/>
                <a:gd name="T76" fmla="*/ 14 w 169"/>
                <a:gd name="T77" fmla="*/ 33 h 169"/>
                <a:gd name="T78" fmla="*/ 33 w 169"/>
                <a:gd name="T79" fmla="*/ 16 h 169"/>
                <a:gd name="T80" fmla="*/ 56 w 169"/>
                <a:gd name="T81" fmla="*/ 3 h 169"/>
                <a:gd name="T82" fmla="*/ 85 w 169"/>
                <a:gd name="T8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9" h="169">
                  <a:moveTo>
                    <a:pt x="85" y="17"/>
                  </a:moveTo>
                  <a:lnTo>
                    <a:pt x="63" y="21"/>
                  </a:lnTo>
                  <a:lnTo>
                    <a:pt x="44" y="30"/>
                  </a:lnTo>
                  <a:lnTo>
                    <a:pt x="32" y="44"/>
                  </a:lnTo>
                  <a:lnTo>
                    <a:pt x="23" y="63"/>
                  </a:lnTo>
                  <a:lnTo>
                    <a:pt x="19" y="85"/>
                  </a:lnTo>
                  <a:lnTo>
                    <a:pt x="23" y="106"/>
                  </a:lnTo>
                  <a:lnTo>
                    <a:pt x="32" y="125"/>
                  </a:lnTo>
                  <a:lnTo>
                    <a:pt x="44" y="139"/>
                  </a:lnTo>
                  <a:lnTo>
                    <a:pt x="63" y="148"/>
                  </a:lnTo>
                  <a:lnTo>
                    <a:pt x="85" y="152"/>
                  </a:lnTo>
                  <a:lnTo>
                    <a:pt x="106" y="148"/>
                  </a:lnTo>
                  <a:lnTo>
                    <a:pt x="123" y="139"/>
                  </a:lnTo>
                  <a:lnTo>
                    <a:pt x="136" y="125"/>
                  </a:lnTo>
                  <a:lnTo>
                    <a:pt x="145" y="106"/>
                  </a:lnTo>
                  <a:lnTo>
                    <a:pt x="148" y="85"/>
                  </a:lnTo>
                  <a:lnTo>
                    <a:pt x="145" y="63"/>
                  </a:lnTo>
                  <a:lnTo>
                    <a:pt x="136" y="44"/>
                  </a:lnTo>
                  <a:lnTo>
                    <a:pt x="123" y="30"/>
                  </a:lnTo>
                  <a:lnTo>
                    <a:pt x="106" y="21"/>
                  </a:lnTo>
                  <a:lnTo>
                    <a:pt x="85" y="17"/>
                  </a:lnTo>
                  <a:close/>
                  <a:moveTo>
                    <a:pt x="85" y="0"/>
                  </a:moveTo>
                  <a:lnTo>
                    <a:pt x="111" y="3"/>
                  </a:lnTo>
                  <a:lnTo>
                    <a:pt x="136" y="16"/>
                  </a:lnTo>
                  <a:lnTo>
                    <a:pt x="153" y="33"/>
                  </a:lnTo>
                  <a:lnTo>
                    <a:pt x="164" y="56"/>
                  </a:lnTo>
                  <a:lnTo>
                    <a:pt x="169" y="85"/>
                  </a:lnTo>
                  <a:lnTo>
                    <a:pt x="164" y="113"/>
                  </a:lnTo>
                  <a:lnTo>
                    <a:pt x="153" y="136"/>
                  </a:lnTo>
                  <a:lnTo>
                    <a:pt x="136" y="153"/>
                  </a:lnTo>
                  <a:lnTo>
                    <a:pt x="111" y="166"/>
                  </a:lnTo>
                  <a:lnTo>
                    <a:pt x="85" y="169"/>
                  </a:lnTo>
                  <a:lnTo>
                    <a:pt x="56" y="166"/>
                  </a:lnTo>
                  <a:lnTo>
                    <a:pt x="33" y="153"/>
                  </a:lnTo>
                  <a:lnTo>
                    <a:pt x="14" y="136"/>
                  </a:lnTo>
                  <a:lnTo>
                    <a:pt x="3" y="113"/>
                  </a:lnTo>
                  <a:lnTo>
                    <a:pt x="0" y="85"/>
                  </a:lnTo>
                  <a:lnTo>
                    <a:pt x="3" y="56"/>
                  </a:lnTo>
                  <a:lnTo>
                    <a:pt x="14" y="33"/>
                  </a:lnTo>
                  <a:lnTo>
                    <a:pt x="33" y="16"/>
                  </a:lnTo>
                  <a:lnTo>
                    <a:pt x="56" y="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46"/>
            <p:cNvSpPr>
              <a:spLocks/>
            </p:cNvSpPr>
            <p:nvPr/>
          </p:nvSpPr>
          <p:spPr bwMode="auto">
            <a:xfrm>
              <a:off x="4751388" y="347663"/>
              <a:ext cx="219075" cy="258763"/>
            </a:xfrm>
            <a:custGeom>
              <a:avLst/>
              <a:gdLst>
                <a:gd name="T0" fmla="*/ 0 w 138"/>
                <a:gd name="T1" fmla="*/ 0 h 163"/>
                <a:gd name="T2" fmla="*/ 25 w 138"/>
                <a:gd name="T3" fmla="*/ 0 h 163"/>
                <a:gd name="T4" fmla="*/ 119 w 138"/>
                <a:gd name="T5" fmla="*/ 135 h 163"/>
                <a:gd name="T6" fmla="*/ 119 w 138"/>
                <a:gd name="T7" fmla="*/ 135 h 163"/>
                <a:gd name="T8" fmla="*/ 119 w 138"/>
                <a:gd name="T9" fmla="*/ 0 h 163"/>
                <a:gd name="T10" fmla="*/ 138 w 138"/>
                <a:gd name="T11" fmla="*/ 0 h 163"/>
                <a:gd name="T12" fmla="*/ 138 w 138"/>
                <a:gd name="T13" fmla="*/ 163 h 163"/>
                <a:gd name="T14" fmla="*/ 115 w 138"/>
                <a:gd name="T15" fmla="*/ 163 h 163"/>
                <a:gd name="T16" fmla="*/ 20 w 138"/>
                <a:gd name="T17" fmla="*/ 28 h 163"/>
                <a:gd name="T18" fmla="*/ 20 w 138"/>
                <a:gd name="T19" fmla="*/ 28 h 163"/>
                <a:gd name="T20" fmla="*/ 20 w 138"/>
                <a:gd name="T21" fmla="*/ 163 h 163"/>
                <a:gd name="T22" fmla="*/ 0 w 138"/>
                <a:gd name="T23" fmla="*/ 163 h 163"/>
                <a:gd name="T24" fmla="*/ 0 w 138"/>
                <a:gd name="T2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163">
                  <a:moveTo>
                    <a:pt x="0" y="0"/>
                  </a:moveTo>
                  <a:lnTo>
                    <a:pt x="25" y="0"/>
                  </a:lnTo>
                  <a:lnTo>
                    <a:pt x="119" y="135"/>
                  </a:lnTo>
                  <a:lnTo>
                    <a:pt x="119" y="135"/>
                  </a:lnTo>
                  <a:lnTo>
                    <a:pt x="119" y="0"/>
                  </a:lnTo>
                  <a:lnTo>
                    <a:pt x="138" y="0"/>
                  </a:lnTo>
                  <a:lnTo>
                    <a:pt x="138" y="163"/>
                  </a:lnTo>
                  <a:lnTo>
                    <a:pt x="115" y="163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0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47"/>
            <p:cNvSpPr>
              <a:spLocks/>
            </p:cNvSpPr>
            <p:nvPr/>
          </p:nvSpPr>
          <p:spPr bwMode="auto">
            <a:xfrm>
              <a:off x="5018088" y="342900"/>
              <a:ext cx="168275" cy="268288"/>
            </a:xfrm>
            <a:custGeom>
              <a:avLst/>
              <a:gdLst>
                <a:gd name="T0" fmla="*/ 59 w 106"/>
                <a:gd name="T1" fmla="*/ 0 h 169"/>
                <a:gd name="T2" fmla="*/ 76 w 106"/>
                <a:gd name="T3" fmla="*/ 1 h 169"/>
                <a:gd name="T4" fmla="*/ 90 w 106"/>
                <a:gd name="T5" fmla="*/ 7 h 169"/>
                <a:gd name="T6" fmla="*/ 105 w 106"/>
                <a:gd name="T7" fmla="*/ 19 h 169"/>
                <a:gd name="T8" fmla="*/ 89 w 106"/>
                <a:gd name="T9" fmla="*/ 31 h 169"/>
                <a:gd name="T10" fmla="*/ 80 w 106"/>
                <a:gd name="T11" fmla="*/ 24 h 169"/>
                <a:gd name="T12" fmla="*/ 71 w 106"/>
                <a:gd name="T13" fmla="*/ 19 h 169"/>
                <a:gd name="T14" fmla="*/ 59 w 106"/>
                <a:gd name="T15" fmla="*/ 17 h 169"/>
                <a:gd name="T16" fmla="*/ 46 w 106"/>
                <a:gd name="T17" fmla="*/ 19 h 169"/>
                <a:gd name="T18" fmla="*/ 36 w 106"/>
                <a:gd name="T19" fmla="*/ 24 h 169"/>
                <a:gd name="T20" fmla="*/ 27 w 106"/>
                <a:gd name="T21" fmla="*/ 31 h 169"/>
                <a:gd name="T22" fmla="*/ 23 w 106"/>
                <a:gd name="T23" fmla="*/ 44 h 169"/>
                <a:gd name="T24" fmla="*/ 27 w 106"/>
                <a:gd name="T25" fmla="*/ 56 h 169"/>
                <a:gd name="T26" fmla="*/ 37 w 106"/>
                <a:gd name="T27" fmla="*/ 67 h 169"/>
                <a:gd name="T28" fmla="*/ 59 w 106"/>
                <a:gd name="T29" fmla="*/ 74 h 169"/>
                <a:gd name="T30" fmla="*/ 73 w 106"/>
                <a:gd name="T31" fmla="*/ 79 h 169"/>
                <a:gd name="T32" fmla="*/ 87 w 106"/>
                <a:gd name="T33" fmla="*/ 86 h 169"/>
                <a:gd name="T34" fmla="*/ 97 w 106"/>
                <a:gd name="T35" fmla="*/ 93 h 169"/>
                <a:gd name="T36" fmla="*/ 105 w 106"/>
                <a:gd name="T37" fmla="*/ 106 h 169"/>
                <a:gd name="T38" fmla="*/ 106 w 106"/>
                <a:gd name="T39" fmla="*/ 122 h 169"/>
                <a:gd name="T40" fmla="*/ 105 w 106"/>
                <a:gd name="T41" fmla="*/ 139 h 169"/>
                <a:gd name="T42" fmla="*/ 96 w 106"/>
                <a:gd name="T43" fmla="*/ 153 h 169"/>
                <a:gd name="T44" fmla="*/ 83 w 106"/>
                <a:gd name="T45" fmla="*/ 162 h 169"/>
                <a:gd name="T46" fmla="*/ 67 w 106"/>
                <a:gd name="T47" fmla="*/ 168 h 169"/>
                <a:gd name="T48" fmla="*/ 50 w 106"/>
                <a:gd name="T49" fmla="*/ 169 h 169"/>
                <a:gd name="T50" fmla="*/ 30 w 106"/>
                <a:gd name="T51" fmla="*/ 168 h 169"/>
                <a:gd name="T52" fmla="*/ 13 w 106"/>
                <a:gd name="T53" fmla="*/ 161 h 169"/>
                <a:gd name="T54" fmla="*/ 0 w 106"/>
                <a:gd name="T55" fmla="*/ 148 h 169"/>
                <a:gd name="T56" fmla="*/ 16 w 106"/>
                <a:gd name="T57" fmla="*/ 134 h 169"/>
                <a:gd name="T58" fmla="*/ 25 w 106"/>
                <a:gd name="T59" fmla="*/ 145 h 169"/>
                <a:gd name="T60" fmla="*/ 37 w 106"/>
                <a:gd name="T61" fmla="*/ 150 h 169"/>
                <a:gd name="T62" fmla="*/ 52 w 106"/>
                <a:gd name="T63" fmla="*/ 152 h 169"/>
                <a:gd name="T64" fmla="*/ 64 w 106"/>
                <a:gd name="T65" fmla="*/ 150 h 169"/>
                <a:gd name="T66" fmla="*/ 74 w 106"/>
                <a:gd name="T67" fmla="*/ 145 h 169"/>
                <a:gd name="T68" fmla="*/ 83 w 106"/>
                <a:gd name="T69" fmla="*/ 136 h 169"/>
                <a:gd name="T70" fmla="*/ 87 w 106"/>
                <a:gd name="T71" fmla="*/ 123 h 169"/>
                <a:gd name="T72" fmla="*/ 83 w 106"/>
                <a:gd name="T73" fmla="*/ 111 h 169"/>
                <a:gd name="T74" fmla="*/ 76 w 106"/>
                <a:gd name="T75" fmla="*/ 104 h 169"/>
                <a:gd name="T76" fmla="*/ 62 w 106"/>
                <a:gd name="T77" fmla="*/ 97 h 169"/>
                <a:gd name="T78" fmla="*/ 44 w 106"/>
                <a:gd name="T79" fmla="*/ 92 h 169"/>
                <a:gd name="T80" fmla="*/ 29 w 106"/>
                <a:gd name="T81" fmla="*/ 85 h 169"/>
                <a:gd name="T82" fmla="*/ 14 w 106"/>
                <a:gd name="T83" fmla="*/ 76 h 169"/>
                <a:gd name="T84" fmla="*/ 6 w 106"/>
                <a:gd name="T85" fmla="*/ 63 h 169"/>
                <a:gd name="T86" fmla="*/ 4 w 106"/>
                <a:gd name="T87" fmla="*/ 46 h 169"/>
                <a:gd name="T88" fmla="*/ 6 w 106"/>
                <a:gd name="T89" fmla="*/ 30 h 169"/>
                <a:gd name="T90" fmla="*/ 14 w 106"/>
                <a:gd name="T91" fmla="*/ 16 h 169"/>
                <a:gd name="T92" fmla="*/ 27 w 106"/>
                <a:gd name="T93" fmla="*/ 7 h 169"/>
                <a:gd name="T94" fmla="*/ 43 w 106"/>
                <a:gd name="T95" fmla="*/ 1 h 169"/>
                <a:gd name="T96" fmla="*/ 59 w 106"/>
                <a:gd name="T97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6" h="169">
                  <a:moveTo>
                    <a:pt x="59" y="0"/>
                  </a:moveTo>
                  <a:lnTo>
                    <a:pt x="76" y="1"/>
                  </a:lnTo>
                  <a:lnTo>
                    <a:pt x="90" y="7"/>
                  </a:lnTo>
                  <a:lnTo>
                    <a:pt x="105" y="19"/>
                  </a:lnTo>
                  <a:lnTo>
                    <a:pt x="89" y="31"/>
                  </a:lnTo>
                  <a:lnTo>
                    <a:pt x="80" y="24"/>
                  </a:lnTo>
                  <a:lnTo>
                    <a:pt x="71" y="19"/>
                  </a:lnTo>
                  <a:lnTo>
                    <a:pt x="59" y="17"/>
                  </a:lnTo>
                  <a:lnTo>
                    <a:pt x="46" y="19"/>
                  </a:lnTo>
                  <a:lnTo>
                    <a:pt x="36" y="24"/>
                  </a:lnTo>
                  <a:lnTo>
                    <a:pt x="27" y="31"/>
                  </a:lnTo>
                  <a:lnTo>
                    <a:pt x="23" y="44"/>
                  </a:lnTo>
                  <a:lnTo>
                    <a:pt x="27" y="56"/>
                  </a:lnTo>
                  <a:lnTo>
                    <a:pt x="37" y="67"/>
                  </a:lnTo>
                  <a:lnTo>
                    <a:pt x="59" y="74"/>
                  </a:lnTo>
                  <a:lnTo>
                    <a:pt x="73" y="79"/>
                  </a:lnTo>
                  <a:lnTo>
                    <a:pt x="87" y="86"/>
                  </a:lnTo>
                  <a:lnTo>
                    <a:pt x="97" y="93"/>
                  </a:lnTo>
                  <a:lnTo>
                    <a:pt x="105" y="106"/>
                  </a:lnTo>
                  <a:lnTo>
                    <a:pt x="106" y="122"/>
                  </a:lnTo>
                  <a:lnTo>
                    <a:pt x="105" y="139"/>
                  </a:lnTo>
                  <a:lnTo>
                    <a:pt x="96" y="153"/>
                  </a:lnTo>
                  <a:lnTo>
                    <a:pt x="83" y="162"/>
                  </a:lnTo>
                  <a:lnTo>
                    <a:pt x="67" y="168"/>
                  </a:lnTo>
                  <a:lnTo>
                    <a:pt x="50" y="169"/>
                  </a:lnTo>
                  <a:lnTo>
                    <a:pt x="30" y="168"/>
                  </a:lnTo>
                  <a:lnTo>
                    <a:pt x="13" y="161"/>
                  </a:lnTo>
                  <a:lnTo>
                    <a:pt x="0" y="148"/>
                  </a:lnTo>
                  <a:lnTo>
                    <a:pt x="16" y="134"/>
                  </a:lnTo>
                  <a:lnTo>
                    <a:pt x="25" y="145"/>
                  </a:lnTo>
                  <a:lnTo>
                    <a:pt x="37" y="150"/>
                  </a:lnTo>
                  <a:lnTo>
                    <a:pt x="52" y="152"/>
                  </a:lnTo>
                  <a:lnTo>
                    <a:pt x="64" y="150"/>
                  </a:lnTo>
                  <a:lnTo>
                    <a:pt x="74" y="145"/>
                  </a:lnTo>
                  <a:lnTo>
                    <a:pt x="83" y="136"/>
                  </a:lnTo>
                  <a:lnTo>
                    <a:pt x="87" y="123"/>
                  </a:lnTo>
                  <a:lnTo>
                    <a:pt x="83" y="111"/>
                  </a:lnTo>
                  <a:lnTo>
                    <a:pt x="76" y="104"/>
                  </a:lnTo>
                  <a:lnTo>
                    <a:pt x="62" y="97"/>
                  </a:lnTo>
                  <a:lnTo>
                    <a:pt x="44" y="92"/>
                  </a:lnTo>
                  <a:lnTo>
                    <a:pt x="29" y="85"/>
                  </a:lnTo>
                  <a:lnTo>
                    <a:pt x="14" y="76"/>
                  </a:lnTo>
                  <a:lnTo>
                    <a:pt x="6" y="63"/>
                  </a:lnTo>
                  <a:lnTo>
                    <a:pt x="4" y="46"/>
                  </a:lnTo>
                  <a:lnTo>
                    <a:pt x="6" y="30"/>
                  </a:lnTo>
                  <a:lnTo>
                    <a:pt x="14" y="16"/>
                  </a:lnTo>
                  <a:lnTo>
                    <a:pt x="27" y="7"/>
                  </a:lnTo>
                  <a:lnTo>
                    <a:pt x="43" y="1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48"/>
            <p:cNvSpPr>
              <a:spLocks/>
            </p:cNvSpPr>
            <p:nvPr/>
          </p:nvSpPr>
          <p:spPr bwMode="auto">
            <a:xfrm>
              <a:off x="5208588" y="347663"/>
              <a:ext cx="203200" cy="258763"/>
            </a:xfrm>
            <a:custGeom>
              <a:avLst/>
              <a:gdLst>
                <a:gd name="T0" fmla="*/ 0 w 128"/>
                <a:gd name="T1" fmla="*/ 0 h 163"/>
                <a:gd name="T2" fmla="*/ 128 w 128"/>
                <a:gd name="T3" fmla="*/ 0 h 163"/>
                <a:gd name="T4" fmla="*/ 128 w 128"/>
                <a:gd name="T5" fmla="*/ 18 h 163"/>
                <a:gd name="T6" fmla="*/ 75 w 128"/>
                <a:gd name="T7" fmla="*/ 18 h 163"/>
                <a:gd name="T8" fmla="*/ 75 w 128"/>
                <a:gd name="T9" fmla="*/ 163 h 163"/>
                <a:gd name="T10" fmla="*/ 55 w 128"/>
                <a:gd name="T11" fmla="*/ 163 h 163"/>
                <a:gd name="T12" fmla="*/ 55 w 128"/>
                <a:gd name="T13" fmla="*/ 18 h 163"/>
                <a:gd name="T14" fmla="*/ 0 w 128"/>
                <a:gd name="T15" fmla="*/ 18 h 163"/>
                <a:gd name="T16" fmla="*/ 0 w 128"/>
                <a:gd name="T1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163">
                  <a:moveTo>
                    <a:pt x="0" y="0"/>
                  </a:moveTo>
                  <a:lnTo>
                    <a:pt x="128" y="0"/>
                  </a:lnTo>
                  <a:lnTo>
                    <a:pt x="128" y="18"/>
                  </a:lnTo>
                  <a:lnTo>
                    <a:pt x="75" y="18"/>
                  </a:lnTo>
                  <a:lnTo>
                    <a:pt x="75" y="163"/>
                  </a:lnTo>
                  <a:lnTo>
                    <a:pt x="55" y="163"/>
                  </a:lnTo>
                  <a:lnTo>
                    <a:pt x="55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49"/>
            <p:cNvSpPr>
              <a:spLocks noEditPoints="1"/>
            </p:cNvSpPr>
            <p:nvPr/>
          </p:nvSpPr>
          <p:spPr bwMode="auto">
            <a:xfrm>
              <a:off x="5448300" y="347663"/>
              <a:ext cx="176212" cy="258763"/>
            </a:xfrm>
            <a:custGeom>
              <a:avLst/>
              <a:gdLst>
                <a:gd name="T0" fmla="*/ 19 w 111"/>
                <a:gd name="T1" fmla="*/ 18 h 163"/>
                <a:gd name="T2" fmla="*/ 19 w 111"/>
                <a:gd name="T3" fmla="*/ 73 h 163"/>
                <a:gd name="T4" fmla="*/ 37 w 111"/>
                <a:gd name="T5" fmla="*/ 73 h 163"/>
                <a:gd name="T6" fmla="*/ 49 w 111"/>
                <a:gd name="T7" fmla="*/ 71 h 163"/>
                <a:gd name="T8" fmla="*/ 63 w 111"/>
                <a:gd name="T9" fmla="*/ 71 h 163"/>
                <a:gd name="T10" fmla="*/ 74 w 111"/>
                <a:gd name="T11" fmla="*/ 66 h 163"/>
                <a:gd name="T12" fmla="*/ 83 w 111"/>
                <a:gd name="T13" fmla="*/ 59 h 163"/>
                <a:gd name="T14" fmla="*/ 84 w 111"/>
                <a:gd name="T15" fmla="*/ 44 h 163"/>
                <a:gd name="T16" fmla="*/ 83 w 111"/>
                <a:gd name="T17" fmla="*/ 34 h 163"/>
                <a:gd name="T18" fmla="*/ 77 w 111"/>
                <a:gd name="T19" fmla="*/ 25 h 163"/>
                <a:gd name="T20" fmla="*/ 69 w 111"/>
                <a:gd name="T21" fmla="*/ 21 h 163"/>
                <a:gd name="T22" fmla="*/ 56 w 111"/>
                <a:gd name="T23" fmla="*/ 20 h 163"/>
                <a:gd name="T24" fmla="*/ 46 w 111"/>
                <a:gd name="T25" fmla="*/ 18 h 163"/>
                <a:gd name="T26" fmla="*/ 19 w 111"/>
                <a:gd name="T27" fmla="*/ 18 h 163"/>
                <a:gd name="T28" fmla="*/ 0 w 111"/>
                <a:gd name="T29" fmla="*/ 0 h 163"/>
                <a:gd name="T30" fmla="*/ 40 w 111"/>
                <a:gd name="T31" fmla="*/ 0 h 163"/>
                <a:gd name="T32" fmla="*/ 56 w 111"/>
                <a:gd name="T33" fmla="*/ 0 h 163"/>
                <a:gd name="T34" fmla="*/ 72 w 111"/>
                <a:gd name="T35" fmla="*/ 4 h 163"/>
                <a:gd name="T36" fmla="*/ 84 w 111"/>
                <a:gd name="T37" fmla="*/ 7 h 163"/>
                <a:gd name="T38" fmla="*/ 95 w 111"/>
                <a:gd name="T39" fmla="*/ 16 h 163"/>
                <a:gd name="T40" fmla="*/ 104 w 111"/>
                <a:gd name="T41" fmla="*/ 28 h 163"/>
                <a:gd name="T42" fmla="*/ 106 w 111"/>
                <a:gd name="T43" fmla="*/ 44 h 163"/>
                <a:gd name="T44" fmla="*/ 102 w 111"/>
                <a:gd name="T45" fmla="*/ 62 h 163"/>
                <a:gd name="T46" fmla="*/ 95 w 111"/>
                <a:gd name="T47" fmla="*/ 74 h 163"/>
                <a:gd name="T48" fmla="*/ 83 w 111"/>
                <a:gd name="T49" fmla="*/ 83 h 163"/>
                <a:gd name="T50" fmla="*/ 65 w 111"/>
                <a:gd name="T51" fmla="*/ 89 h 163"/>
                <a:gd name="T52" fmla="*/ 111 w 111"/>
                <a:gd name="T53" fmla="*/ 163 h 163"/>
                <a:gd name="T54" fmla="*/ 88 w 111"/>
                <a:gd name="T55" fmla="*/ 163 h 163"/>
                <a:gd name="T56" fmla="*/ 44 w 111"/>
                <a:gd name="T57" fmla="*/ 90 h 163"/>
                <a:gd name="T58" fmla="*/ 19 w 111"/>
                <a:gd name="T59" fmla="*/ 90 h 163"/>
                <a:gd name="T60" fmla="*/ 19 w 111"/>
                <a:gd name="T61" fmla="*/ 163 h 163"/>
                <a:gd name="T62" fmla="*/ 0 w 111"/>
                <a:gd name="T63" fmla="*/ 163 h 163"/>
                <a:gd name="T64" fmla="*/ 0 w 111"/>
                <a:gd name="T6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1" h="163">
                  <a:moveTo>
                    <a:pt x="19" y="18"/>
                  </a:moveTo>
                  <a:lnTo>
                    <a:pt x="19" y="73"/>
                  </a:lnTo>
                  <a:lnTo>
                    <a:pt x="37" y="73"/>
                  </a:lnTo>
                  <a:lnTo>
                    <a:pt x="49" y="71"/>
                  </a:lnTo>
                  <a:lnTo>
                    <a:pt x="63" y="71"/>
                  </a:lnTo>
                  <a:lnTo>
                    <a:pt x="74" y="66"/>
                  </a:lnTo>
                  <a:lnTo>
                    <a:pt x="83" y="59"/>
                  </a:lnTo>
                  <a:lnTo>
                    <a:pt x="84" y="44"/>
                  </a:lnTo>
                  <a:lnTo>
                    <a:pt x="83" y="34"/>
                  </a:lnTo>
                  <a:lnTo>
                    <a:pt x="77" y="25"/>
                  </a:lnTo>
                  <a:lnTo>
                    <a:pt x="69" y="21"/>
                  </a:lnTo>
                  <a:lnTo>
                    <a:pt x="56" y="20"/>
                  </a:lnTo>
                  <a:lnTo>
                    <a:pt x="46" y="18"/>
                  </a:lnTo>
                  <a:lnTo>
                    <a:pt x="19" y="18"/>
                  </a:lnTo>
                  <a:close/>
                  <a:moveTo>
                    <a:pt x="0" y="0"/>
                  </a:moveTo>
                  <a:lnTo>
                    <a:pt x="40" y="0"/>
                  </a:lnTo>
                  <a:lnTo>
                    <a:pt x="56" y="0"/>
                  </a:lnTo>
                  <a:lnTo>
                    <a:pt x="72" y="4"/>
                  </a:lnTo>
                  <a:lnTo>
                    <a:pt x="84" y="7"/>
                  </a:lnTo>
                  <a:lnTo>
                    <a:pt x="95" y="16"/>
                  </a:lnTo>
                  <a:lnTo>
                    <a:pt x="104" y="28"/>
                  </a:lnTo>
                  <a:lnTo>
                    <a:pt x="106" y="44"/>
                  </a:lnTo>
                  <a:lnTo>
                    <a:pt x="102" y="62"/>
                  </a:lnTo>
                  <a:lnTo>
                    <a:pt x="95" y="74"/>
                  </a:lnTo>
                  <a:lnTo>
                    <a:pt x="83" y="83"/>
                  </a:lnTo>
                  <a:lnTo>
                    <a:pt x="65" y="89"/>
                  </a:lnTo>
                  <a:lnTo>
                    <a:pt x="111" y="163"/>
                  </a:lnTo>
                  <a:lnTo>
                    <a:pt x="88" y="163"/>
                  </a:lnTo>
                  <a:lnTo>
                    <a:pt x="44" y="90"/>
                  </a:lnTo>
                  <a:lnTo>
                    <a:pt x="19" y="90"/>
                  </a:lnTo>
                  <a:lnTo>
                    <a:pt x="19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50"/>
            <p:cNvSpPr>
              <a:spLocks/>
            </p:cNvSpPr>
            <p:nvPr/>
          </p:nvSpPr>
          <p:spPr bwMode="auto">
            <a:xfrm>
              <a:off x="5668963" y="347663"/>
              <a:ext cx="193675" cy="263525"/>
            </a:xfrm>
            <a:custGeom>
              <a:avLst/>
              <a:gdLst>
                <a:gd name="T0" fmla="*/ 0 w 122"/>
                <a:gd name="T1" fmla="*/ 0 h 166"/>
                <a:gd name="T2" fmla="*/ 20 w 122"/>
                <a:gd name="T3" fmla="*/ 0 h 166"/>
                <a:gd name="T4" fmla="*/ 20 w 122"/>
                <a:gd name="T5" fmla="*/ 97 h 166"/>
                <a:gd name="T6" fmla="*/ 20 w 122"/>
                <a:gd name="T7" fmla="*/ 113 h 166"/>
                <a:gd name="T8" fmla="*/ 25 w 122"/>
                <a:gd name="T9" fmla="*/ 128 h 166"/>
                <a:gd name="T10" fmla="*/ 32 w 122"/>
                <a:gd name="T11" fmla="*/ 138 h 166"/>
                <a:gd name="T12" fmla="*/ 44 w 122"/>
                <a:gd name="T13" fmla="*/ 147 h 166"/>
                <a:gd name="T14" fmla="*/ 60 w 122"/>
                <a:gd name="T15" fmla="*/ 149 h 166"/>
                <a:gd name="T16" fmla="*/ 78 w 122"/>
                <a:gd name="T17" fmla="*/ 147 h 166"/>
                <a:gd name="T18" fmla="*/ 90 w 122"/>
                <a:gd name="T19" fmla="*/ 138 h 166"/>
                <a:gd name="T20" fmla="*/ 97 w 122"/>
                <a:gd name="T21" fmla="*/ 128 h 166"/>
                <a:gd name="T22" fmla="*/ 103 w 122"/>
                <a:gd name="T23" fmla="*/ 113 h 166"/>
                <a:gd name="T24" fmla="*/ 103 w 122"/>
                <a:gd name="T25" fmla="*/ 97 h 166"/>
                <a:gd name="T26" fmla="*/ 103 w 122"/>
                <a:gd name="T27" fmla="*/ 0 h 166"/>
                <a:gd name="T28" fmla="*/ 122 w 122"/>
                <a:gd name="T29" fmla="*/ 0 h 166"/>
                <a:gd name="T30" fmla="*/ 122 w 122"/>
                <a:gd name="T31" fmla="*/ 101 h 166"/>
                <a:gd name="T32" fmla="*/ 120 w 122"/>
                <a:gd name="T33" fmla="*/ 119 h 166"/>
                <a:gd name="T34" fmla="*/ 117 w 122"/>
                <a:gd name="T35" fmla="*/ 135 h 166"/>
                <a:gd name="T36" fmla="*/ 108 w 122"/>
                <a:gd name="T37" fmla="*/ 147 h 166"/>
                <a:gd name="T38" fmla="*/ 97 w 122"/>
                <a:gd name="T39" fmla="*/ 158 h 166"/>
                <a:gd name="T40" fmla="*/ 81 w 122"/>
                <a:gd name="T41" fmla="*/ 165 h 166"/>
                <a:gd name="T42" fmla="*/ 60 w 122"/>
                <a:gd name="T43" fmla="*/ 166 h 166"/>
                <a:gd name="T44" fmla="*/ 41 w 122"/>
                <a:gd name="T45" fmla="*/ 165 h 166"/>
                <a:gd name="T46" fmla="*/ 25 w 122"/>
                <a:gd name="T47" fmla="*/ 158 h 166"/>
                <a:gd name="T48" fmla="*/ 14 w 122"/>
                <a:gd name="T49" fmla="*/ 147 h 166"/>
                <a:gd name="T50" fmla="*/ 6 w 122"/>
                <a:gd name="T51" fmla="*/ 135 h 166"/>
                <a:gd name="T52" fmla="*/ 2 w 122"/>
                <a:gd name="T53" fmla="*/ 119 h 166"/>
                <a:gd name="T54" fmla="*/ 0 w 122"/>
                <a:gd name="T55" fmla="*/ 101 h 166"/>
                <a:gd name="T56" fmla="*/ 0 w 122"/>
                <a:gd name="T5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2" h="166">
                  <a:moveTo>
                    <a:pt x="0" y="0"/>
                  </a:moveTo>
                  <a:lnTo>
                    <a:pt x="20" y="0"/>
                  </a:lnTo>
                  <a:lnTo>
                    <a:pt x="20" y="97"/>
                  </a:lnTo>
                  <a:lnTo>
                    <a:pt x="20" y="113"/>
                  </a:lnTo>
                  <a:lnTo>
                    <a:pt x="25" y="128"/>
                  </a:lnTo>
                  <a:lnTo>
                    <a:pt x="32" y="138"/>
                  </a:lnTo>
                  <a:lnTo>
                    <a:pt x="44" y="147"/>
                  </a:lnTo>
                  <a:lnTo>
                    <a:pt x="60" y="149"/>
                  </a:lnTo>
                  <a:lnTo>
                    <a:pt x="78" y="147"/>
                  </a:lnTo>
                  <a:lnTo>
                    <a:pt x="90" y="138"/>
                  </a:lnTo>
                  <a:lnTo>
                    <a:pt x="97" y="128"/>
                  </a:lnTo>
                  <a:lnTo>
                    <a:pt x="103" y="113"/>
                  </a:lnTo>
                  <a:lnTo>
                    <a:pt x="103" y="97"/>
                  </a:lnTo>
                  <a:lnTo>
                    <a:pt x="103" y="0"/>
                  </a:lnTo>
                  <a:lnTo>
                    <a:pt x="122" y="0"/>
                  </a:lnTo>
                  <a:lnTo>
                    <a:pt x="122" y="101"/>
                  </a:lnTo>
                  <a:lnTo>
                    <a:pt x="120" y="119"/>
                  </a:lnTo>
                  <a:lnTo>
                    <a:pt x="117" y="135"/>
                  </a:lnTo>
                  <a:lnTo>
                    <a:pt x="108" y="147"/>
                  </a:lnTo>
                  <a:lnTo>
                    <a:pt x="97" y="158"/>
                  </a:lnTo>
                  <a:lnTo>
                    <a:pt x="81" y="165"/>
                  </a:lnTo>
                  <a:lnTo>
                    <a:pt x="60" y="166"/>
                  </a:lnTo>
                  <a:lnTo>
                    <a:pt x="41" y="165"/>
                  </a:lnTo>
                  <a:lnTo>
                    <a:pt x="25" y="158"/>
                  </a:lnTo>
                  <a:lnTo>
                    <a:pt x="14" y="147"/>
                  </a:lnTo>
                  <a:lnTo>
                    <a:pt x="6" y="135"/>
                  </a:lnTo>
                  <a:lnTo>
                    <a:pt x="2" y="119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51"/>
            <p:cNvSpPr>
              <a:spLocks/>
            </p:cNvSpPr>
            <p:nvPr/>
          </p:nvSpPr>
          <p:spPr bwMode="auto">
            <a:xfrm>
              <a:off x="5910263" y="342900"/>
              <a:ext cx="230187" cy="268288"/>
            </a:xfrm>
            <a:custGeom>
              <a:avLst/>
              <a:gdLst>
                <a:gd name="T0" fmla="*/ 83 w 145"/>
                <a:gd name="T1" fmla="*/ 0 h 169"/>
                <a:gd name="T2" fmla="*/ 104 w 145"/>
                <a:gd name="T3" fmla="*/ 1 h 169"/>
                <a:gd name="T4" fmla="*/ 124 w 145"/>
                <a:gd name="T5" fmla="*/ 10 h 169"/>
                <a:gd name="T6" fmla="*/ 140 w 145"/>
                <a:gd name="T7" fmla="*/ 24 h 169"/>
                <a:gd name="T8" fmla="*/ 124 w 145"/>
                <a:gd name="T9" fmla="*/ 37 h 169"/>
                <a:gd name="T10" fmla="*/ 113 w 145"/>
                <a:gd name="T11" fmla="*/ 26 h 169"/>
                <a:gd name="T12" fmla="*/ 99 w 145"/>
                <a:gd name="T13" fmla="*/ 19 h 169"/>
                <a:gd name="T14" fmla="*/ 83 w 145"/>
                <a:gd name="T15" fmla="*/ 17 h 169"/>
                <a:gd name="T16" fmla="*/ 64 w 145"/>
                <a:gd name="T17" fmla="*/ 21 h 169"/>
                <a:gd name="T18" fmla="*/ 46 w 145"/>
                <a:gd name="T19" fmla="*/ 31 h 169"/>
                <a:gd name="T20" fmla="*/ 32 w 145"/>
                <a:gd name="T21" fmla="*/ 46 h 169"/>
                <a:gd name="T22" fmla="*/ 25 w 145"/>
                <a:gd name="T23" fmla="*/ 63 h 169"/>
                <a:gd name="T24" fmla="*/ 21 w 145"/>
                <a:gd name="T25" fmla="*/ 85 h 169"/>
                <a:gd name="T26" fmla="*/ 25 w 145"/>
                <a:gd name="T27" fmla="*/ 106 h 169"/>
                <a:gd name="T28" fmla="*/ 32 w 145"/>
                <a:gd name="T29" fmla="*/ 125 h 169"/>
                <a:gd name="T30" fmla="*/ 46 w 145"/>
                <a:gd name="T31" fmla="*/ 139 h 169"/>
                <a:gd name="T32" fmla="*/ 62 w 145"/>
                <a:gd name="T33" fmla="*/ 148 h 169"/>
                <a:gd name="T34" fmla="*/ 83 w 145"/>
                <a:gd name="T35" fmla="*/ 152 h 169"/>
                <a:gd name="T36" fmla="*/ 101 w 145"/>
                <a:gd name="T37" fmla="*/ 150 h 169"/>
                <a:gd name="T38" fmla="*/ 117 w 145"/>
                <a:gd name="T39" fmla="*/ 141 h 169"/>
                <a:gd name="T40" fmla="*/ 131 w 145"/>
                <a:gd name="T41" fmla="*/ 129 h 169"/>
                <a:gd name="T42" fmla="*/ 145 w 145"/>
                <a:gd name="T43" fmla="*/ 141 h 169"/>
                <a:gd name="T44" fmla="*/ 127 w 145"/>
                <a:gd name="T45" fmla="*/ 157 h 169"/>
                <a:gd name="T46" fmla="*/ 108 w 145"/>
                <a:gd name="T47" fmla="*/ 168 h 169"/>
                <a:gd name="T48" fmla="*/ 83 w 145"/>
                <a:gd name="T49" fmla="*/ 169 h 169"/>
                <a:gd name="T50" fmla="*/ 57 w 145"/>
                <a:gd name="T51" fmla="*/ 166 h 169"/>
                <a:gd name="T52" fmla="*/ 34 w 145"/>
                <a:gd name="T53" fmla="*/ 153 h 169"/>
                <a:gd name="T54" fmla="*/ 16 w 145"/>
                <a:gd name="T55" fmla="*/ 136 h 169"/>
                <a:gd name="T56" fmla="*/ 5 w 145"/>
                <a:gd name="T57" fmla="*/ 113 h 169"/>
                <a:gd name="T58" fmla="*/ 0 w 145"/>
                <a:gd name="T59" fmla="*/ 85 h 169"/>
                <a:gd name="T60" fmla="*/ 5 w 145"/>
                <a:gd name="T61" fmla="*/ 58 h 169"/>
                <a:gd name="T62" fmla="*/ 16 w 145"/>
                <a:gd name="T63" fmla="*/ 33 h 169"/>
                <a:gd name="T64" fmla="*/ 34 w 145"/>
                <a:gd name="T65" fmla="*/ 16 h 169"/>
                <a:gd name="T66" fmla="*/ 57 w 145"/>
                <a:gd name="T67" fmla="*/ 3 h 169"/>
                <a:gd name="T68" fmla="*/ 83 w 145"/>
                <a:gd name="T6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" h="169">
                  <a:moveTo>
                    <a:pt x="83" y="0"/>
                  </a:moveTo>
                  <a:lnTo>
                    <a:pt x="104" y="1"/>
                  </a:lnTo>
                  <a:lnTo>
                    <a:pt x="124" y="10"/>
                  </a:lnTo>
                  <a:lnTo>
                    <a:pt x="140" y="24"/>
                  </a:lnTo>
                  <a:lnTo>
                    <a:pt x="124" y="37"/>
                  </a:lnTo>
                  <a:lnTo>
                    <a:pt x="113" y="26"/>
                  </a:lnTo>
                  <a:lnTo>
                    <a:pt x="99" y="19"/>
                  </a:lnTo>
                  <a:lnTo>
                    <a:pt x="83" y="17"/>
                  </a:lnTo>
                  <a:lnTo>
                    <a:pt x="64" y="21"/>
                  </a:lnTo>
                  <a:lnTo>
                    <a:pt x="46" y="31"/>
                  </a:lnTo>
                  <a:lnTo>
                    <a:pt x="32" y="46"/>
                  </a:lnTo>
                  <a:lnTo>
                    <a:pt x="25" y="63"/>
                  </a:lnTo>
                  <a:lnTo>
                    <a:pt x="21" y="85"/>
                  </a:lnTo>
                  <a:lnTo>
                    <a:pt x="25" y="106"/>
                  </a:lnTo>
                  <a:lnTo>
                    <a:pt x="32" y="125"/>
                  </a:lnTo>
                  <a:lnTo>
                    <a:pt x="46" y="139"/>
                  </a:lnTo>
                  <a:lnTo>
                    <a:pt x="62" y="148"/>
                  </a:lnTo>
                  <a:lnTo>
                    <a:pt x="83" y="152"/>
                  </a:lnTo>
                  <a:lnTo>
                    <a:pt x="101" y="150"/>
                  </a:lnTo>
                  <a:lnTo>
                    <a:pt x="117" y="141"/>
                  </a:lnTo>
                  <a:lnTo>
                    <a:pt x="131" y="129"/>
                  </a:lnTo>
                  <a:lnTo>
                    <a:pt x="145" y="141"/>
                  </a:lnTo>
                  <a:lnTo>
                    <a:pt x="127" y="157"/>
                  </a:lnTo>
                  <a:lnTo>
                    <a:pt x="108" y="168"/>
                  </a:lnTo>
                  <a:lnTo>
                    <a:pt x="83" y="169"/>
                  </a:lnTo>
                  <a:lnTo>
                    <a:pt x="57" y="166"/>
                  </a:lnTo>
                  <a:lnTo>
                    <a:pt x="34" y="153"/>
                  </a:lnTo>
                  <a:lnTo>
                    <a:pt x="16" y="136"/>
                  </a:lnTo>
                  <a:lnTo>
                    <a:pt x="5" y="113"/>
                  </a:lnTo>
                  <a:lnTo>
                    <a:pt x="0" y="85"/>
                  </a:lnTo>
                  <a:lnTo>
                    <a:pt x="5" y="58"/>
                  </a:lnTo>
                  <a:lnTo>
                    <a:pt x="16" y="33"/>
                  </a:lnTo>
                  <a:lnTo>
                    <a:pt x="34" y="16"/>
                  </a:lnTo>
                  <a:lnTo>
                    <a:pt x="57" y="3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52"/>
            <p:cNvSpPr>
              <a:spLocks/>
            </p:cNvSpPr>
            <p:nvPr/>
          </p:nvSpPr>
          <p:spPr bwMode="auto">
            <a:xfrm>
              <a:off x="6169025" y="342900"/>
              <a:ext cx="227012" cy="268288"/>
            </a:xfrm>
            <a:custGeom>
              <a:avLst/>
              <a:gdLst>
                <a:gd name="T0" fmla="*/ 81 w 143"/>
                <a:gd name="T1" fmla="*/ 0 h 169"/>
                <a:gd name="T2" fmla="*/ 104 w 143"/>
                <a:gd name="T3" fmla="*/ 1 h 169"/>
                <a:gd name="T4" fmla="*/ 123 w 143"/>
                <a:gd name="T5" fmla="*/ 10 h 169"/>
                <a:gd name="T6" fmla="*/ 139 w 143"/>
                <a:gd name="T7" fmla="*/ 24 h 169"/>
                <a:gd name="T8" fmla="*/ 122 w 143"/>
                <a:gd name="T9" fmla="*/ 37 h 169"/>
                <a:gd name="T10" fmla="*/ 111 w 143"/>
                <a:gd name="T11" fmla="*/ 26 h 169"/>
                <a:gd name="T12" fmla="*/ 97 w 143"/>
                <a:gd name="T13" fmla="*/ 19 h 169"/>
                <a:gd name="T14" fmla="*/ 81 w 143"/>
                <a:gd name="T15" fmla="*/ 17 h 169"/>
                <a:gd name="T16" fmla="*/ 62 w 143"/>
                <a:gd name="T17" fmla="*/ 21 h 169"/>
                <a:gd name="T18" fmla="*/ 44 w 143"/>
                <a:gd name="T19" fmla="*/ 31 h 169"/>
                <a:gd name="T20" fmla="*/ 32 w 143"/>
                <a:gd name="T21" fmla="*/ 46 h 169"/>
                <a:gd name="T22" fmla="*/ 23 w 143"/>
                <a:gd name="T23" fmla="*/ 63 h 169"/>
                <a:gd name="T24" fmla="*/ 19 w 143"/>
                <a:gd name="T25" fmla="*/ 85 h 169"/>
                <a:gd name="T26" fmla="*/ 23 w 143"/>
                <a:gd name="T27" fmla="*/ 106 h 169"/>
                <a:gd name="T28" fmla="*/ 32 w 143"/>
                <a:gd name="T29" fmla="*/ 125 h 169"/>
                <a:gd name="T30" fmla="*/ 44 w 143"/>
                <a:gd name="T31" fmla="*/ 139 h 169"/>
                <a:gd name="T32" fmla="*/ 62 w 143"/>
                <a:gd name="T33" fmla="*/ 148 h 169"/>
                <a:gd name="T34" fmla="*/ 81 w 143"/>
                <a:gd name="T35" fmla="*/ 152 h 169"/>
                <a:gd name="T36" fmla="*/ 100 w 143"/>
                <a:gd name="T37" fmla="*/ 150 h 169"/>
                <a:gd name="T38" fmla="*/ 116 w 143"/>
                <a:gd name="T39" fmla="*/ 141 h 169"/>
                <a:gd name="T40" fmla="*/ 129 w 143"/>
                <a:gd name="T41" fmla="*/ 129 h 169"/>
                <a:gd name="T42" fmla="*/ 143 w 143"/>
                <a:gd name="T43" fmla="*/ 141 h 169"/>
                <a:gd name="T44" fmla="*/ 127 w 143"/>
                <a:gd name="T45" fmla="*/ 157 h 169"/>
                <a:gd name="T46" fmla="*/ 106 w 143"/>
                <a:gd name="T47" fmla="*/ 168 h 169"/>
                <a:gd name="T48" fmla="*/ 81 w 143"/>
                <a:gd name="T49" fmla="*/ 169 h 169"/>
                <a:gd name="T50" fmla="*/ 54 w 143"/>
                <a:gd name="T51" fmla="*/ 166 h 169"/>
                <a:gd name="T52" fmla="*/ 33 w 143"/>
                <a:gd name="T53" fmla="*/ 153 h 169"/>
                <a:gd name="T54" fmla="*/ 16 w 143"/>
                <a:gd name="T55" fmla="*/ 136 h 169"/>
                <a:gd name="T56" fmla="*/ 3 w 143"/>
                <a:gd name="T57" fmla="*/ 113 h 169"/>
                <a:gd name="T58" fmla="*/ 0 w 143"/>
                <a:gd name="T59" fmla="*/ 85 h 169"/>
                <a:gd name="T60" fmla="*/ 3 w 143"/>
                <a:gd name="T61" fmla="*/ 58 h 169"/>
                <a:gd name="T62" fmla="*/ 14 w 143"/>
                <a:gd name="T63" fmla="*/ 33 h 169"/>
                <a:gd name="T64" fmla="*/ 32 w 143"/>
                <a:gd name="T65" fmla="*/ 16 h 169"/>
                <a:gd name="T66" fmla="*/ 54 w 143"/>
                <a:gd name="T67" fmla="*/ 3 h 169"/>
                <a:gd name="T68" fmla="*/ 81 w 143"/>
                <a:gd name="T6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3" h="169">
                  <a:moveTo>
                    <a:pt x="81" y="0"/>
                  </a:moveTo>
                  <a:lnTo>
                    <a:pt x="104" y="1"/>
                  </a:lnTo>
                  <a:lnTo>
                    <a:pt x="123" y="10"/>
                  </a:lnTo>
                  <a:lnTo>
                    <a:pt x="139" y="24"/>
                  </a:lnTo>
                  <a:lnTo>
                    <a:pt x="122" y="37"/>
                  </a:lnTo>
                  <a:lnTo>
                    <a:pt x="111" y="26"/>
                  </a:lnTo>
                  <a:lnTo>
                    <a:pt x="97" y="19"/>
                  </a:lnTo>
                  <a:lnTo>
                    <a:pt x="81" y="17"/>
                  </a:lnTo>
                  <a:lnTo>
                    <a:pt x="62" y="21"/>
                  </a:lnTo>
                  <a:lnTo>
                    <a:pt x="44" y="31"/>
                  </a:lnTo>
                  <a:lnTo>
                    <a:pt x="32" y="46"/>
                  </a:lnTo>
                  <a:lnTo>
                    <a:pt x="23" y="63"/>
                  </a:lnTo>
                  <a:lnTo>
                    <a:pt x="19" y="85"/>
                  </a:lnTo>
                  <a:lnTo>
                    <a:pt x="23" y="106"/>
                  </a:lnTo>
                  <a:lnTo>
                    <a:pt x="32" y="125"/>
                  </a:lnTo>
                  <a:lnTo>
                    <a:pt x="44" y="139"/>
                  </a:lnTo>
                  <a:lnTo>
                    <a:pt x="62" y="148"/>
                  </a:lnTo>
                  <a:lnTo>
                    <a:pt x="81" y="152"/>
                  </a:lnTo>
                  <a:lnTo>
                    <a:pt x="100" y="150"/>
                  </a:lnTo>
                  <a:lnTo>
                    <a:pt x="116" y="141"/>
                  </a:lnTo>
                  <a:lnTo>
                    <a:pt x="129" y="129"/>
                  </a:lnTo>
                  <a:lnTo>
                    <a:pt x="143" y="141"/>
                  </a:lnTo>
                  <a:lnTo>
                    <a:pt x="127" y="157"/>
                  </a:lnTo>
                  <a:lnTo>
                    <a:pt x="106" y="168"/>
                  </a:lnTo>
                  <a:lnTo>
                    <a:pt x="81" y="169"/>
                  </a:lnTo>
                  <a:lnTo>
                    <a:pt x="54" y="166"/>
                  </a:lnTo>
                  <a:lnTo>
                    <a:pt x="33" y="153"/>
                  </a:lnTo>
                  <a:lnTo>
                    <a:pt x="16" y="136"/>
                  </a:lnTo>
                  <a:lnTo>
                    <a:pt x="3" y="113"/>
                  </a:lnTo>
                  <a:lnTo>
                    <a:pt x="0" y="85"/>
                  </a:lnTo>
                  <a:lnTo>
                    <a:pt x="3" y="58"/>
                  </a:lnTo>
                  <a:lnTo>
                    <a:pt x="14" y="33"/>
                  </a:lnTo>
                  <a:lnTo>
                    <a:pt x="32" y="16"/>
                  </a:lnTo>
                  <a:lnTo>
                    <a:pt x="54" y="3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53"/>
            <p:cNvSpPr>
              <a:spLocks noChangeArrowheads="1"/>
            </p:cNvSpPr>
            <p:nvPr/>
          </p:nvSpPr>
          <p:spPr bwMode="auto">
            <a:xfrm>
              <a:off x="6437313" y="347663"/>
              <a:ext cx="31750" cy="25876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54"/>
            <p:cNvSpPr>
              <a:spLocks noEditPoints="1"/>
            </p:cNvSpPr>
            <p:nvPr/>
          </p:nvSpPr>
          <p:spPr bwMode="auto">
            <a:xfrm>
              <a:off x="6519863" y="342900"/>
              <a:ext cx="268287" cy="268288"/>
            </a:xfrm>
            <a:custGeom>
              <a:avLst/>
              <a:gdLst>
                <a:gd name="T0" fmla="*/ 84 w 169"/>
                <a:gd name="T1" fmla="*/ 17 h 169"/>
                <a:gd name="T2" fmla="*/ 63 w 169"/>
                <a:gd name="T3" fmla="*/ 21 h 169"/>
                <a:gd name="T4" fmla="*/ 46 w 169"/>
                <a:gd name="T5" fmla="*/ 30 h 169"/>
                <a:gd name="T6" fmla="*/ 31 w 169"/>
                <a:gd name="T7" fmla="*/ 44 h 169"/>
                <a:gd name="T8" fmla="*/ 23 w 169"/>
                <a:gd name="T9" fmla="*/ 63 h 169"/>
                <a:gd name="T10" fmla="*/ 21 w 169"/>
                <a:gd name="T11" fmla="*/ 85 h 169"/>
                <a:gd name="T12" fmla="*/ 23 w 169"/>
                <a:gd name="T13" fmla="*/ 106 h 169"/>
                <a:gd name="T14" fmla="*/ 31 w 169"/>
                <a:gd name="T15" fmla="*/ 125 h 169"/>
                <a:gd name="T16" fmla="*/ 46 w 169"/>
                <a:gd name="T17" fmla="*/ 139 h 169"/>
                <a:gd name="T18" fmla="*/ 63 w 169"/>
                <a:gd name="T19" fmla="*/ 148 h 169"/>
                <a:gd name="T20" fmla="*/ 84 w 169"/>
                <a:gd name="T21" fmla="*/ 152 h 169"/>
                <a:gd name="T22" fmla="*/ 106 w 169"/>
                <a:gd name="T23" fmla="*/ 148 h 169"/>
                <a:gd name="T24" fmla="*/ 123 w 169"/>
                <a:gd name="T25" fmla="*/ 139 h 169"/>
                <a:gd name="T26" fmla="*/ 137 w 169"/>
                <a:gd name="T27" fmla="*/ 125 h 169"/>
                <a:gd name="T28" fmla="*/ 146 w 169"/>
                <a:gd name="T29" fmla="*/ 106 h 169"/>
                <a:gd name="T30" fmla="*/ 148 w 169"/>
                <a:gd name="T31" fmla="*/ 85 h 169"/>
                <a:gd name="T32" fmla="*/ 146 w 169"/>
                <a:gd name="T33" fmla="*/ 63 h 169"/>
                <a:gd name="T34" fmla="*/ 137 w 169"/>
                <a:gd name="T35" fmla="*/ 44 h 169"/>
                <a:gd name="T36" fmla="*/ 123 w 169"/>
                <a:gd name="T37" fmla="*/ 30 h 169"/>
                <a:gd name="T38" fmla="*/ 106 w 169"/>
                <a:gd name="T39" fmla="*/ 21 h 169"/>
                <a:gd name="T40" fmla="*/ 84 w 169"/>
                <a:gd name="T41" fmla="*/ 17 h 169"/>
                <a:gd name="T42" fmla="*/ 84 w 169"/>
                <a:gd name="T43" fmla="*/ 0 h 169"/>
                <a:gd name="T44" fmla="*/ 113 w 169"/>
                <a:gd name="T45" fmla="*/ 3 h 169"/>
                <a:gd name="T46" fmla="*/ 136 w 169"/>
                <a:gd name="T47" fmla="*/ 16 h 169"/>
                <a:gd name="T48" fmla="*/ 153 w 169"/>
                <a:gd name="T49" fmla="*/ 33 h 169"/>
                <a:gd name="T50" fmla="*/ 166 w 169"/>
                <a:gd name="T51" fmla="*/ 56 h 169"/>
                <a:gd name="T52" fmla="*/ 169 w 169"/>
                <a:gd name="T53" fmla="*/ 85 h 169"/>
                <a:gd name="T54" fmla="*/ 166 w 169"/>
                <a:gd name="T55" fmla="*/ 113 h 169"/>
                <a:gd name="T56" fmla="*/ 153 w 169"/>
                <a:gd name="T57" fmla="*/ 136 h 169"/>
                <a:gd name="T58" fmla="*/ 136 w 169"/>
                <a:gd name="T59" fmla="*/ 153 h 169"/>
                <a:gd name="T60" fmla="*/ 113 w 169"/>
                <a:gd name="T61" fmla="*/ 166 h 169"/>
                <a:gd name="T62" fmla="*/ 84 w 169"/>
                <a:gd name="T63" fmla="*/ 169 h 169"/>
                <a:gd name="T64" fmla="*/ 56 w 169"/>
                <a:gd name="T65" fmla="*/ 166 h 169"/>
                <a:gd name="T66" fmla="*/ 33 w 169"/>
                <a:gd name="T67" fmla="*/ 153 h 169"/>
                <a:gd name="T68" fmla="*/ 15 w 169"/>
                <a:gd name="T69" fmla="*/ 136 h 169"/>
                <a:gd name="T70" fmla="*/ 3 w 169"/>
                <a:gd name="T71" fmla="*/ 113 h 169"/>
                <a:gd name="T72" fmla="*/ 0 w 169"/>
                <a:gd name="T73" fmla="*/ 85 h 169"/>
                <a:gd name="T74" fmla="*/ 3 w 169"/>
                <a:gd name="T75" fmla="*/ 56 h 169"/>
                <a:gd name="T76" fmla="*/ 15 w 169"/>
                <a:gd name="T77" fmla="*/ 33 h 169"/>
                <a:gd name="T78" fmla="*/ 33 w 169"/>
                <a:gd name="T79" fmla="*/ 16 h 169"/>
                <a:gd name="T80" fmla="*/ 56 w 169"/>
                <a:gd name="T81" fmla="*/ 3 h 169"/>
                <a:gd name="T82" fmla="*/ 84 w 169"/>
                <a:gd name="T8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9" h="169">
                  <a:moveTo>
                    <a:pt x="84" y="17"/>
                  </a:moveTo>
                  <a:lnTo>
                    <a:pt x="63" y="21"/>
                  </a:lnTo>
                  <a:lnTo>
                    <a:pt x="46" y="30"/>
                  </a:lnTo>
                  <a:lnTo>
                    <a:pt x="31" y="44"/>
                  </a:lnTo>
                  <a:lnTo>
                    <a:pt x="23" y="63"/>
                  </a:lnTo>
                  <a:lnTo>
                    <a:pt x="21" y="85"/>
                  </a:lnTo>
                  <a:lnTo>
                    <a:pt x="23" y="106"/>
                  </a:lnTo>
                  <a:lnTo>
                    <a:pt x="31" y="125"/>
                  </a:lnTo>
                  <a:lnTo>
                    <a:pt x="46" y="139"/>
                  </a:lnTo>
                  <a:lnTo>
                    <a:pt x="63" y="148"/>
                  </a:lnTo>
                  <a:lnTo>
                    <a:pt x="84" y="152"/>
                  </a:lnTo>
                  <a:lnTo>
                    <a:pt x="106" y="148"/>
                  </a:lnTo>
                  <a:lnTo>
                    <a:pt x="123" y="139"/>
                  </a:lnTo>
                  <a:lnTo>
                    <a:pt x="137" y="125"/>
                  </a:lnTo>
                  <a:lnTo>
                    <a:pt x="146" y="106"/>
                  </a:lnTo>
                  <a:lnTo>
                    <a:pt x="148" y="85"/>
                  </a:lnTo>
                  <a:lnTo>
                    <a:pt x="146" y="63"/>
                  </a:lnTo>
                  <a:lnTo>
                    <a:pt x="137" y="44"/>
                  </a:lnTo>
                  <a:lnTo>
                    <a:pt x="123" y="30"/>
                  </a:lnTo>
                  <a:lnTo>
                    <a:pt x="106" y="21"/>
                  </a:lnTo>
                  <a:lnTo>
                    <a:pt x="84" y="17"/>
                  </a:lnTo>
                  <a:close/>
                  <a:moveTo>
                    <a:pt x="84" y="0"/>
                  </a:moveTo>
                  <a:lnTo>
                    <a:pt x="113" y="3"/>
                  </a:lnTo>
                  <a:lnTo>
                    <a:pt x="136" y="16"/>
                  </a:lnTo>
                  <a:lnTo>
                    <a:pt x="153" y="33"/>
                  </a:lnTo>
                  <a:lnTo>
                    <a:pt x="166" y="56"/>
                  </a:lnTo>
                  <a:lnTo>
                    <a:pt x="169" y="85"/>
                  </a:lnTo>
                  <a:lnTo>
                    <a:pt x="166" y="113"/>
                  </a:lnTo>
                  <a:lnTo>
                    <a:pt x="153" y="136"/>
                  </a:lnTo>
                  <a:lnTo>
                    <a:pt x="136" y="153"/>
                  </a:lnTo>
                  <a:lnTo>
                    <a:pt x="113" y="166"/>
                  </a:lnTo>
                  <a:lnTo>
                    <a:pt x="84" y="169"/>
                  </a:lnTo>
                  <a:lnTo>
                    <a:pt x="56" y="166"/>
                  </a:lnTo>
                  <a:lnTo>
                    <a:pt x="33" y="153"/>
                  </a:lnTo>
                  <a:lnTo>
                    <a:pt x="15" y="136"/>
                  </a:lnTo>
                  <a:lnTo>
                    <a:pt x="3" y="113"/>
                  </a:lnTo>
                  <a:lnTo>
                    <a:pt x="0" y="85"/>
                  </a:lnTo>
                  <a:lnTo>
                    <a:pt x="3" y="56"/>
                  </a:lnTo>
                  <a:lnTo>
                    <a:pt x="15" y="33"/>
                  </a:lnTo>
                  <a:lnTo>
                    <a:pt x="33" y="16"/>
                  </a:lnTo>
                  <a:lnTo>
                    <a:pt x="56" y="3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55"/>
            <p:cNvSpPr>
              <a:spLocks/>
            </p:cNvSpPr>
            <p:nvPr/>
          </p:nvSpPr>
          <p:spPr bwMode="auto">
            <a:xfrm>
              <a:off x="6835775" y="347663"/>
              <a:ext cx="222250" cy="258763"/>
            </a:xfrm>
            <a:custGeom>
              <a:avLst/>
              <a:gdLst>
                <a:gd name="T0" fmla="*/ 0 w 140"/>
                <a:gd name="T1" fmla="*/ 0 h 163"/>
                <a:gd name="T2" fmla="*/ 25 w 140"/>
                <a:gd name="T3" fmla="*/ 0 h 163"/>
                <a:gd name="T4" fmla="*/ 119 w 140"/>
                <a:gd name="T5" fmla="*/ 135 h 163"/>
                <a:gd name="T6" fmla="*/ 120 w 140"/>
                <a:gd name="T7" fmla="*/ 135 h 163"/>
                <a:gd name="T8" fmla="*/ 120 w 140"/>
                <a:gd name="T9" fmla="*/ 0 h 163"/>
                <a:gd name="T10" fmla="*/ 140 w 140"/>
                <a:gd name="T11" fmla="*/ 0 h 163"/>
                <a:gd name="T12" fmla="*/ 140 w 140"/>
                <a:gd name="T13" fmla="*/ 163 h 163"/>
                <a:gd name="T14" fmla="*/ 115 w 140"/>
                <a:gd name="T15" fmla="*/ 163 h 163"/>
                <a:gd name="T16" fmla="*/ 21 w 140"/>
                <a:gd name="T17" fmla="*/ 28 h 163"/>
                <a:gd name="T18" fmla="*/ 20 w 140"/>
                <a:gd name="T19" fmla="*/ 28 h 163"/>
                <a:gd name="T20" fmla="*/ 20 w 140"/>
                <a:gd name="T21" fmla="*/ 163 h 163"/>
                <a:gd name="T22" fmla="*/ 0 w 140"/>
                <a:gd name="T23" fmla="*/ 163 h 163"/>
                <a:gd name="T24" fmla="*/ 0 w 140"/>
                <a:gd name="T2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163">
                  <a:moveTo>
                    <a:pt x="0" y="0"/>
                  </a:moveTo>
                  <a:lnTo>
                    <a:pt x="25" y="0"/>
                  </a:lnTo>
                  <a:lnTo>
                    <a:pt x="119" y="135"/>
                  </a:lnTo>
                  <a:lnTo>
                    <a:pt x="120" y="135"/>
                  </a:lnTo>
                  <a:lnTo>
                    <a:pt x="120" y="0"/>
                  </a:lnTo>
                  <a:lnTo>
                    <a:pt x="140" y="0"/>
                  </a:lnTo>
                  <a:lnTo>
                    <a:pt x="140" y="163"/>
                  </a:lnTo>
                  <a:lnTo>
                    <a:pt x="115" y="163"/>
                  </a:lnTo>
                  <a:lnTo>
                    <a:pt x="21" y="28"/>
                  </a:lnTo>
                  <a:lnTo>
                    <a:pt x="20" y="28"/>
                  </a:lnTo>
                  <a:lnTo>
                    <a:pt x="20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5028765" y="3105771"/>
            <a:ext cx="1270370" cy="1310112"/>
            <a:chOff x="3335338" y="4721225"/>
            <a:chExt cx="801687" cy="800100"/>
          </a:xfrm>
        </p:grpSpPr>
        <p:sp>
          <p:nvSpPr>
            <p:cNvPr id="90" name="Freeform 10"/>
            <p:cNvSpPr>
              <a:spLocks/>
            </p:cNvSpPr>
            <p:nvPr/>
          </p:nvSpPr>
          <p:spPr bwMode="auto">
            <a:xfrm>
              <a:off x="3335338" y="4721225"/>
              <a:ext cx="801687" cy="800100"/>
            </a:xfrm>
            <a:custGeom>
              <a:avLst/>
              <a:gdLst>
                <a:gd name="T0" fmla="*/ 253 w 505"/>
                <a:gd name="T1" fmla="*/ 0 h 504"/>
                <a:gd name="T2" fmla="*/ 304 w 505"/>
                <a:gd name="T3" fmla="*/ 3 h 504"/>
                <a:gd name="T4" fmla="*/ 352 w 505"/>
                <a:gd name="T5" fmla="*/ 19 h 504"/>
                <a:gd name="T6" fmla="*/ 394 w 505"/>
                <a:gd name="T7" fmla="*/ 42 h 504"/>
                <a:gd name="T8" fmla="*/ 431 w 505"/>
                <a:gd name="T9" fmla="*/ 72 h 504"/>
                <a:gd name="T10" fmla="*/ 463 w 505"/>
                <a:gd name="T11" fmla="*/ 111 h 504"/>
                <a:gd name="T12" fmla="*/ 486 w 505"/>
                <a:gd name="T13" fmla="*/ 154 h 504"/>
                <a:gd name="T14" fmla="*/ 500 w 505"/>
                <a:gd name="T15" fmla="*/ 201 h 504"/>
                <a:gd name="T16" fmla="*/ 505 w 505"/>
                <a:gd name="T17" fmla="*/ 251 h 504"/>
                <a:gd name="T18" fmla="*/ 500 w 505"/>
                <a:gd name="T19" fmla="*/ 302 h 504"/>
                <a:gd name="T20" fmla="*/ 486 w 505"/>
                <a:gd name="T21" fmla="*/ 350 h 504"/>
                <a:gd name="T22" fmla="*/ 463 w 505"/>
                <a:gd name="T23" fmla="*/ 392 h 504"/>
                <a:gd name="T24" fmla="*/ 431 w 505"/>
                <a:gd name="T25" fmla="*/ 429 h 504"/>
                <a:gd name="T26" fmla="*/ 394 w 505"/>
                <a:gd name="T27" fmla="*/ 461 h 504"/>
                <a:gd name="T28" fmla="*/ 352 w 505"/>
                <a:gd name="T29" fmla="*/ 484 h 504"/>
                <a:gd name="T30" fmla="*/ 304 w 505"/>
                <a:gd name="T31" fmla="*/ 498 h 504"/>
                <a:gd name="T32" fmla="*/ 253 w 505"/>
                <a:gd name="T33" fmla="*/ 504 h 504"/>
                <a:gd name="T34" fmla="*/ 202 w 505"/>
                <a:gd name="T35" fmla="*/ 498 h 504"/>
                <a:gd name="T36" fmla="*/ 156 w 505"/>
                <a:gd name="T37" fmla="*/ 484 h 504"/>
                <a:gd name="T38" fmla="*/ 111 w 505"/>
                <a:gd name="T39" fmla="*/ 461 h 504"/>
                <a:gd name="T40" fmla="*/ 74 w 505"/>
                <a:gd name="T41" fmla="*/ 429 h 504"/>
                <a:gd name="T42" fmla="*/ 44 w 505"/>
                <a:gd name="T43" fmla="*/ 392 h 504"/>
                <a:gd name="T44" fmla="*/ 21 w 505"/>
                <a:gd name="T45" fmla="*/ 350 h 504"/>
                <a:gd name="T46" fmla="*/ 5 w 505"/>
                <a:gd name="T47" fmla="*/ 302 h 504"/>
                <a:gd name="T48" fmla="*/ 0 w 505"/>
                <a:gd name="T49" fmla="*/ 251 h 504"/>
                <a:gd name="T50" fmla="*/ 5 w 505"/>
                <a:gd name="T51" fmla="*/ 201 h 504"/>
                <a:gd name="T52" fmla="*/ 21 w 505"/>
                <a:gd name="T53" fmla="*/ 154 h 504"/>
                <a:gd name="T54" fmla="*/ 44 w 505"/>
                <a:gd name="T55" fmla="*/ 111 h 504"/>
                <a:gd name="T56" fmla="*/ 74 w 505"/>
                <a:gd name="T57" fmla="*/ 72 h 504"/>
                <a:gd name="T58" fmla="*/ 111 w 505"/>
                <a:gd name="T59" fmla="*/ 42 h 504"/>
                <a:gd name="T60" fmla="*/ 156 w 505"/>
                <a:gd name="T61" fmla="*/ 19 h 504"/>
                <a:gd name="T62" fmla="*/ 202 w 505"/>
                <a:gd name="T63" fmla="*/ 3 h 504"/>
                <a:gd name="T64" fmla="*/ 253 w 505"/>
                <a:gd name="T6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5" h="504">
                  <a:moveTo>
                    <a:pt x="253" y="0"/>
                  </a:moveTo>
                  <a:lnTo>
                    <a:pt x="304" y="3"/>
                  </a:lnTo>
                  <a:lnTo>
                    <a:pt x="352" y="19"/>
                  </a:lnTo>
                  <a:lnTo>
                    <a:pt x="394" y="42"/>
                  </a:lnTo>
                  <a:lnTo>
                    <a:pt x="431" y="72"/>
                  </a:lnTo>
                  <a:lnTo>
                    <a:pt x="463" y="111"/>
                  </a:lnTo>
                  <a:lnTo>
                    <a:pt x="486" y="154"/>
                  </a:lnTo>
                  <a:lnTo>
                    <a:pt x="500" y="201"/>
                  </a:lnTo>
                  <a:lnTo>
                    <a:pt x="505" y="251"/>
                  </a:lnTo>
                  <a:lnTo>
                    <a:pt x="500" y="302"/>
                  </a:lnTo>
                  <a:lnTo>
                    <a:pt x="486" y="350"/>
                  </a:lnTo>
                  <a:lnTo>
                    <a:pt x="463" y="392"/>
                  </a:lnTo>
                  <a:lnTo>
                    <a:pt x="431" y="429"/>
                  </a:lnTo>
                  <a:lnTo>
                    <a:pt x="394" y="461"/>
                  </a:lnTo>
                  <a:lnTo>
                    <a:pt x="352" y="484"/>
                  </a:lnTo>
                  <a:lnTo>
                    <a:pt x="304" y="498"/>
                  </a:lnTo>
                  <a:lnTo>
                    <a:pt x="253" y="504"/>
                  </a:lnTo>
                  <a:lnTo>
                    <a:pt x="202" y="498"/>
                  </a:lnTo>
                  <a:lnTo>
                    <a:pt x="156" y="484"/>
                  </a:lnTo>
                  <a:lnTo>
                    <a:pt x="111" y="461"/>
                  </a:lnTo>
                  <a:lnTo>
                    <a:pt x="74" y="429"/>
                  </a:lnTo>
                  <a:lnTo>
                    <a:pt x="44" y="392"/>
                  </a:lnTo>
                  <a:lnTo>
                    <a:pt x="21" y="350"/>
                  </a:lnTo>
                  <a:lnTo>
                    <a:pt x="5" y="302"/>
                  </a:lnTo>
                  <a:lnTo>
                    <a:pt x="0" y="251"/>
                  </a:lnTo>
                  <a:lnTo>
                    <a:pt x="5" y="201"/>
                  </a:lnTo>
                  <a:lnTo>
                    <a:pt x="21" y="154"/>
                  </a:lnTo>
                  <a:lnTo>
                    <a:pt x="44" y="111"/>
                  </a:lnTo>
                  <a:lnTo>
                    <a:pt x="74" y="72"/>
                  </a:lnTo>
                  <a:lnTo>
                    <a:pt x="111" y="42"/>
                  </a:lnTo>
                  <a:lnTo>
                    <a:pt x="156" y="19"/>
                  </a:lnTo>
                  <a:lnTo>
                    <a:pt x="202" y="3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Rectangle 80"/>
            <p:cNvSpPr>
              <a:spLocks noChangeArrowheads="1"/>
            </p:cNvSpPr>
            <p:nvPr/>
          </p:nvSpPr>
          <p:spPr bwMode="auto">
            <a:xfrm>
              <a:off x="3540125" y="4864100"/>
              <a:ext cx="417512" cy="511175"/>
            </a:xfrm>
            <a:prstGeom prst="rect">
              <a:avLst/>
            </a:prstGeom>
            <a:solidFill>
              <a:srgbClr val="CFDCD9"/>
            </a:solidFill>
            <a:ln w="0">
              <a:solidFill>
                <a:srgbClr val="CFDCD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81"/>
            <p:cNvSpPr>
              <a:spLocks noChangeArrowheads="1"/>
            </p:cNvSpPr>
            <p:nvPr/>
          </p:nvSpPr>
          <p:spPr bwMode="auto">
            <a:xfrm>
              <a:off x="3646488" y="5178425"/>
              <a:ext cx="201612" cy="161925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Rectangle 82"/>
            <p:cNvSpPr>
              <a:spLocks noChangeArrowheads="1"/>
            </p:cNvSpPr>
            <p:nvPr/>
          </p:nvSpPr>
          <p:spPr bwMode="auto">
            <a:xfrm>
              <a:off x="3657600" y="5186363"/>
              <a:ext cx="182562" cy="14605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Rectangle 83"/>
            <p:cNvSpPr>
              <a:spLocks noChangeArrowheads="1"/>
            </p:cNvSpPr>
            <p:nvPr/>
          </p:nvSpPr>
          <p:spPr bwMode="auto">
            <a:xfrm>
              <a:off x="3744913" y="5181600"/>
              <a:ext cx="7937" cy="157163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84"/>
            <p:cNvSpPr>
              <a:spLocks noChangeArrowheads="1"/>
            </p:cNvSpPr>
            <p:nvPr/>
          </p:nvSpPr>
          <p:spPr bwMode="auto">
            <a:xfrm>
              <a:off x="3638550" y="5324475"/>
              <a:ext cx="222250" cy="1905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Rectangle 85"/>
            <p:cNvSpPr>
              <a:spLocks noChangeArrowheads="1"/>
            </p:cNvSpPr>
            <p:nvPr/>
          </p:nvSpPr>
          <p:spPr bwMode="auto">
            <a:xfrm>
              <a:off x="3641725" y="5175250"/>
              <a:ext cx="215900" cy="1428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Rectangle 86"/>
            <p:cNvSpPr>
              <a:spLocks noChangeArrowheads="1"/>
            </p:cNvSpPr>
            <p:nvPr/>
          </p:nvSpPr>
          <p:spPr bwMode="auto">
            <a:xfrm>
              <a:off x="3595688" y="5062538"/>
              <a:ext cx="60325" cy="82550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87"/>
            <p:cNvSpPr>
              <a:spLocks noChangeArrowheads="1"/>
            </p:cNvSpPr>
            <p:nvPr/>
          </p:nvSpPr>
          <p:spPr bwMode="auto">
            <a:xfrm>
              <a:off x="3598863" y="5065713"/>
              <a:ext cx="53975" cy="7620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Rectangle 88"/>
            <p:cNvSpPr>
              <a:spLocks noChangeArrowheads="1"/>
            </p:cNvSpPr>
            <p:nvPr/>
          </p:nvSpPr>
          <p:spPr bwMode="auto">
            <a:xfrm>
              <a:off x="3624263" y="5062538"/>
              <a:ext cx="3175" cy="82550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Rectangle 89"/>
            <p:cNvSpPr>
              <a:spLocks noChangeArrowheads="1"/>
            </p:cNvSpPr>
            <p:nvPr/>
          </p:nvSpPr>
          <p:spPr bwMode="auto">
            <a:xfrm>
              <a:off x="3595688" y="5102225"/>
              <a:ext cx="60325" cy="3175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90"/>
            <p:cNvSpPr>
              <a:spLocks noChangeArrowheads="1"/>
            </p:cNvSpPr>
            <p:nvPr/>
          </p:nvSpPr>
          <p:spPr bwMode="auto">
            <a:xfrm>
              <a:off x="3678238" y="5062538"/>
              <a:ext cx="58737" cy="82550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Rectangle 91"/>
            <p:cNvSpPr>
              <a:spLocks noChangeArrowheads="1"/>
            </p:cNvSpPr>
            <p:nvPr/>
          </p:nvSpPr>
          <p:spPr bwMode="auto">
            <a:xfrm>
              <a:off x="3679825" y="5065713"/>
              <a:ext cx="53975" cy="7620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Rectangle 92"/>
            <p:cNvSpPr>
              <a:spLocks noChangeArrowheads="1"/>
            </p:cNvSpPr>
            <p:nvPr/>
          </p:nvSpPr>
          <p:spPr bwMode="auto">
            <a:xfrm>
              <a:off x="3705225" y="5062538"/>
              <a:ext cx="3175" cy="82550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93"/>
            <p:cNvSpPr>
              <a:spLocks noChangeArrowheads="1"/>
            </p:cNvSpPr>
            <p:nvPr/>
          </p:nvSpPr>
          <p:spPr bwMode="auto">
            <a:xfrm>
              <a:off x="3678238" y="5102225"/>
              <a:ext cx="58737" cy="3175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Rectangle 94"/>
            <p:cNvSpPr>
              <a:spLocks noChangeArrowheads="1"/>
            </p:cNvSpPr>
            <p:nvPr/>
          </p:nvSpPr>
          <p:spPr bwMode="auto">
            <a:xfrm>
              <a:off x="3762375" y="5062538"/>
              <a:ext cx="58737" cy="82550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Rectangle 95"/>
            <p:cNvSpPr>
              <a:spLocks noChangeArrowheads="1"/>
            </p:cNvSpPr>
            <p:nvPr/>
          </p:nvSpPr>
          <p:spPr bwMode="auto">
            <a:xfrm>
              <a:off x="3763963" y="5065713"/>
              <a:ext cx="53975" cy="7620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96"/>
            <p:cNvSpPr>
              <a:spLocks noChangeArrowheads="1"/>
            </p:cNvSpPr>
            <p:nvPr/>
          </p:nvSpPr>
          <p:spPr bwMode="auto">
            <a:xfrm>
              <a:off x="3789363" y="5062538"/>
              <a:ext cx="3175" cy="82550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Rectangle 97"/>
            <p:cNvSpPr>
              <a:spLocks noChangeArrowheads="1"/>
            </p:cNvSpPr>
            <p:nvPr/>
          </p:nvSpPr>
          <p:spPr bwMode="auto">
            <a:xfrm>
              <a:off x="3762375" y="5102225"/>
              <a:ext cx="58737" cy="3175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Rectangle 98"/>
            <p:cNvSpPr>
              <a:spLocks noChangeArrowheads="1"/>
            </p:cNvSpPr>
            <p:nvPr/>
          </p:nvSpPr>
          <p:spPr bwMode="auto">
            <a:xfrm>
              <a:off x="3843338" y="5062538"/>
              <a:ext cx="58737" cy="82550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99"/>
            <p:cNvSpPr>
              <a:spLocks noChangeArrowheads="1"/>
            </p:cNvSpPr>
            <p:nvPr/>
          </p:nvSpPr>
          <p:spPr bwMode="auto">
            <a:xfrm>
              <a:off x="3846513" y="5065713"/>
              <a:ext cx="52387" cy="7620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Rectangle 100"/>
            <p:cNvSpPr>
              <a:spLocks noChangeArrowheads="1"/>
            </p:cNvSpPr>
            <p:nvPr/>
          </p:nvSpPr>
          <p:spPr bwMode="auto">
            <a:xfrm>
              <a:off x="3871913" y="5062538"/>
              <a:ext cx="1587" cy="82550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Rectangle 101"/>
            <p:cNvSpPr>
              <a:spLocks noChangeArrowheads="1"/>
            </p:cNvSpPr>
            <p:nvPr/>
          </p:nvSpPr>
          <p:spPr bwMode="auto">
            <a:xfrm>
              <a:off x="3843338" y="5102225"/>
              <a:ext cx="58737" cy="3175"/>
            </a:xfrm>
            <a:prstGeom prst="rect">
              <a:avLst/>
            </a:prstGeom>
            <a:solidFill>
              <a:srgbClr val="C4D3D0"/>
            </a:solidFill>
            <a:ln w="0">
              <a:solidFill>
                <a:srgbClr val="C4D3D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102"/>
            <p:cNvSpPr>
              <a:spLocks noChangeArrowheads="1"/>
            </p:cNvSpPr>
            <p:nvPr/>
          </p:nvSpPr>
          <p:spPr bwMode="auto">
            <a:xfrm>
              <a:off x="3540125" y="5340350"/>
              <a:ext cx="417512" cy="3492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103"/>
            <p:cNvSpPr>
              <a:spLocks noChangeArrowheads="1"/>
            </p:cNvSpPr>
            <p:nvPr/>
          </p:nvSpPr>
          <p:spPr bwMode="auto">
            <a:xfrm>
              <a:off x="3532188" y="4856163"/>
              <a:ext cx="431800" cy="3333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04"/>
            <p:cNvSpPr>
              <a:spLocks/>
            </p:cNvSpPr>
            <p:nvPr/>
          </p:nvSpPr>
          <p:spPr bwMode="auto">
            <a:xfrm>
              <a:off x="3679825" y="4903788"/>
              <a:ext cx="138112" cy="136525"/>
            </a:xfrm>
            <a:custGeom>
              <a:avLst/>
              <a:gdLst>
                <a:gd name="T0" fmla="*/ 43 w 87"/>
                <a:gd name="T1" fmla="*/ 0 h 86"/>
                <a:gd name="T2" fmla="*/ 60 w 87"/>
                <a:gd name="T3" fmla="*/ 3 h 86"/>
                <a:gd name="T4" fmla="*/ 75 w 87"/>
                <a:gd name="T5" fmla="*/ 14 h 86"/>
                <a:gd name="T6" fmla="*/ 83 w 87"/>
                <a:gd name="T7" fmla="*/ 26 h 86"/>
                <a:gd name="T8" fmla="*/ 87 w 87"/>
                <a:gd name="T9" fmla="*/ 44 h 86"/>
                <a:gd name="T10" fmla="*/ 83 w 87"/>
                <a:gd name="T11" fmla="*/ 60 h 86"/>
                <a:gd name="T12" fmla="*/ 75 w 87"/>
                <a:gd name="T13" fmla="*/ 74 h 86"/>
                <a:gd name="T14" fmla="*/ 60 w 87"/>
                <a:gd name="T15" fmla="*/ 83 h 86"/>
                <a:gd name="T16" fmla="*/ 43 w 87"/>
                <a:gd name="T17" fmla="*/ 86 h 86"/>
                <a:gd name="T18" fmla="*/ 27 w 87"/>
                <a:gd name="T19" fmla="*/ 83 h 86"/>
                <a:gd name="T20" fmla="*/ 13 w 87"/>
                <a:gd name="T21" fmla="*/ 74 h 86"/>
                <a:gd name="T22" fmla="*/ 4 w 87"/>
                <a:gd name="T23" fmla="*/ 60 h 86"/>
                <a:gd name="T24" fmla="*/ 0 w 87"/>
                <a:gd name="T25" fmla="*/ 44 h 86"/>
                <a:gd name="T26" fmla="*/ 4 w 87"/>
                <a:gd name="T27" fmla="*/ 26 h 86"/>
                <a:gd name="T28" fmla="*/ 13 w 87"/>
                <a:gd name="T29" fmla="*/ 14 h 86"/>
                <a:gd name="T30" fmla="*/ 27 w 87"/>
                <a:gd name="T31" fmla="*/ 3 h 86"/>
                <a:gd name="T32" fmla="*/ 43 w 87"/>
                <a:gd name="T33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6">
                  <a:moveTo>
                    <a:pt x="43" y="0"/>
                  </a:moveTo>
                  <a:lnTo>
                    <a:pt x="60" y="3"/>
                  </a:lnTo>
                  <a:lnTo>
                    <a:pt x="75" y="14"/>
                  </a:lnTo>
                  <a:lnTo>
                    <a:pt x="83" y="26"/>
                  </a:lnTo>
                  <a:lnTo>
                    <a:pt x="87" y="44"/>
                  </a:lnTo>
                  <a:lnTo>
                    <a:pt x="83" y="60"/>
                  </a:lnTo>
                  <a:lnTo>
                    <a:pt x="75" y="74"/>
                  </a:lnTo>
                  <a:lnTo>
                    <a:pt x="60" y="83"/>
                  </a:lnTo>
                  <a:lnTo>
                    <a:pt x="43" y="86"/>
                  </a:lnTo>
                  <a:lnTo>
                    <a:pt x="27" y="83"/>
                  </a:lnTo>
                  <a:lnTo>
                    <a:pt x="13" y="74"/>
                  </a:lnTo>
                  <a:lnTo>
                    <a:pt x="4" y="60"/>
                  </a:lnTo>
                  <a:lnTo>
                    <a:pt x="0" y="44"/>
                  </a:lnTo>
                  <a:lnTo>
                    <a:pt x="4" y="26"/>
                  </a:lnTo>
                  <a:lnTo>
                    <a:pt x="13" y="14"/>
                  </a:lnTo>
                  <a:lnTo>
                    <a:pt x="27" y="3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05"/>
            <p:cNvSpPr>
              <a:spLocks/>
            </p:cNvSpPr>
            <p:nvPr/>
          </p:nvSpPr>
          <p:spPr bwMode="auto">
            <a:xfrm>
              <a:off x="3733800" y="4926013"/>
              <a:ext cx="30162" cy="95250"/>
            </a:xfrm>
            <a:custGeom>
              <a:avLst/>
              <a:gdLst>
                <a:gd name="T0" fmla="*/ 0 w 19"/>
                <a:gd name="T1" fmla="*/ 0 h 60"/>
                <a:gd name="T2" fmla="*/ 18 w 19"/>
                <a:gd name="T3" fmla="*/ 0 h 60"/>
                <a:gd name="T4" fmla="*/ 19 w 19"/>
                <a:gd name="T5" fmla="*/ 0 h 60"/>
                <a:gd name="T6" fmla="*/ 19 w 19"/>
                <a:gd name="T7" fmla="*/ 58 h 60"/>
                <a:gd name="T8" fmla="*/ 18 w 19"/>
                <a:gd name="T9" fmla="*/ 60 h 60"/>
                <a:gd name="T10" fmla="*/ 0 w 19"/>
                <a:gd name="T11" fmla="*/ 60 h 60"/>
                <a:gd name="T12" fmla="*/ 0 w 19"/>
                <a:gd name="T13" fmla="*/ 58 h 60"/>
                <a:gd name="T14" fmla="*/ 0 w 19"/>
                <a:gd name="T15" fmla="*/ 0 h 60"/>
                <a:gd name="T16" fmla="*/ 0 w 19"/>
                <a:gd name="T1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60">
                  <a:moveTo>
                    <a:pt x="0" y="0"/>
                  </a:moveTo>
                  <a:lnTo>
                    <a:pt x="18" y="0"/>
                  </a:lnTo>
                  <a:lnTo>
                    <a:pt x="19" y="0"/>
                  </a:lnTo>
                  <a:lnTo>
                    <a:pt x="19" y="58"/>
                  </a:lnTo>
                  <a:lnTo>
                    <a:pt x="18" y="60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6FBE3"/>
            </a:solidFill>
            <a:ln w="0">
              <a:solidFill>
                <a:srgbClr val="56FBE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06"/>
            <p:cNvSpPr>
              <a:spLocks/>
            </p:cNvSpPr>
            <p:nvPr/>
          </p:nvSpPr>
          <p:spPr bwMode="auto">
            <a:xfrm>
              <a:off x="3700463" y="4956175"/>
              <a:ext cx="98425" cy="33338"/>
            </a:xfrm>
            <a:custGeom>
              <a:avLst/>
              <a:gdLst>
                <a:gd name="T0" fmla="*/ 2 w 62"/>
                <a:gd name="T1" fmla="*/ 0 h 21"/>
                <a:gd name="T2" fmla="*/ 60 w 62"/>
                <a:gd name="T3" fmla="*/ 0 h 21"/>
                <a:gd name="T4" fmla="*/ 62 w 62"/>
                <a:gd name="T5" fmla="*/ 2 h 21"/>
                <a:gd name="T6" fmla="*/ 62 w 62"/>
                <a:gd name="T7" fmla="*/ 20 h 21"/>
                <a:gd name="T8" fmla="*/ 60 w 62"/>
                <a:gd name="T9" fmla="*/ 21 h 21"/>
                <a:gd name="T10" fmla="*/ 2 w 62"/>
                <a:gd name="T11" fmla="*/ 21 h 21"/>
                <a:gd name="T12" fmla="*/ 0 w 62"/>
                <a:gd name="T13" fmla="*/ 20 h 21"/>
                <a:gd name="T14" fmla="*/ 0 w 62"/>
                <a:gd name="T15" fmla="*/ 2 h 21"/>
                <a:gd name="T16" fmla="*/ 2 w 62"/>
                <a:gd name="T1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21">
                  <a:moveTo>
                    <a:pt x="2" y="0"/>
                  </a:moveTo>
                  <a:lnTo>
                    <a:pt x="60" y="0"/>
                  </a:lnTo>
                  <a:lnTo>
                    <a:pt x="62" y="2"/>
                  </a:lnTo>
                  <a:lnTo>
                    <a:pt x="62" y="20"/>
                  </a:lnTo>
                  <a:lnTo>
                    <a:pt x="60" y="21"/>
                  </a:lnTo>
                  <a:lnTo>
                    <a:pt x="2" y="21"/>
                  </a:lnTo>
                  <a:lnTo>
                    <a:pt x="0" y="20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56FBE3"/>
            </a:solidFill>
            <a:ln w="0">
              <a:solidFill>
                <a:srgbClr val="56FBE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1" name="Group 300"/>
          <p:cNvGrpSpPr/>
          <p:nvPr/>
        </p:nvGrpSpPr>
        <p:grpSpPr>
          <a:xfrm>
            <a:off x="6374603" y="3105771"/>
            <a:ext cx="1272886" cy="1310112"/>
            <a:chOff x="4184650" y="4721225"/>
            <a:chExt cx="803275" cy="800100"/>
          </a:xfrm>
        </p:grpSpPr>
        <p:sp>
          <p:nvSpPr>
            <p:cNvPr id="91" name="Freeform 11"/>
            <p:cNvSpPr>
              <a:spLocks/>
            </p:cNvSpPr>
            <p:nvPr/>
          </p:nvSpPr>
          <p:spPr bwMode="auto">
            <a:xfrm>
              <a:off x="4184650" y="4721225"/>
              <a:ext cx="803275" cy="800100"/>
            </a:xfrm>
            <a:custGeom>
              <a:avLst/>
              <a:gdLst>
                <a:gd name="T0" fmla="*/ 253 w 506"/>
                <a:gd name="T1" fmla="*/ 0 h 504"/>
                <a:gd name="T2" fmla="*/ 304 w 506"/>
                <a:gd name="T3" fmla="*/ 3 h 504"/>
                <a:gd name="T4" fmla="*/ 352 w 506"/>
                <a:gd name="T5" fmla="*/ 19 h 504"/>
                <a:gd name="T6" fmla="*/ 395 w 506"/>
                <a:gd name="T7" fmla="*/ 42 h 504"/>
                <a:gd name="T8" fmla="*/ 432 w 506"/>
                <a:gd name="T9" fmla="*/ 72 h 504"/>
                <a:gd name="T10" fmla="*/ 462 w 506"/>
                <a:gd name="T11" fmla="*/ 111 h 504"/>
                <a:gd name="T12" fmla="*/ 486 w 506"/>
                <a:gd name="T13" fmla="*/ 154 h 504"/>
                <a:gd name="T14" fmla="*/ 501 w 506"/>
                <a:gd name="T15" fmla="*/ 201 h 504"/>
                <a:gd name="T16" fmla="*/ 506 w 506"/>
                <a:gd name="T17" fmla="*/ 251 h 504"/>
                <a:gd name="T18" fmla="*/ 501 w 506"/>
                <a:gd name="T19" fmla="*/ 302 h 504"/>
                <a:gd name="T20" fmla="*/ 486 w 506"/>
                <a:gd name="T21" fmla="*/ 350 h 504"/>
                <a:gd name="T22" fmla="*/ 462 w 506"/>
                <a:gd name="T23" fmla="*/ 392 h 504"/>
                <a:gd name="T24" fmla="*/ 432 w 506"/>
                <a:gd name="T25" fmla="*/ 429 h 504"/>
                <a:gd name="T26" fmla="*/ 395 w 506"/>
                <a:gd name="T27" fmla="*/ 461 h 504"/>
                <a:gd name="T28" fmla="*/ 352 w 506"/>
                <a:gd name="T29" fmla="*/ 484 h 504"/>
                <a:gd name="T30" fmla="*/ 304 w 506"/>
                <a:gd name="T31" fmla="*/ 498 h 504"/>
                <a:gd name="T32" fmla="*/ 253 w 506"/>
                <a:gd name="T33" fmla="*/ 504 h 504"/>
                <a:gd name="T34" fmla="*/ 202 w 506"/>
                <a:gd name="T35" fmla="*/ 498 h 504"/>
                <a:gd name="T36" fmla="*/ 156 w 506"/>
                <a:gd name="T37" fmla="*/ 484 h 504"/>
                <a:gd name="T38" fmla="*/ 112 w 506"/>
                <a:gd name="T39" fmla="*/ 461 h 504"/>
                <a:gd name="T40" fmla="*/ 75 w 506"/>
                <a:gd name="T41" fmla="*/ 429 h 504"/>
                <a:gd name="T42" fmla="*/ 45 w 506"/>
                <a:gd name="T43" fmla="*/ 392 h 504"/>
                <a:gd name="T44" fmla="*/ 22 w 506"/>
                <a:gd name="T45" fmla="*/ 350 h 504"/>
                <a:gd name="T46" fmla="*/ 6 w 506"/>
                <a:gd name="T47" fmla="*/ 302 h 504"/>
                <a:gd name="T48" fmla="*/ 0 w 506"/>
                <a:gd name="T49" fmla="*/ 251 h 504"/>
                <a:gd name="T50" fmla="*/ 6 w 506"/>
                <a:gd name="T51" fmla="*/ 201 h 504"/>
                <a:gd name="T52" fmla="*/ 22 w 506"/>
                <a:gd name="T53" fmla="*/ 154 h 504"/>
                <a:gd name="T54" fmla="*/ 45 w 506"/>
                <a:gd name="T55" fmla="*/ 111 h 504"/>
                <a:gd name="T56" fmla="*/ 75 w 506"/>
                <a:gd name="T57" fmla="*/ 72 h 504"/>
                <a:gd name="T58" fmla="*/ 112 w 506"/>
                <a:gd name="T59" fmla="*/ 42 h 504"/>
                <a:gd name="T60" fmla="*/ 156 w 506"/>
                <a:gd name="T61" fmla="*/ 19 h 504"/>
                <a:gd name="T62" fmla="*/ 202 w 506"/>
                <a:gd name="T63" fmla="*/ 3 h 504"/>
                <a:gd name="T64" fmla="*/ 253 w 506"/>
                <a:gd name="T6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6" h="504">
                  <a:moveTo>
                    <a:pt x="253" y="0"/>
                  </a:moveTo>
                  <a:lnTo>
                    <a:pt x="304" y="3"/>
                  </a:lnTo>
                  <a:lnTo>
                    <a:pt x="352" y="19"/>
                  </a:lnTo>
                  <a:lnTo>
                    <a:pt x="395" y="42"/>
                  </a:lnTo>
                  <a:lnTo>
                    <a:pt x="432" y="72"/>
                  </a:lnTo>
                  <a:lnTo>
                    <a:pt x="462" y="111"/>
                  </a:lnTo>
                  <a:lnTo>
                    <a:pt x="486" y="154"/>
                  </a:lnTo>
                  <a:lnTo>
                    <a:pt x="501" y="201"/>
                  </a:lnTo>
                  <a:lnTo>
                    <a:pt x="506" y="251"/>
                  </a:lnTo>
                  <a:lnTo>
                    <a:pt x="501" y="302"/>
                  </a:lnTo>
                  <a:lnTo>
                    <a:pt x="486" y="350"/>
                  </a:lnTo>
                  <a:lnTo>
                    <a:pt x="462" y="392"/>
                  </a:lnTo>
                  <a:lnTo>
                    <a:pt x="432" y="429"/>
                  </a:lnTo>
                  <a:lnTo>
                    <a:pt x="395" y="461"/>
                  </a:lnTo>
                  <a:lnTo>
                    <a:pt x="352" y="484"/>
                  </a:lnTo>
                  <a:lnTo>
                    <a:pt x="304" y="498"/>
                  </a:lnTo>
                  <a:lnTo>
                    <a:pt x="253" y="504"/>
                  </a:lnTo>
                  <a:lnTo>
                    <a:pt x="202" y="498"/>
                  </a:lnTo>
                  <a:lnTo>
                    <a:pt x="156" y="484"/>
                  </a:lnTo>
                  <a:lnTo>
                    <a:pt x="112" y="461"/>
                  </a:lnTo>
                  <a:lnTo>
                    <a:pt x="75" y="429"/>
                  </a:lnTo>
                  <a:lnTo>
                    <a:pt x="45" y="392"/>
                  </a:lnTo>
                  <a:lnTo>
                    <a:pt x="22" y="350"/>
                  </a:lnTo>
                  <a:lnTo>
                    <a:pt x="6" y="302"/>
                  </a:lnTo>
                  <a:lnTo>
                    <a:pt x="0" y="251"/>
                  </a:lnTo>
                  <a:lnTo>
                    <a:pt x="6" y="201"/>
                  </a:lnTo>
                  <a:lnTo>
                    <a:pt x="22" y="154"/>
                  </a:lnTo>
                  <a:lnTo>
                    <a:pt x="45" y="111"/>
                  </a:lnTo>
                  <a:lnTo>
                    <a:pt x="75" y="72"/>
                  </a:lnTo>
                  <a:lnTo>
                    <a:pt x="112" y="42"/>
                  </a:lnTo>
                  <a:lnTo>
                    <a:pt x="156" y="19"/>
                  </a:lnTo>
                  <a:lnTo>
                    <a:pt x="202" y="3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07"/>
            <p:cNvSpPr>
              <a:spLocks/>
            </p:cNvSpPr>
            <p:nvPr/>
          </p:nvSpPr>
          <p:spPr bwMode="auto">
            <a:xfrm>
              <a:off x="4260850" y="4999038"/>
              <a:ext cx="219075" cy="69850"/>
            </a:xfrm>
            <a:custGeom>
              <a:avLst/>
              <a:gdLst>
                <a:gd name="T0" fmla="*/ 133 w 138"/>
                <a:gd name="T1" fmla="*/ 0 h 44"/>
                <a:gd name="T2" fmla="*/ 138 w 138"/>
                <a:gd name="T3" fmla="*/ 44 h 44"/>
                <a:gd name="T4" fmla="*/ 0 w 138"/>
                <a:gd name="T5" fmla="*/ 42 h 44"/>
                <a:gd name="T6" fmla="*/ 44 w 138"/>
                <a:gd name="T7" fmla="*/ 0 h 44"/>
                <a:gd name="T8" fmla="*/ 133 w 138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44">
                  <a:moveTo>
                    <a:pt x="133" y="0"/>
                  </a:moveTo>
                  <a:lnTo>
                    <a:pt x="138" y="44"/>
                  </a:lnTo>
                  <a:lnTo>
                    <a:pt x="0" y="42"/>
                  </a:lnTo>
                  <a:lnTo>
                    <a:pt x="44" y="0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BF0000"/>
            </a:solidFill>
            <a:ln w="0">
              <a:solidFill>
                <a:srgbClr val="B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08"/>
            <p:cNvSpPr>
              <a:spLocks/>
            </p:cNvSpPr>
            <p:nvPr/>
          </p:nvSpPr>
          <p:spPr bwMode="auto">
            <a:xfrm>
              <a:off x="4691063" y="4999038"/>
              <a:ext cx="217487" cy="69850"/>
            </a:xfrm>
            <a:custGeom>
              <a:avLst/>
              <a:gdLst>
                <a:gd name="T0" fmla="*/ 5 w 137"/>
                <a:gd name="T1" fmla="*/ 0 h 44"/>
                <a:gd name="T2" fmla="*/ 93 w 137"/>
                <a:gd name="T3" fmla="*/ 0 h 44"/>
                <a:gd name="T4" fmla="*/ 137 w 137"/>
                <a:gd name="T5" fmla="*/ 42 h 44"/>
                <a:gd name="T6" fmla="*/ 0 w 137"/>
                <a:gd name="T7" fmla="*/ 44 h 44"/>
                <a:gd name="T8" fmla="*/ 5 w 137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44">
                  <a:moveTo>
                    <a:pt x="5" y="0"/>
                  </a:moveTo>
                  <a:lnTo>
                    <a:pt x="93" y="0"/>
                  </a:lnTo>
                  <a:lnTo>
                    <a:pt x="137" y="42"/>
                  </a:lnTo>
                  <a:lnTo>
                    <a:pt x="0" y="4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F0000"/>
            </a:solidFill>
            <a:ln w="0">
              <a:solidFill>
                <a:srgbClr val="B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09"/>
            <p:cNvSpPr>
              <a:spLocks/>
            </p:cNvSpPr>
            <p:nvPr/>
          </p:nvSpPr>
          <p:spPr bwMode="auto">
            <a:xfrm>
              <a:off x="4283075" y="5068888"/>
              <a:ext cx="612775" cy="207963"/>
            </a:xfrm>
            <a:custGeom>
              <a:avLst/>
              <a:gdLst>
                <a:gd name="T0" fmla="*/ 0 w 386"/>
                <a:gd name="T1" fmla="*/ 0 h 131"/>
                <a:gd name="T2" fmla="*/ 386 w 386"/>
                <a:gd name="T3" fmla="*/ 0 h 131"/>
                <a:gd name="T4" fmla="*/ 386 w 386"/>
                <a:gd name="T5" fmla="*/ 131 h 131"/>
                <a:gd name="T6" fmla="*/ 2 w 386"/>
                <a:gd name="T7" fmla="*/ 131 h 131"/>
                <a:gd name="T8" fmla="*/ 0 w 386"/>
                <a:gd name="T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6" h="131">
                  <a:moveTo>
                    <a:pt x="0" y="0"/>
                  </a:moveTo>
                  <a:lnTo>
                    <a:pt x="386" y="0"/>
                  </a:lnTo>
                  <a:lnTo>
                    <a:pt x="386" y="131"/>
                  </a:lnTo>
                  <a:lnTo>
                    <a:pt x="2" y="1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E186"/>
            </a:solidFill>
            <a:ln w="0">
              <a:solidFill>
                <a:srgbClr val="E3E1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Rectangle 110"/>
            <p:cNvSpPr>
              <a:spLocks noChangeArrowheads="1"/>
            </p:cNvSpPr>
            <p:nvPr/>
          </p:nvSpPr>
          <p:spPr bwMode="auto">
            <a:xfrm>
              <a:off x="4460875" y="4973638"/>
              <a:ext cx="254000" cy="106363"/>
            </a:xfrm>
            <a:prstGeom prst="rect">
              <a:avLst/>
            </a:prstGeom>
            <a:solidFill>
              <a:srgbClr val="E3E186"/>
            </a:solidFill>
            <a:ln w="0">
              <a:solidFill>
                <a:srgbClr val="E3E18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Rectangle 111"/>
            <p:cNvSpPr>
              <a:spLocks noChangeArrowheads="1"/>
            </p:cNvSpPr>
            <p:nvPr/>
          </p:nvSpPr>
          <p:spPr bwMode="auto">
            <a:xfrm>
              <a:off x="4516438" y="5130800"/>
              <a:ext cx="139700" cy="146050"/>
            </a:xfrm>
            <a:prstGeom prst="rect">
              <a:avLst/>
            </a:prstGeom>
            <a:solidFill>
              <a:srgbClr val="BF8B98"/>
            </a:solidFill>
            <a:ln w="0">
              <a:solidFill>
                <a:srgbClr val="BF8B9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Rectangle 112"/>
            <p:cNvSpPr>
              <a:spLocks noChangeArrowheads="1"/>
            </p:cNvSpPr>
            <p:nvPr/>
          </p:nvSpPr>
          <p:spPr bwMode="auto">
            <a:xfrm>
              <a:off x="4524375" y="5146675"/>
              <a:ext cx="123825" cy="130175"/>
            </a:xfrm>
            <a:prstGeom prst="rect">
              <a:avLst/>
            </a:prstGeom>
            <a:solidFill>
              <a:srgbClr val="720000"/>
            </a:solidFill>
            <a:ln w="0">
              <a:solidFill>
                <a:srgbClr val="72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Rectangle 113"/>
            <p:cNvSpPr>
              <a:spLocks noChangeArrowheads="1"/>
            </p:cNvSpPr>
            <p:nvPr/>
          </p:nvSpPr>
          <p:spPr bwMode="auto">
            <a:xfrm>
              <a:off x="4586288" y="5146675"/>
              <a:ext cx="3175" cy="130175"/>
            </a:xfrm>
            <a:prstGeom prst="rect">
              <a:avLst/>
            </a:prstGeom>
            <a:solidFill>
              <a:srgbClr val="0A0000"/>
            </a:solidFill>
            <a:ln w="0">
              <a:solidFill>
                <a:srgbClr val="0A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14"/>
            <p:cNvSpPr>
              <a:spLocks/>
            </p:cNvSpPr>
            <p:nvPr/>
          </p:nvSpPr>
          <p:spPr bwMode="auto">
            <a:xfrm>
              <a:off x="4449763" y="4911725"/>
              <a:ext cx="276225" cy="69850"/>
            </a:xfrm>
            <a:custGeom>
              <a:avLst/>
              <a:gdLst>
                <a:gd name="T0" fmla="*/ 46 w 174"/>
                <a:gd name="T1" fmla="*/ 0 h 44"/>
                <a:gd name="T2" fmla="*/ 129 w 174"/>
                <a:gd name="T3" fmla="*/ 0 h 44"/>
                <a:gd name="T4" fmla="*/ 174 w 174"/>
                <a:gd name="T5" fmla="*/ 44 h 44"/>
                <a:gd name="T6" fmla="*/ 0 w 174"/>
                <a:gd name="T7" fmla="*/ 44 h 44"/>
                <a:gd name="T8" fmla="*/ 46 w 174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44">
                  <a:moveTo>
                    <a:pt x="46" y="0"/>
                  </a:moveTo>
                  <a:lnTo>
                    <a:pt x="129" y="0"/>
                  </a:lnTo>
                  <a:lnTo>
                    <a:pt x="174" y="44"/>
                  </a:lnTo>
                  <a:lnTo>
                    <a:pt x="0" y="44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BF0000"/>
            </a:solidFill>
            <a:ln w="0">
              <a:solidFill>
                <a:srgbClr val="B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Rectangle 115"/>
            <p:cNvSpPr>
              <a:spLocks noChangeArrowheads="1"/>
            </p:cNvSpPr>
            <p:nvPr/>
          </p:nvSpPr>
          <p:spPr bwMode="auto">
            <a:xfrm>
              <a:off x="4333875" y="5124450"/>
              <a:ext cx="134937" cy="82550"/>
            </a:xfrm>
            <a:prstGeom prst="rect">
              <a:avLst/>
            </a:prstGeom>
            <a:solidFill>
              <a:srgbClr val="BF8B98"/>
            </a:solidFill>
            <a:ln w="0">
              <a:solidFill>
                <a:srgbClr val="BF8B9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Rectangle 116"/>
            <p:cNvSpPr>
              <a:spLocks noChangeArrowheads="1"/>
            </p:cNvSpPr>
            <p:nvPr/>
          </p:nvSpPr>
          <p:spPr bwMode="auto">
            <a:xfrm>
              <a:off x="4340225" y="5130800"/>
              <a:ext cx="122237" cy="69850"/>
            </a:xfrm>
            <a:prstGeom prst="rect">
              <a:avLst/>
            </a:prstGeom>
            <a:solidFill>
              <a:srgbClr val="B9FFFF"/>
            </a:solidFill>
            <a:ln w="0">
              <a:solidFill>
                <a:srgbClr val="B9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Rectangle 117"/>
            <p:cNvSpPr>
              <a:spLocks noChangeArrowheads="1"/>
            </p:cNvSpPr>
            <p:nvPr/>
          </p:nvSpPr>
          <p:spPr bwMode="auto">
            <a:xfrm>
              <a:off x="4376738" y="5127625"/>
              <a:ext cx="4762" cy="76200"/>
            </a:xfrm>
            <a:prstGeom prst="rect">
              <a:avLst/>
            </a:prstGeom>
            <a:solidFill>
              <a:srgbClr val="BF8B98"/>
            </a:solidFill>
            <a:ln w="0">
              <a:solidFill>
                <a:srgbClr val="BF8B9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Rectangle 118"/>
            <p:cNvSpPr>
              <a:spLocks noChangeArrowheads="1"/>
            </p:cNvSpPr>
            <p:nvPr/>
          </p:nvSpPr>
          <p:spPr bwMode="auto">
            <a:xfrm>
              <a:off x="4418013" y="5127625"/>
              <a:ext cx="6350" cy="76200"/>
            </a:xfrm>
            <a:prstGeom prst="rect">
              <a:avLst/>
            </a:prstGeom>
            <a:solidFill>
              <a:srgbClr val="BF8B98"/>
            </a:solidFill>
            <a:ln w="0">
              <a:solidFill>
                <a:srgbClr val="BF8B9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Rectangle 119"/>
            <p:cNvSpPr>
              <a:spLocks noChangeArrowheads="1"/>
            </p:cNvSpPr>
            <p:nvPr/>
          </p:nvSpPr>
          <p:spPr bwMode="auto">
            <a:xfrm>
              <a:off x="4710113" y="5122863"/>
              <a:ext cx="136525" cy="80963"/>
            </a:xfrm>
            <a:prstGeom prst="rect">
              <a:avLst/>
            </a:prstGeom>
            <a:solidFill>
              <a:srgbClr val="BF8B98"/>
            </a:solidFill>
            <a:ln w="0">
              <a:solidFill>
                <a:srgbClr val="BF8B9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Rectangle 120"/>
            <p:cNvSpPr>
              <a:spLocks noChangeArrowheads="1"/>
            </p:cNvSpPr>
            <p:nvPr/>
          </p:nvSpPr>
          <p:spPr bwMode="auto">
            <a:xfrm>
              <a:off x="4714875" y="5127625"/>
              <a:ext cx="127000" cy="69850"/>
            </a:xfrm>
            <a:prstGeom prst="rect">
              <a:avLst/>
            </a:prstGeom>
            <a:solidFill>
              <a:srgbClr val="B9FFFF"/>
            </a:solidFill>
            <a:ln w="0">
              <a:solidFill>
                <a:srgbClr val="B9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Rectangle 121"/>
            <p:cNvSpPr>
              <a:spLocks noChangeArrowheads="1"/>
            </p:cNvSpPr>
            <p:nvPr/>
          </p:nvSpPr>
          <p:spPr bwMode="auto">
            <a:xfrm>
              <a:off x="4754563" y="5124450"/>
              <a:ext cx="6350" cy="76200"/>
            </a:xfrm>
            <a:prstGeom prst="rect">
              <a:avLst/>
            </a:prstGeom>
            <a:solidFill>
              <a:srgbClr val="BF8B98"/>
            </a:solidFill>
            <a:ln w="0">
              <a:solidFill>
                <a:srgbClr val="BF8B9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Rectangle 122"/>
            <p:cNvSpPr>
              <a:spLocks noChangeArrowheads="1"/>
            </p:cNvSpPr>
            <p:nvPr/>
          </p:nvSpPr>
          <p:spPr bwMode="auto">
            <a:xfrm>
              <a:off x="4797425" y="5124450"/>
              <a:ext cx="4762" cy="76200"/>
            </a:xfrm>
            <a:prstGeom prst="rect">
              <a:avLst/>
            </a:prstGeom>
            <a:solidFill>
              <a:srgbClr val="BF8B98"/>
            </a:solidFill>
            <a:ln w="0">
              <a:solidFill>
                <a:srgbClr val="BF8B9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Rectangle 123"/>
            <p:cNvSpPr>
              <a:spLocks noChangeArrowheads="1"/>
            </p:cNvSpPr>
            <p:nvPr/>
          </p:nvSpPr>
          <p:spPr bwMode="auto">
            <a:xfrm>
              <a:off x="4473575" y="5024438"/>
              <a:ext cx="46037" cy="66675"/>
            </a:xfrm>
            <a:prstGeom prst="rect">
              <a:avLst/>
            </a:prstGeom>
            <a:solidFill>
              <a:srgbClr val="BF8B98"/>
            </a:solidFill>
            <a:ln w="0">
              <a:solidFill>
                <a:srgbClr val="BF8B9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Rectangle 124"/>
            <p:cNvSpPr>
              <a:spLocks noChangeArrowheads="1"/>
            </p:cNvSpPr>
            <p:nvPr/>
          </p:nvSpPr>
          <p:spPr bwMode="auto">
            <a:xfrm>
              <a:off x="4479925" y="5029200"/>
              <a:ext cx="33337" cy="57150"/>
            </a:xfrm>
            <a:prstGeom prst="rect">
              <a:avLst/>
            </a:prstGeom>
            <a:solidFill>
              <a:srgbClr val="B9FFFF"/>
            </a:solidFill>
            <a:ln w="0">
              <a:solidFill>
                <a:srgbClr val="B9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Rectangle 125"/>
            <p:cNvSpPr>
              <a:spLocks noChangeArrowheads="1"/>
            </p:cNvSpPr>
            <p:nvPr/>
          </p:nvSpPr>
          <p:spPr bwMode="auto">
            <a:xfrm>
              <a:off x="4535488" y="5024438"/>
              <a:ext cx="42862" cy="66675"/>
            </a:xfrm>
            <a:prstGeom prst="rect">
              <a:avLst/>
            </a:prstGeom>
            <a:solidFill>
              <a:srgbClr val="BF8B98"/>
            </a:solidFill>
            <a:ln w="0">
              <a:solidFill>
                <a:srgbClr val="BF8B9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Rectangle 126"/>
            <p:cNvSpPr>
              <a:spLocks noChangeArrowheads="1"/>
            </p:cNvSpPr>
            <p:nvPr/>
          </p:nvSpPr>
          <p:spPr bwMode="auto">
            <a:xfrm>
              <a:off x="4541838" y="5029200"/>
              <a:ext cx="30162" cy="57150"/>
            </a:xfrm>
            <a:prstGeom prst="rect">
              <a:avLst/>
            </a:prstGeom>
            <a:solidFill>
              <a:srgbClr val="B9FFFF"/>
            </a:solidFill>
            <a:ln w="0">
              <a:solidFill>
                <a:srgbClr val="B9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Rectangle 127"/>
            <p:cNvSpPr>
              <a:spLocks noChangeArrowheads="1"/>
            </p:cNvSpPr>
            <p:nvPr/>
          </p:nvSpPr>
          <p:spPr bwMode="auto">
            <a:xfrm>
              <a:off x="4594225" y="5024438"/>
              <a:ext cx="42862" cy="66675"/>
            </a:xfrm>
            <a:prstGeom prst="rect">
              <a:avLst/>
            </a:prstGeom>
            <a:solidFill>
              <a:srgbClr val="BF8B98"/>
            </a:solidFill>
            <a:ln w="0">
              <a:solidFill>
                <a:srgbClr val="BF8B9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Rectangle 128"/>
            <p:cNvSpPr>
              <a:spLocks noChangeArrowheads="1"/>
            </p:cNvSpPr>
            <p:nvPr/>
          </p:nvSpPr>
          <p:spPr bwMode="auto">
            <a:xfrm>
              <a:off x="4600575" y="5029200"/>
              <a:ext cx="30162" cy="57150"/>
            </a:xfrm>
            <a:prstGeom prst="rect">
              <a:avLst/>
            </a:prstGeom>
            <a:solidFill>
              <a:srgbClr val="B9FFFF"/>
            </a:solidFill>
            <a:ln w="0">
              <a:solidFill>
                <a:srgbClr val="B9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Rectangle 129"/>
            <p:cNvSpPr>
              <a:spLocks noChangeArrowheads="1"/>
            </p:cNvSpPr>
            <p:nvPr/>
          </p:nvSpPr>
          <p:spPr bwMode="auto">
            <a:xfrm>
              <a:off x="4654550" y="5024438"/>
              <a:ext cx="41275" cy="66675"/>
            </a:xfrm>
            <a:prstGeom prst="rect">
              <a:avLst/>
            </a:prstGeom>
            <a:solidFill>
              <a:srgbClr val="BF8B98"/>
            </a:solidFill>
            <a:ln w="0">
              <a:solidFill>
                <a:srgbClr val="BF8B9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Rectangle 130"/>
            <p:cNvSpPr>
              <a:spLocks noChangeArrowheads="1"/>
            </p:cNvSpPr>
            <p:nvPr/>
          </p:nvSpPr>
          <p:spPr bwMode="auto">
            <a:xfrm>
              <a:off x="4659313" y="5029200"/>
              <a:ext cx="31750" cy="57150"/>
            </a:xfrm>
            <a:prstGeom prst="rect">
              <a:avLst/>
            </a:prstGeom>
            <a:solidFill>
              <a:srgbClr val="B9FFFF"/>
            </a:solidFill>
            <a:ln w="0">
              <a:solidFill>
                <a:srgbClr val="B9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7770753" y="3105771"/>
            <a:ext cx="1272886" cy="1310112"/>
            <a:chOff x="5065713" y="4721225"/>
            <a:chExt cx="803275" cy="800100"/>
          </a:xfrm>
        </p:grpSpPr>
        <p:sp>
          <p:nvSpPr>
            <p:cNvPr id="92" name="Freeform 12"/>
            <p:cNvSpPr>
              <a:spLocks/>
            </p:cNvSpPr>
            <p:nvPr/>
          </p:nvSpPr>
          <p:spPr bwMode="auto">
            <a:xfrm>
              <a:off x="5065713" y="4721225"/>
              <a:ext cx="803275" cy="800100"/>
            </a:xfrm>
            <a:custGeom>
              <a:avLst/>
              <a:gdLst>
                <a:gd name="T0" fmla="*/ 253 w 506"/>
                <a:gd name="T1" fmla="*/ 0 h 504"/>
                <a:gd name="T2" fmla="*/ 304 w 506"/>
                <a:gd name="T3" fmla="*/ 3 h 504"/>
                <a:gd name="T4" fmla="*/ 350 w 506"/>
                <a:gd name="T5" fmla="*/ 19 h 504"/>
                <a:gd name="T6" fmla="*/ 394 w 506"/>
                <a:gd name="T7" fmla="*/ 42 h 504"/>
                <a:gd name="T8" fmla="*/ 431 w 506"/>
                <a:gd name="T9" fmla="*/ 72 h 504"/>
                <a:gd name="T10" fmla="*/ 461 w 506"/>
                <a:gd name="T11" fmla="*/ 111 h 504"/>
                <a:gd name="T12" fmla="*/ 484 w 506"/>
                <a:gd name="T13" fmla="*/ 154 h 504"/>
                <a:gd name="T14" fmla="*/ 500 w 506"/>
                <a:gd name="T15" fmla="*/ 201 h 504"/>
                <a:gd name="T16" fmla="*/ 506 w 506"/>
                <a:gd name="T17" fmla="*/ 251 h 504"/>
                <a:gd name="T18" fmla="*/ 500 w 506"/>
                <a:gd name="T19" fmla="*/ 302 h 504"/>
                <a:gd name="T20" fmla="*/ 484 w 506"/>
                <a:gd name="T21" fmla="*/ 350 h 504"/>
                <a:gd name="T22" fmla="*/ 461 w 506"/>
                <a:gd name="T23" fmla="*/ 392 h 504"/>
                <a:gd name="T24" fmla="*/ 431 w 506"/>
                <a:gd name="T25" fmla="*/ 429 h 504"/>
                <a:gd name="T26" fmla="*/ 394 w 506"/>
                <a:gd name="T27" fmla="*/ 461 h 504"/>
                <a:gd name="T28" fmla="*/ 350 w 506"/>
                <a:gd name="T29" fmla="*/ 484 h 504"/>
                <a:gd name="T30" fmla="*/ 304 w 506"/>
                <a:gd name="T31" fmla="*/ 498 h 504"/>
                <a:gd name="T32" fmla="*/ 253 w 506"/>
                <a:gd name="T33" fmla="*/ 504 h 504"/>
                <a:gd name="T34" fmla="*/ 202 w 506"/>
                <a:gd name="T35" fmla="*/ 498 h 504"/>
                <a:gd name="T36" fmla="*/ 154 w 506"/>
                <a:gd name="T37" fmla="*/ 484 h 504"/>
                <a:gd name="T38" fmla="*/ 112 w 506"/>
                <a:gd name="T39" fmla="*/ 461 h 504"/>
                <a:gd name="T40" fmla="*/ 75 w 506"/>
                <a:gd name="T41" fmla="*/ 429 h 504"/>
                <a:gd name="T42" fmla="*/ 43 w 506"/>
                <a:gd name="T43" fmla="*/ 392 h 504"/>
                <a:gd name="T44" fmla="*/ 20 w 506"/>
                <a:gd name="T45" fmla="*/ 350 h 504"/>
                <a:gd name="T46" fmla="*/ 6 w 506"/>
                <a:gd name="T47" fmla="*/ 302 h 504"/>
                <a:gd name="T48" fmla="*/ 0 w 506"/>
                <a:gd name="T49" fmla="*/ 251 h 504"/>
                <a:gd name="T50" fmla="*/ 6 w 506"/>
                <a:gd name="T51" fmla="*/ 201 h 504"/>
                <a:gd name="T52" fmla="*/ 20 w 506"/>
                <a:gd name="T53" fmla="*/ 154 h 504"/>
                <a:gd name="T54" fmla="*/ 43 w 506"/>
                <a:gd name="T55" fmla="*/ 111 h 504"/>
                <a:gd name="T56" fmla="*/ 75 w 506"/>
                <a:gd name="T57" fmla="*/ 72 h 504"/>
                <a:gd name="T58" fmla="*/ 112 w 506"/>
                <a:gd name="T59" fmla="*/ 42 h 504"/>
                <a:gd name="T60" fmla="*/ 154 w 506"/>
                <a:gd name="T61" fmla="*/ 19 h 504"/>
                <a:gd name="T62" fmla="*/ 202 w 506"/>
                <a:gd name="T63" fmla="*/ 3 h 504"/>
                <a:gd name="T64" fmla="*/ 253 w 506"/>
                <a:gd name="T6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6" h="504">
                  <a:moveTo>
                    <a:pt x="253" y="0"/>
                  </a:moveTo>
                  <a:lnTo>
                    <a:pt x="304" y="3"/>
                  </a:lnTo>
                  <a:lnTo>
                    <a:pt x="350" y="19"/>
                  </a:lnTo>
                  <a:lnTo>
                    <a:pt x="394" y="42"/>
                  </a:lnTo>
                  <a:lnTo>
                    <a:pt x="431" y="72"/>
                  </a:lnTo>
                  <a:lnTo>
                    <a:pt x="461" y="111"/>
                  </a:lnTo>
                  <a:lnTo>
                    <a:pt x="484" y="154"/>
                  </a:lnTo>
                  <a:lnTo>
                    <a:pt x="500" y="201"/>
                  </a:lnTo>
                  <a:lnTo>
                    <a:pt x="506" y="251"/>
                  </a:lnTo>
                  <a:lnTo>
                    <a:pt x="500" y="302"/>
                  </a:lnTo>
                  <a:lnTo>
                    <a:pt x="484" y="350"/>
                  </a:lnTo>
                  <a:lnTo>
                    <a:pt x="461" y="392"/>
                  </a:lnTo>
                  <a:lnTo>
                    <a:pt x="431" y="429"/>
                  </a:lnTo>
                  <a:lnTo>
                    <a:pt x="394" y="461"/>
                  </a:lnTo>
                  <a:lnTo>
                    <a:pt x="350" y="484"/>
                  </a:lnTo>
                  <a:lnTo>
                    <a:pt x="304" y="498"/>
                  </a:lnTo>
                  <a:lnTo>
                    <a:pt x="253" y="504"/>
                  </a:lnTo>
                  <a:lnTo>
                    <a:pt x="202" y="498"/>
                  </a:lnTo>
                  <a:lnTo>
                    <a:pt x="154" y="484"/>
                  </a:lnTo>
                  <a:lnTo>
                    <a:pt x="112" y="461"/>
                  </a:lnTo>
                  <a:lnTo>
                    <a:pt x="75" y="429"/>
                  </a:lnTo>
                  <a:lnTo>
                    <a:pt x="43" y="392"/>
                  </a:lnTo>
                  <a:lnTo>
                    <a:pt x="20" y="350"/>
                  </a:lnTo>
                  <a:lnTo>
                    <a:pt x="6" y="302"/>
                  </a:lnTo>
                  <a:lnTo>
                    <a:pt x="0" y="251"/>
                  </a:lnTo>
                  <a:lnTo>
                    <a:pt x="6" y="201"/>
                  </a:lnTo>
                  <a:lnTo>
                    <a:pt x="20" y="154"/>
                  </a:lnTo>
                  <a:lnTo>
                    <a:pt x="43" y="111"/>
                  </a:lnTo>
                  <a:lnTo>
                    <a:pt x="75" y="72"/>
                  </a:lnTo>
                  <a:lnTo>
                    <a:pt x="112" y="42"/>
                  </a:lnTo>
                  <a:lnTo>
                    <a:pt x="154" y="19"/>
                  </a:lnTo>
                  <a:lnTo>
                    <a:pt x="202" y="3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Rectangle 150"/>
            <p:cNvSpPr>
              <a:spLocks noChangeArrowheads="1"/>
            </p:cNvSpPr>
            <p:nvPr/>
          </p:nvSpPr>
          <p:spPr bwMode="auto">
            <a:xfrm>
              <a:off x="5408613" y="4922838"/>
              <a:ext cx="14287" cy="44450"/>
            </a:xfrm>
            <a:prstGeom prst="rect">
              <a:avLst/>
            </a:prstGeom>
            <a:solidFill>
              <a:srgbClr val="607A7A"/>
            </a:solidFill>
            <a:ln w="0">
              <a:solidFill>
                <a:srgbClr val="607A7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Rectangle 151"/>
            <p:cNvSpPr>
              <a:spLocks noChangeArrowheads="1"/>
            </p:cNvSpPr>
            <p:nvPr/>
          </p:nvSpPr>
          <p:spPr bwMode="auto">
            <a:xfrm>
              <a:off x="5484813" y="4922838"/>
              <a:ext cx="12700" cy="44450"/>
            </a:xfrm>
            <a:prstGeom prst="rect">
              <a:avLst/>
            </a:prstGeom>
            <a:solidFill>
              <a:srgbClr val="607A7A"/>
            </a:solidFill>
            <a:ln w="0">
              <a:solidFill>
                <a:srgbClr val="607A7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152"/>
            <p:cNvSpPr>
              <a:spLocks/>
            </p:cNvSpPr>
            <p:nvPr/>
          </p:nvSpPr>
          <p:spPr bwMode="auto">
            <a:xfrm>
              <a:off x="5346700" y="4838700"/>
              <a:ext cx="215900" cy="84138"/>
            </a:xfrm>
            <a:custGeom>
              <a:avLst/>
              <a:gdLst>
                <a:gd name="T0" fmla="*/ 11 w 136"/>
                <a:gd name="T1" fmla="*/ 0 h 53"/>
                <a:gd name="T2" fmla="*/ 125 w 136"/>
                <a:gd name="T3" fmla="*/ 0 h 53"/>
                <a:gd name="T4" fmla="*/ 129 w 136"/>
                <a:gd name="T5" fmla="*/ 2 h 53"/>
                <a:gd name="T6" fmla="*/ 133 w 136"/>
                <a:gd name="T7" fmla="*/ 4 h 53"/>
                <a:gd name="T8" fmla="*/ 134 w 136"/>
                <a:gd name="T9" fmla="*/ 7 h 53"/>
                <a:gd name="T10" fmla="*/ 136 w 136"/>
                <a:gd name="T11" fmla="*/ 11 h 53"/>
                <a:gd name="T12" fmla="*/ 136 w 136"/>
                <a:gd name="T13" fmla="*/ 42 h 53"/>
                <a:gd name="T14" fmla="*/ 134 w 136"/>
                <a:gd name="T15" fmla="*/ 48 h 53"/>
                <a:gd name="T16" fmla="*/ 133 w 136"/>
                <a:gd name="T17" fmla="*/ 51 h 53"/>
                <a:gd name="T18" fmla="*/ 129 w 136"/>
                <a:gd name="T19" fmla="*/ 53 h 53"/>
                <a:gd name="T20" fmla="*/ 125 w 136"/>
                <a:gd name="T21" fmla="*/ 53 h 53"/>
                <a:gd name="T22" fmla="*/ 11 w 136"/>
                <a:gd name="T23" fmla="*/ 53 h 53"/>
                <a:gd name="T24" fmla="*/ 5 w 136"/>
                <a:gd name="T25" fmla="*/ 53 h 53"/>
                <a:gd name="T26" fmla="*/ 2 w 136"/>
                <a:gd name="T27" fmla="*/ 51 h 53"/>
                <a:gd name="T28" fmla="*/ 0 w 136"/>
                <a:gd name="T29" fmla="*/ 48 h 53"/>
                <a:gd name="T30" fmla="*/ 0 w 136"/>
                <a:gd name="T31" fmla="*/ 42 h 53"/>
                <a:gd name="T32" fmla="*/ 0 w 136"/>
                <a:gd name="T33" fmla="*/ 11 h 53"/>
                <a:gd name="T34" fmla="*/ 0 w 136"/>
                <a:gd name="T35" fmla="*/ 7 h 53"/>
                <a:gd name="T36" fmla="*/ 2 w 136"/>
                <a:gd name="T37" fmla="*/ 4 h 53"/>
                <a:gd name="T38" fmla="*/ 5 w 136"/>
                <a:gd name="T39" fmla="*/ 2 h 53"/>
                <a:gd name="T40" fmla="*/ 11 w 136"/>
                <a:gd name="T4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6" h="53">
                  <a:moveTo>
                    <a:pt x="11" y="0"/>
                  </a:moveTo>
                  <a:lnTo>
                    <a:pt x="125" y="0"/>
                  </a:lnTo>
                  <a:lnTo>
                    <a:pt x="129" y="2"/>
                  </a:lnTo>
                  <a:lnTo>
                    <a:pt x="133" y="4"/>
                  </a:lnTo>
                  <a:lnTo>
                    <a:pt x="134" y="7"/>
                  </a:lnTo>
                  <a:lnTo>
                    <a:pt x="136" y="11"/>
                  </a:lnTo>
                  <a:lnTo>
                    <a:pt x="136" y="42"/>
                  </a:lnTo>
                  <a:lnTo>
                    <a:pt x="134" y="48"/>
                  </a:lnTo>
                  <a:lnTo>
                    <a:pt x="133" y="51"/>
                  </a:lnTo>
                  <a:lnTo>
                    <a:pt x="129" y="53"/>
                  </a:lnTo>
                  <a:lnTo>
                    <a:pt x="125" y="53"/>
                  </a:lnTo>
                  <a:lnTo>
                    <a:pt x="11" y="53"/>
                  </a:lnTo>
                  <a:lnTo>
                    <a:pt x="5" y="53"/>
                  </a:lnTo>
                  <a:lnTo>
                    <a:pt x="2" y="51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Rectangle 153"/>
            <p:cNvSpPr>
              <a:spLocks noChangeArrowheads="1"/>
            </p:cNvSpPr>
            <p:nvPr/>
          </p:nvSpPr>
          <p:spPr bwMode="auto">
            <a:xfrm>
              <a:off x="5307013" y="4967288"/>
              <a:ext cx="292100" cy="385763"/>
            </a:xfrm>
            <a:prstGeom prst="rect">
              <a:avLst/>
            </a:prstGeom>
            <a:solidFill>
              <a:srgbClr val="98ADAB"/>
            </a:solidFill>
            <a:ln w="0">
              <a:solidFill>
                <a:srgbClr val="98ADA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Rectangle 154"/>
            <p:cNvSpPr>
              <a:spLocks noChangeArrowheads="1"/>
            </p:cNvSpPr>
            <p:nvPr/>
          </p:nvSpPr>
          <p:spPr bwMode="auto">
            <a:xfrm>
              <a:off x="5307013" y="5324475"/>
              <a:ext cx="292100" cy="28575"/>
            </a:xfrm>
            <a:prstGeom prst="rect">
              <a:avLst/>
            </a:prstGeom>
            <a:solidFill>
              <a:srgbClr val="98ADAB"/>
            </a:solidFill>
            <a:ln w="0">
              <a:solidFill>
                <a:srgbClr val="98ADA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Rectangle 155"/>
            <p:cNvSpPr>
              <a:spLocks noChangeArrowheads="1"/>
            </p:cNvSpPr>
            <p:nvPr/>
          </p:nvSpPr>
          <p:spPr bwMode="auto">
            <a:xfrm>
              <a:off x="5338763" y="4995863"/>
              <a:ext cx="230187" cy="328613"/>
            </a:xfrm>
            <a:prstGeom prst="rect">
              <a:avLst/>
            </a:prstGeom>
            <a:solidFill>
              <a:srgbClr val="ECF2EF"/>
            </a:solidFill>
            <a:ln w="0">
              <a:solidFill>
                <a:srgbClr val="ECF2E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Rectangle 156"/>
            <p:cNvSpPr>
              <a:spLocks noChangeArrowheads="1"/>
            </p:cNvSpPr>
            <p:nvPr/>
          </p:nvSpPr>
          <p:spPr bwMode="auto">
            <a:xfrm>
              <a:off x="5281613" y="5353050"/>
              <a:ext cx="342900" cy="41275"/>
            </a:xfrm>
            <a:prstGeom prst="rect">
              <a:avLst/>
            </a:prstGeom>
            <a:solidFill>
              <a:srgbClr val="D2DFDC"/>
            </a:solidFill>
            <a:ln w="0">
              <a:solidFill>
                <a:srgbClr val="D2DFD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Rectangle 157"/>
            <p:cNvSpPr>
              <a:spLocks noChangeArrowheads="1"/>
            </p:cNvSpPr>
            <p:nvPr/>
          </p:nvSpPr>
          <p:spPr bwMode="auto">
            <a:xfrm>
              <a:off x="5281613" y="5365750"/>
              <a:ext cx="342900" cy="28575"/>
            </a:xfrm>
            <a:prstGeom prst="rect">
              <a:avLst/>
            </a:prstGeom>
            <a:solidFill>
              <a:srgbClr val="B4C6C3"/>
            </a:solidFill>
            <a:ln w="0">
              <a:solidFill>
                <a:srgbClr val="B4C6C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Rectangle 158"/>
            <p:cNvSpPr>
              <a:spLocks noChangeArrowheads="1"/>
            </p:cNvSpPr>
            <p:nvPr/>
          </p:nvSpPr>
          <p:spPr bwMode="auto">
            <a:xfrm>
              <a:off x="5411788" y="5287963"/>
              <a:ext cx="84137" cy="106363"/>
            </a:xfrm>
            <a:prstGeom prst="rect">
              <a:avLst/>
            </a:prstGeom>
            <a:solidFill>
              <a:srgbClr val="344F50"/>
            </a:solidFill>
            <a:ln w="0">
              <a:solidFill>
                <a:srgbClr val="344F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Rectangle 159"/>
            <p:cNvSpPr>
              <a:spLocks noChangeArrowheads="1"/>
            </p:cNvSpPr>
            <p:nvPr/>
          </p:nvSpPr>
          <p:spPr bwMode="auto">
            <a:xfrm>
              <a:off x="5416550" y="5292725"/>
              <a:ext cx="33337" cy="76200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Rectangle 160"/>
            <p:cNvSpPr>
              <a:spLocks noChangeArrowheads="1"/>
            </p:cNvSpPr>
            <p:nvPr/>
          </p:nvSpPr>
          <p:spPr bwMode="auto">
            <a:xfrm>
              <a:off x="5459413" y="5292725"/>
              <a:ext cx="30162" cy="76200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Rectangle 161"/>
            <p:cNvSpPr>
              <a:spLocks noChangeArrowheads="1"/>
            </p:cNvSpPr>
            <p:nvPr/>
          </p:nvSpPr>
          <p:spPr bwMode="auto">
            <a:xfrm>
              <a:off x="5357813" y="5014913"/>
              <a:ext cx="31750" cy="34925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Rectangle 162"/>
            <p:cNvSpPr>
              <a:spLocks noChangeArrowheads="1"/>
            </p:cNvSpPr>
            <p:nvPr/>
          </p:nvSpPr>
          <p:spPr bwMode="auto">
            <a:xfrm>
              <a:off x="5411788" y="5014913"/>
              <a:ext cx="30162" cy="34925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Rectangle 163"/>
            <p:cNvSpPr>
              <a:spLocks noChangeArrowheads="1"/>
            </p:cNvSpPr>
            <p:nvPr/>
          </p:nvSpPr>
          <p:spPr bwMode="auto">
            <a:xfrm>
              <a:off x="5464175" y="5014913"/>
              <a:ext cx="31750" cy="34925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Rectangle 164"/>
            <p:cNvSpPr>
              <a:spLocks noChangeArrowheads="1"/>
            </p:cNvSpPr>
            <p:nvPr/>
          </p:nvSpPr>
          <p:spPr bwMode="auto">
            <a:xfrm>
              <a:off x="5518150" y="5014913"/>
              <a:ext cx="30162" cy="34925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Rectangle 165"/>
            <p:cNvSpPr>
              <a:spLocks noChangeArrowheads="1"/>
            </p:cNvSpPr>
            <p:nvPr/>
          </p:nvSpPr>
          <p:spPr bwMode="auto">
            <a:xfrm>
              <a:off x="5357813" y="5065713"/>
              <a:ext cx="31750" cy="33338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Rectangle 166"/>
            <p:cNvSpPr>
              <a:spLocks noChangeArrowheads="1"/>
            </p:cNvSpPr>
            <p:nvPr/>
          </p:nvSpPr>
          <p:spPr bwMode="auto">
            <a:xfrm>
              <a:off x="5411788" y="5065713"/>
              <a:ext cx="30162" cy="33338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Rectangle 167"/>
            <p:cNvSpPr>
              <a:spLocks noChangeArrowheads="1"/>
            </p:cNvSpPr>
            <p:nvPr/>
          </p:nvSpPr>
          <p:spPr bwMode="auto">
            <a:xfrm>
              <a:off x="5464175" y="5065713"/>
              <a:ext cx="31750" cy="33338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Rectangle 168"/>
            <p:cNvSpPr>
              <a:spLocks noChangeArrowheads="1"/>
            </p:cNvSpPr>
            <p:nvPr/>
          </p:nvSpPr>
          <p:spPr bwMode="auto">
            <a:xfrm>
              <a:off x="5518150" y="5065713"/>
              <a:ext cx="30162" cy="33338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Rectangle 169"/>
            <p:cNvSpPr>
              <a:spLocks noChangeArrowheads="1"/>
            </p:cNvSpPr>
            <p:nvPr/>
          </p:nvSpPr>
          <p:spPr bwMode="auto">
            <a:xfrm>
              <a:off x="5357813" y="5116513"/>
              <a:ext cx="31750" cy="36513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Rectangle 170"/>
            <p:cNvSpPr>
              <a:spLocks noChangeArrowheads="1"/>
            </p:cNvSpPr>
            <p:nvPr/>
          </p:nvSpPr>
          <p:spPr bwMode="auto">
            <a:xfrm>
              <a:off x="5411788" y="5116513"/>
              <a:ext cx="30162" cy="36513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Rectangle 171"/>
            <p:cNvSpPr>
              <a:spLocks noChangeArrowheads="1"/>
            </p:cNvSpPr>
            <p:nvPr/>
          </p:nvSpPr>
          <p:spPr bwMode="auto">
            <a:xfrm>
              <a:off x="5464175" y="5116513"/>
              <a:ext cx="31750" cy="36513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Rectangle 172"/>
            <p:cNvSpPr>
              <a:spLocks noChangeArrowheads="1"/>
            </p:cNvSpPr>
            <p:nvPr/>
          </p:nvSpPr>
          <p:spPr bwMode="auto">
            <a:xfrm>
              <a:off x="5518150" y="5116513"/>
              <a:ext cx="30162" cy="36513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Rectangle 173"/>
            <p:cNvSpPr>
              <a:spLocks noChangeArrowheads="1"/>
            </p:cNvSpPr>
            <p:nvPr/>
          </p:nvSpPr>
          <p:spPr bwMode="auto">
            <a:xfrm>
              <a:off x="5357813" y="5170488"/>
              <a:ext cx="31750" cy="33338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Rectangle 174"/>
            <p:cNvSpPr>
              <a:spLocks noChangeArrowheads="1"/>
            </p:cNvSpPr>
            <p:nvPr/>
          </p:nvSpPr>
          <p:spPr bwMode="auto">
            <a:xfrm>
              <a:off x="5411788" y="5170488"/>
              <a:ext cx="30162" cy="33338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Rectangle 175"/>
            <p:cNvSpPr>
              <a:spLocks noChangeArrowheads="1"/>
            </p:cNvSpPr>
            <p:nvPr/>
          </p:nvSpPr>
          <p:spPr bwMode="auto">
            <a:xfrm>
              <a:off x="5464175" y="5170488"/>
              <a:ext cx="31750" cy="33338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Rectangle 176"/>
            <p:cNvSpPr>
              <a:spLocks noChangeArrowheads="1"/>
            </p:cNvSpPr>
            <p:nvPr/>
          </p:nvSpPr>
          <p:spPr bwMode="auto">
            <a:xfrm>
              <a:off x="5518150" y="5170488"/>
              <a:ext cx="30162" cy="33338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Rectangle 177"/>
            <p:cNvSpPr>
              <a:spLocks noChangeArrowheads="1"/>
            </p:cNvSpPr>
            <p:nvPr/>
          </p:nvSpPr>
          <p:spPr bwMode="auto">
            <a:xfrm>
              <a:off x="5357813" y="5219700"/>
              <a:ext cx="31750" cy="34925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Rectangle 178"/>
            <p:cNvSpPr>
              <a:spLocks noChangeArrowheads="1"/>
            </p:cNvSpPr>
            <p:nvPr/>
          </p:nvSpPr>
          <p:spPr bwMode="auto">
            <a:xfrm>
              <a:off x="5411788" y="5219700"/>
              <a:ext cx="30162" cy="34925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Rectangle 179"/>
            <p:cNvSpPr>
              <a:spLocks noChangeArrowheads="1"/>
            </p:cNvSpPr>
            <p:nvPr/>
          </p:nvSpPr>
          <p:spPr bwMode="auto">
            <a:xfrm>
              <a:off x="5464175" y="5219700"/>
              <a:ext cx="31750" cy="34925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Rectangle 180"/>
            <p:cNvSpPr>
              <a:spLocks noChangeArrowheads="1"/>
            </p:cNvSpPr>
            <p:nvPr/>
          </p:nvSpPr>
          <p:spPr bwMode="auto">
            <a:xfrm>
              <a:off x="5518150" y="5219700"/>
              <a:ext cx="30162" cy="34925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Rectangle 181"/>
            <p:cNvSpPr>
              <a:spLocks noChangeArrowheads="1"/>
            </p:cNvSpPr>
            <p:nvPr/>
          </p:nvSpPr>
          <p:spPr bwMode="auto">
            <a:xfrm>
              <a:off x="5357813" y="5270500"/>
              <a:ext cx="31750" cy="36513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Rectangle 182"/>
            <p:cNvSpPr>
              <a:spLocks noChangeArrowheads="1"/>
            </p:cNvSpPr>
            <p:nvPr/>
          </p:nvSpPr>
          <p:spPr bwMode="auto">
            <a:xfrm>
              <a:off x="5518150" y="5270500"/>
              <a:ext cx="30162" cy="36513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Rectangle 183"/>
            <p:cNvSpPr>
              <a:spLocks noChangeArrowheads="1"/>
            </p:cNvSpPr>
            <p:nvPr/>
          </p:nvSpPr>
          <p:spPr bwMode="auto">
            <a:xfrm>
              <a:off x="5402263" y="5386388"/>
              <a:ext cx="104775" cy="7938"/>
            </a:xfrm>
            <a:prstGeom prst="rect">
              <a:avLst/>
            </a:prstGeom>
            <a:solidFill>
              <a:srgbClr val="F6F8F7"/>
            </a:solidFill>
            <a:ln w="0">
              <a:solidFill>
                <a:srgbClr val="F6F8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Rectangle 184"/>
            <p:cNvSpPr>
              <a:spLocks noChangeArrowheads="1"/>
            </p:cNvSpPr>
            <p:nvPr/>
          </p:nvSpPr>
          <p:spPr bwMode="auto">
            <a:xfrm>
              <a:off x="5405438" y="5375275"/>
              <a:ext cx="95250" cy="11113"/>
            </a:xfrm>
            <a:prstGeom prst="rect">
              <a:avLst/>
            </a:prstGeom>
            <a:solidFill>
              <a:srgbClr val="E1EAE7"/>
            </a:solidFill>
            <a:ln w="0">
              <a:solidFill>
                <a:srgbClr val="E1EAE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Rectangle 185"/>
            <p:cNvSpPr>
              <a:spLocks noChangeArrowheads="1"/>
            </p:cNvSpPr>
            <p:nvPr/>
          </p:nvSpPr>
          <p:spPr bwMode="auto">
            <a:xfrm>
              <a:off x="5411788" y="5364163"/>
              <a:ext cx="84137" cy="11113"/>
            </a:xfrm>
            <a:prstGeom prst="rect">
              <a:avLst/>
            </a:prstGeom>
            <a:solidFill>
              <a:srgbClr val="F6F8F7"/>
            </a:solidFill>
            <a:ln w="0">
              <a:solidFill>
                <a:srgbClr val="F6F8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Rectangle 186"/>
            <p:cNvSpPr>
              <a:spLocks noChangeArrowheads="1"/>
            </p:cNvSpPr>
            <p:nvPr/>
          </p:nvSpPr>
          <p:spPr bwMode="auto">
            <a:xfrm>
              <a:off x="5284788" y="4951413"/>
              <a:ext cx="339725" cy="30163"/>
            </a:xfrm>
            <a:prstGeom prst="rect">
              <a:avLst/>
            </a:prstGeom>
            <a:solidFill>
              <a:srgbClr val="98ADAB"/>
            </a:solidFill>
            <a:ln w="0">
              <a:solidFill>
                <a:srgbClr val="98ADA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Rectangle 187"/>
            <p:cNvSpPr>
              <a:spLocks noChangeArrowheads="1"/>
            </p:cNvSpPr>
            <p:nvPr/>
          </p:nvSpPr>
          <p:spPr bwMode="auto">
            <a:xfrm>
              <a:off x="5292725" y="4981575"/>
              <a:ext cx="320675" cy="6350"/>
            </a:xfrm>
            <a:prstGeom prst="rect">
              <a:avLst/>
            </a:pr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Freeform 188"/>
            <p:cNvSpPr>
              <a:spLocks/>
            </p:cNvSpPr>
            <p:nvPr/>
          </p:nvSpPr>
          <p:spPr bwMode="auto">
            <a:xfrm>
              <a:off x="5408613" y="5256213"/>
              <a:ext cx="92075" cy="46038"/>
            </a:xfrm>
            <a:custGeom>
              <a:avLst/>
              <a:gdLst>
                <a:gd name="T0" fmla="*/ 28 w 58"/>
                <a:gd name="T1" fmla="*/ 0 h 29"/>
                <a:gd name="T2" fmla="*/ 42 w 58"/>
                <a:gd name="T3" fmla="*/ 4 h 29"/>
                <a:gd name="T4" fmla="*/ 53 w 58"/>
                <a:gd name="T5" fmla="*/ 15 h 29"/>
                <a:gd name="T6" fmla="*/ 58 w 58"/>
                <a:gd name="T7" fmla="*/ 29 h 29"/>
                <a:gd name="T8" fmla="*/ 58 w 58"/>
                <a:gd name="T9" fmla="*/ 29 h 29"/>
                <a:gd name="T10" fmla="*/ 0 w 58"/>
                <a:gd name="T11" fmla="*/ 29 h 29"/>
                <a:gd name="T12" fmla="*/ 0 w 58"/>
                <a:gd name="T13" fmla="*/ 29 h 29"/>
                <a:gd name="T14" fmla="*/ 3 w 58"/>
                <a:gd name="T15" fmla="*/ 15 h 29"/>
                <a:gd name="T16" fmla="*/ 14 w 58"/>
                <a:gd name="T17" fmla="*/ 4 h 29"/>
                <a:gd name="T18" fmla="*/ 28 w 58"/>
                <a:gd name="T1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29">
                  <a:moveTo>
                    <a:pt x="28" y="0"/>
                  </a:moveTo>
                  <a:lnTo>
                    <a:pt x="42" y="4"/>
                  </a:lnTo>
                  <a:lnTo>
                    <a:pt x="53" y="15"/>
                  </a:lnTo>
                  <a:lnTo>
                    <a:pt x="58" y="29"/>
                  </a:lnTo>
                  <a:lnTo>
                    <a:pt x="58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3" y="15"/>
                  </a:lnTo>
                  <a:lnTo>
                    <a:pt x="14" y="4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Freeform 189"/>
            <p:cNvSpPr>
              <a:spLocks/>
            </p:cNvSpPr>
            <p:nvPr/>
          </p:nvSpPr>
          <p:spPr bwMode="auto">
            <a:xfrm>
              <a:off x="5408613" y="5302250"/>
              <a:ext cx="22225" cy="14288"/>
            </a:xfrm>
            <a:custGeom>
              <a:avLst/>
              <a:gdLst>
                <a:gd name="T0" fmla="*/ 0 w 14"/>
                <a:gd name="T1" fmla="*/ 0 h 9"/>
                <a:gd name="T2" fmla="*/ 14 w 14"/>
                <a:gd name="T3" fmla="*/ 0 h 9"/>
                <a:gd name="T4" fmla="*/ 14 w 14"/>
                <a:gd name="T5" fmla="*/ 0 h 9"/>
                <a:gd name="T6" fmla="*/ 12 w 14"/>
                <a:gd name="T7" fmla="*/ 5 h 9"/>
                <a:gd name="T8" fmla="*/ 10 w 14"/>
                <a:gd name="T9" fmla="*/ 7 h 9"/>
                <a:gd name="T10" fmla="*/ 7 w 14"/>
                <a:gd name="T11" fmla="*/ 9 h 9"/>
                <a:gd name="T12" fmla="*/ 3 w 14"/>
                <a:gd name="T13" fmla="*/ 7 h 9"/>
                <a:gd name="T14" fmla="*/ 0 w 14"/>
                <a:gd name="T15" fmla="*/ 5 h 9"/>
                <a:gd name="T16" fmla="*/ 0 w 14"/>
                <a:gd name="T17" fmla="*/ 0 h 9"/>
                <a:gd name="T18" fmla="*/ 0 w 14"/>
                <a:gd name="T1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9">
                  <a:moveTo>
                    <a:pt x="0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2" y="5"/>
                  </a:lnTo>
                  <a:lnTo>
                    <a:pt x="10" y="7"/>
                  </a:lnTo>
                  <a:lnTo>
                    <a:pt x="7" y="9"/>
                  </a:lnTo>
                  <a:lnTo>
                    <a:pt x="3" y="7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190"/>
            <p:cNvSpPr>
              <a:spLocks/>
            </p:cNvSpPr>
            <p:nvPr/>
          </p:nvSpPr>
          <p:spPr bwMode="auto">
            <a:xfrm>
              <a:off x="5430838" y="5302250"/>
              <a:ext cx="22225" cy="14288"/>
            </a:xfrm>
            <a:custGeom>
              <a:avLst/>
              <a:gdLst>
                <a:gd name="T0" fmla="*/ 0 w 14"/>
                <a:gd name="T1" fmla="*/ 0 h 9"/>
                <a:gd name="T2" fmla="*/ 14 w 14"/>
                <a:gd name="T3" fmla="*/ 0 h 9"/>
                <a:gd name="T4" fmla="*/ 14 w 14"/>
                <a:gd name="T5" fmla="*/ 0 h 9"/>
                <a:gd name="T6" fmla="*/ 14 w 14"/>
                <a:gd name="T7" fmla="*/ 5 h 9"/>
                <a:gd name="T8" fmla="*/ 11 w 14"/>
                <a:gd name="T9" fmla="*/ 7 h 9"/>
                <a:gd name="T10" fmla="*/ 7 w 14"/>
                <a:gd name="T11" fmla="*/ 9 h 9"/>
                <a:gd name="T12" fmla="*/ 4 w 14"/>
                <a:gd name="T13" fmla="*/ 7 h 9"/>
                <a:gd name="T14" fmla="*/ 0 w 14"/>
                <a:gd name="T15" fmla="*/ 5 h 9"/>
                <a:gd name="T16" fmla="*/ 0 w 14"/>
                <a:gd name="T17" fmla="*/ 0 h 9"/>
                <a:gd name="T18" fmla="*/ 0 w 14"/>
                <a:gd name="T1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9">
                  <a:moveTo>
                    <a:pt x="0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5"/>
                  </a:lnTo>
                  <a:lnTo>
                    <a:pt x="11" y="7"/>
                  </a:lnTo>
                  <a:lnTo>
                    <a:pt x="7" y="9"/>
                  </a:lnTo>
                  <a:lnTo>
                    <a:pt x="4" y="7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191"/>
            <p:cNvSpPr>
              <a:spLocks/>
            </p:cNvSpPr>
            <p:nvPr/>
          </p:nvSpPr>
          <p:spPr bwMode="auto">
            <a:xfrm>
              <a:off x="5453063" y="5302250"/>
              <a:ext cx="22225" cy="14288"/>
            </a:xfrm>
            <a:custGeom>
              <a:avLst/>
              <a:gdLst>
                <a:gd name="T0" fmla="*/ 0 w 14"/>
                <a:gd name="T1" fmla="*/ 0 h 9"/>
                <a:gd name="T2" fmla="*/ 14 w 14"/>
                <a:gd name="T3" fmla="*/ 0 h 9"/>
                <a:gd name="T4" fmla="*/ 14 w 14"/>
                <a:gd name="T5" fmla="*/ 0 h 9"/>
                <a:gd name="T6" fmla="*/ 14 w 14"/>
                <a:gd name="T7" fmla="*/ 5 h 9"/>
                <a:gd name="T8" fmla="*/ 11 w 14"/>
                <a:gd name="T9" fmla="*/ 7 h 9"/>
                <a:gd name="T10" fmla="*/ 7 w 14"/>
                <a:gd name="T11" fmla="*/ 9 h 9"/>
                <a:gd name="T12" fmla="*/ 4 w 14"/>
                <a:gd name="T13" fmla="*/ 7 h 9"/>
                <a:gd name="T14" fmla="*/ 2 w 14"/>
                <a:gd name="T15" fmla="*/ 5 h 9"/>
                <a:gd name="T16" fmla="*/ 0 w 14"/>
                <a:gd name="T17" fmla="*/ 0 h 9"/>
                <a:gd name="T18" fmla="*/ 0 w 14"/>
                <a:gd name="T1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9">
                  <a:moveTo>
                    <a:pt x="0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5"/>
                  </a:lnTo>
                  <a:lnTo>
                    <a:pt x="11" y="7"/>
                  </a:lnTo>
                  <a:lnTo>
                    <a:pt x="7" y="9"/>
                  </a:lnTo>
                  <a:lnTo>
                    <a:pt x="4" y="7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192"/>
            <p:cNvSpPr>
              <a:spLocks/>
            </p:cNvSpPr>
            <p:nvPr/>
          </p:nvSpPr>
          <p:spPr bwMode="auto">
            <a:xfrm>
              <a:off x="5475288" y="5302250"/>
              <a:ext cx="25400" cy="14288"/>
            </a:xfrm>
            <a:custGeom>
              <a:avLst/>
              <a:gdLst>
                <a:gd name="T0" fmla="*/ 0 w 16"/>
                <a:gd name="T1" fmla="*/ 0 h 9"/>
                <a:gd name="T2" fmla="*/ 16 w 16"/>
                <a:gd name="T3" fmla="*/ 0 h 9"/>
                <a:gd name="T4" fmla="*/ 16 w 16"/>
                <a:gd name="T5" fmla="*/ 0 h 9"/>
                <a:gd name="T6" fmla="*/ 14 w 16"/>
                <a:gd name="T7" fmla="*/ 5 h 9"/>
                <a:gd name="T8" fmla="*/ 13 w 16"/>
                <a:gd name="T9" fmla="*/ 7 h 9"/>
                <a:gd name="T10" fmla="*/ 7 w 16"/>
                <a:gd name="T11" fmla="*/ 9 h 9"/>
                <a:gd name="T12" fmla="*/ 4 w 16"/>
                <a:gd name="T13" fmla="*/ 7 h 9"/>
                <a:gd name="T14" fmla="*/ 2 w 16"/>
                <a:gd name="T15" fmla="*/ 5 h 9"/>
                <a:gd name="T16" fmla="*/ 0 w 16"/>
                <a:gd name="T17" fmla="*/ 0 h 9"/>
                <a:gd name="T18" fmla="*/ 0 w 16"/>
                <a:gd name="T1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9">
                  <a:moveTo>
                    <a:pt x="0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14" y="5"/>
                  </a:lnTo>
                  <a:lnTo>
                    <a:pt x="13" y="7"/>
                  </a:lnTo>
                  <a:lnTo>
                    <a:pt x="7" y="9"/>
                  </a:lnTo>
                  <a:lnTo>
                    <a:pt x="4" y="7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193"/>
            <p:cNvSpPr>
              <a:spLocks/>
            </p:cNvSpPr>
            <p:nvPr/>
          </p:nvSpPr>
          <p:spPr bwMode="auto">
            <a:xfrm>
              <a:off x="5422900" y="5256213"/>
              <a:ext cx="61912" cy="46038"/>
            </a:xfrm>
            <a:custGeom>
              <a:avLst/>
              <a:gdLst>
                <a:gd name="T0" fmla="*/ 19 w 39"/>
                <a:gd name="T1" fmla="*/ 0 h 29"/>
                <a:gd name="T2" fmla="*/ 30 w 39"/>
                <a:gd name="T3" fmla="*/ 4 h 29"/>
                <a:gd name="T4" fmla="*/ 37 w 39"/>
                <a:gd name="T5" fmla="*/ 15 h 29"/>
                <a:gd name="T6" fmla="*/ 39 w 39"/>
                <a:gd name="T7" fmla="*/ 29 h 29"/>
                <a:gd name="T8" fmla="*/ 39 w 39"/>
                <a:gd name="T9" fmla="*/ 29 h 29"/>
                <a:gd name="T10" fmla="*/ 0 w 39"/>
                <a:gd name="T11" fmla="*/ 29 h 29"/>
                <a:gd name="T12" fmla="*/ 0 w 39"/>
                <a:gd name="T13" fmla="*/ 29 h 29"/>
                <a:gd name="T14" fmla="*/ 3 w 39"/>
                <a:gd name="T15" fmla="*/ 15 h 29"/>
                <a:gd name="T16" fmla="*/ 10 w 39"/>
                <a:gd name="T17" fmla="*/ 4 h 29"/>
                <a:gd name="T18" fmla="*/ 19 w 39"/>
                <a:gd name="T1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29">
                  <a:moveTo>
                    <a:pt x="19" y="0"/>
                  </a:moveTo>
                  <a:lnTo>
                    <a:pt x="30" y="4"/>
                  </a:lnTo>
                  <a:lnTo>
                    <a:pt x="37" y="15"/>
                  </a:lnTo>
                  <a:lnTo>
                    <a:pt x="39" y="29"/>
                  </a:lnTo>
                  <a:lnTo>
                    <a:pt x="39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3" y="15"/>
                  </a:lnTo>
                  <a:lnTo>
                    <a:pt x="10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D2DFDC"/>
            </a:solidFill>
            <a:ln w="0">
              <a:solidFill>
                <a:srgbClr val="D2DFD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194"/>
            <p:cNvSpPr>
              <a:spLocks/>
            </p:cNvSpPr>
            <p:nvPr/>
          </p:nvSpPr>
          <p:spPr bwMode="auto">
            <a:xfrm>
              <a:off x="5441950" y="5256213"/>
              <a:ext cx="22225" cy="46038"/>
            </a:xfrm>
            <a:custGeom>
              <a:avLst/>
              <a:gdLst>
                <a:gd name="T0" fmla="*/ 7 w 14"/>
                <a:gd name="T1" fmla="*/ 0 h 29"/>
                <a:gd name="T2" fmla="*/ 11 w 14"/>
                <a:gd name="T3" fmla="*/ 4 h 29"/>
                <a:gd name="T4" fmla="*/ 12 w 14"/>
                <a:gd name="T5" fmla="*/ 15 h 29"/>
                <a:gd name="T6" fmla="*/ 14 w 14"/>
                <a:gd name="T7" fmla="*/ 29 h 29"/>
                <a:gd name="T8" fmla="*/ 14 w 14"/>
                <a:gd name="T9" fmla="*/ 29 h 29"/>
                <a:gd name="T10" fmla="*/ 0 w 14"/>
                <a:gd name="T11" fmla="*/ 29 h 29"/>
                <a:gd name="T12" fmla="*/ 0 w 14"/>
                <a:gd name="T13" fmla="*/ 29 h 29"/>
                <a:gd name="T14" fmla="*/ 2 w 14"/>
                <a:gd name="T15" fmla="*/ 15 h 29"/>
                <a:gd name="T16" fmla="*/ 4 w 14"/>
                <a:gd name="T17" fmla="*/ 4 h 29"/>
                <a:gd name="T18" fmla="*/ 7 w 14"/>
                <a:gd name="T1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29">
                  <a:moveTo>
                    <a:pt x="7" y="0"/>
                  </a:moveTo>
                  <a:lnTo>
                    <a:pt x="11" y="4"/>
                  </a:lnTo>
                  <a:lnTo>
                    <a:pt x="12" y="15"/>
                  </a:lnTo>
                  <a:lnTo>
                    <a:pt x="14" y="29"/>
                  </a:lnTo>
                  <a:lnTo>
                    <a:pt x="14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15"/>
                  </a:lnTo>
                  <a:lnTo>
                    <a:pt x="4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73FFBC"/>
            </a:solidFill>
            <a:ln w="0">
              <a:solidFill>
                <a:srgbClr val="73FFB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195"/>
            <p:cNvSpPr>
              <a:spLocks/>
            </p:cNvSpPr>
            <p:nvPr/>
          </p:nvSpPr>
          <p:spPr bwMode="auto">
            <a:xfrm>
              <a:off x="5375275" y="4860925"/>
              <a:ext cx="26987" cy="36513"/>
            </a:xfrm>
            <a:custGeom>
              <a:avLst/>
              <a:gdLst>
                <a:gd name="T0" fmla="*/ 0 w 17"/>
                <a:gd name="T1" fmla="*/ 0 h 23"/>
                <a:gd name="T2" fmla="*/ 5 w 17"/>
                <a:gd name="T3" fmla="*/ 0 h 23"/>
                <a:gd name="T4" fmla="*/ 5 w 17"/>
                <a:gd name="T5" fmla="*/ 9 h 23"/>
                <a:gd name="T6" fmla="*/ 14 w 17"/>
                <a:gd name="T7" fmla="*/ 9 h 23"/>
                <a:gd name="T8" fmla="*/ 14 w 17"/>
                <a:gd name="T9" fmla="*/ 0 h 23"/>
                <a:gd name="T10" fmla="*/ 17 w 17"/>
                <a:gd name="T11" fmla="*/ 0 h 23"/>
                <a:gd name="T12" fmla="*/ 17 w 17"/>
                <a:gd name="T13" fmla="*/ 23 h 23"/>
                <a:gd name="T14" fmla="*/ 14 w 17"/>
                <a:gd name="T15" fmla="*/ 23 h 23"/>
                <a:gd name="T16" fmla="*/ 14 w 17"/>
                <a:gd name="T17" fmla="*/ 13 h 23"/>
                <a:gd name="T18" fmla="*/ 5 w 17"/>
                <a:gd name="T19" fmla="*/ 13 h 23"/>
                <a:gd name="T20" fmla="*/ 5 w 17"/>
                <a:gd name="T21" fmla="*/ 23 h 23"/>
                <a:gd name="T22" fmla="*/ 0 w 17"/>
                <a:gd name="T23" fmla="*/ 23 h 23"/>
                <a:gd name="T24" fmla="*/ 0 w 17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23">
                  <a:moveTo>
                    <a:pt x="0" y="0"/>
                  </a:moveTo>
                  <a:lnTo>
                    <a:pt x="5" y="0"/>
                  </a:lnTo>
                  <a:lnTo>
                    <a:pt x="5" y="9"/>
                  </a:lnTo>
                  <a:lnTo>
                    <a:pt x="14" y="9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7" y="23"/>
                  </a:lnTo>
                  <a:lnTo>
                    <a:pt x="14" y="23"/>
                  </a:lnTo>
                  <a:lnTo>
                    <a:pt x="14" y="13"/>
                  </a:lnTo>
                  <a:lnTo>
                    <a:pt x="5" y="13"/>
                  </a:lnTo>
                  <a:lnTo>
                    <a:pt x="5" y="23"/>
                  </a:ln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196"/>
            <p:cNvSpPr>
              <a:spLocks noEditPoints="1"/>
            </p:cNvSpPr>
            <p:nvPr/>
          </p:nvSpPr>
          <p:spPr bwMode="auto">
            <a:xfrm>
              <a:off x="5408613" y="4860925"/>
              <a:ext cx="33337" cy="36513"/>
            </a:xfrm>
            <a:custGeom>
              <a:avLst/>
              <a:gdLst>
                <a:gd name="T0" fmla="*/ 10 w 21"/>
                <a:gd name="T1" fmla="*/ 4 h 23"/>
                <a:gd name="T2" fmla="*/ 9 w 21"/>
                <a:gd name="T3" fmla="*/ 5 h 23"/>
                <a:gd name="T4" fmla="*/ 7 w 21"/>
                <a:gd name="T5" fmla="*/ 5 h 23"/>
                <a:gd name="T6" fmla="*/ 5 w 21"/>
                <a:gd name="T7" fmla="*/ 9 h 23"/>
                <a:gd name="T8" fmla="*/ 5 w 21"/>
                <a:gd name="T9" fmla="*/ 13 h 23"/>
                <a:gd name="T10" fmla="*/ 5 w 21"/>
                <a:gd name="T11" fmla="*/ 16 h 23"/>
                <a:gd name="T12" fmla="*/ 7 w 21"/>
                <a:gd name="T13" fmla="*/ 18 h 23"/>
                <a:gd name="T14" fmla="*/ 9 w 21"/>
                <a:gd name="T15" fmla="*/ 20 h 23"/>
                <a:gd name="T16" fmla="*/ 10 w 21"/>
                <a:gd name="T17" fmla="*/ 20 h 23"/>
                <a:gd name="T18" fmla="*/ 12 w 21"/>
                <a:gd name="T19" fmla="*/ 20 h 23"/>
                <a:gd name="T20" fmla="*/ 14 w 21"/>
                <a:gd name="T21" fmla="*/ 18 h 23"/>
                <a:gd name="T22" fmla="*/ 16 w 21"/>
                <a:gd name="T23" fmla="*/ 16 h 23"/>
                <a:gd name="T24" fmla="*/ 16 w 21"/>
                <a:gd name="T25" fmla="*/ 13 h 23"/>
                <a:gd name="T26" fmla="*/ 16 w 21"/>
                <a:gd name="T27" fmla="*/ 9 h 23"/>
                <a:gd name="T28" fmla="*/ 16 w 21"/>
                <a:gd name="T29" fmla="*/ 5 h 23"/>
                <a:gd name="T30" fmla="*/ 14 w 21"/>
                <a:gd name="T31" fmla="*/ 5 h 23"/>
                <a:gd name="T32" fmla="*/ 10 w 21"/>
                <a:gd name="T33" fmla="*/ 4 h 23"/>
                <a:gd name="T34" fmla="*/ 10 w 21"/>
                <a:gd name="T35" fmla="*/ 0 h 23"/>
                <a:gd name="T36" fmla="*/ 16 w 21"/>
                <a:gd name="T37" fmla="*/ 0 h 23"/>
                <a:gd name="T38" fmla="*/ 18 w 21"/>
                <a:gd name="T39" fmla="*/ 4 h 23"/>
                <a:gd name="T40" fmla="*/ 21 w 21"/>
                <a:gd name="T41" fmla="*/ 7 h 23"/>
                <a:gd name="T42" fmla="*/ 21 w 21"/>
                <a:gd name="T43" fmla="*/ 13 h 23"/>
                <a:gd name="T44" fmla="*/ 21 w 21"/>
                <a:gd name="T45" fmla="*/ 16 h 23"/>
                <a:gd name="T46" fmla="*/ 18 w 21"/>
                <a:gd name="T47" fmla="*/ 20 h 23"/>
                <a:gd name="T48" fmla="*/ 16 w 21"/>
                <a:gd name="T49" fmla="*/ 23 h 23"/>
                <a:gd name="T50" fmla="*/ 10 w 21"/>
                <a:gd name="T51" fmla="*/ 23 h 23"/>
                <a:gd name="T52" fmla="*/ 7 w 21"/>
                <a:gd name="T53" fmla="*/ 23 h 23"/>
                <a:gd name="T54" fmla="*/ 3 w 21"/>
                <a:gd name="T55" fmla="*/ 20 h 23"/>
                <a:gd name="T56" fmla="*/ 2 w 21"/>
                <a:gd name="T57" fmla="*/ 16 h 23"/>
                <a:gd name="T58" fmla="*/ 0 w 21"/>
                <a:gd name="T59" fmla="*/ 13 h 23"/>
                <a:gd name="T60" fmla="*/ 2 w 21"/>
                <a:gd name="T61" fmla="*/ 7 h 23"/>
                <a:gd name="T62" fmla="*/ 3 w 21"/>
                <a:gd name="T63" fmla="*/ 4 h 23"/>
                <a:gd name="T64" fmla="*/ 7 w 21"/>
                <a:gd name="T65" fmla="*/ 0 h 23"/>
                <a:gd name="T66" fmla="*/ 10 w 21"/>
                <a:gd name="T6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1" h="23">
                  <a:moveTo>
                    <a:pt x="10" y="4"/>
                  </a:moveTo>
                  <a:lnTo>
                    <a:pt x="9" y="5"/>
                  </a:lnTo>
                  <a:lnTo>
                    <a:pt x="7" y="5"/>
                  </a:lnTo>
                  <a:lnTo>
                    <a:pt x="5" y="9"/>
                  </a:lnTo>
                  <a:lnTo>
                    <a:pt x="5" y="13"/>
                  </a:lnTo>
                  <a:lnTo>
                    <a:pt x="5" y="16"/>
                  </a:lnTo>
                  <a:lnTo>
                    <a:pt x="7" y="18"/>
                  </a:lnTo>
                  <a:lnTo>
                    <a:pt x="9" y="20"/>
                  </a:lnTo>
                  <a:lnTo>
                    <a:pt x="10" y="20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6" y="13"/>
                  </a:lnTo>
                  <a:lnTo>
                    <a:pt x="16" y="9"/>
                  </a:lnTo>
                  <a:lnTo>
                    <a:pt x="16" y="5"/>
                  </a:lnTo>
                  <a:lnTo>
                    <a:pt x="14" y="5"/>
                  </a:lnTo>
                  <a:lnTo>
                    <a:pt x="10" y="4"/>
                  </a:lnTo>
                  <a:close/>
                  <a:moveTo>
                    <a:pt x="10" y="0"/>
                  </a:moveTo>
                  <a:lnTo>
                    <a:pt x="16" y="0"/>
                  </a:lnTo>
                  <a:lnTo>
                    <a:pt x="18" y="4"/>
                  </a:lnTo>
                  <a:lnTo>
                    <a:pt x="21" y="7"/>
                  </a:lnTo>
                  <a:lnTo>
                    <a:pt x="21" y="13"/>
                  </a:lnTo>
                  <a:lnTo>
                    <a:pt x="21" y="16"/>
                  </a:lnTo>
                  <a:lnTo>
                    <a:pt x="18" y="20"/>
                  </a:lnTo>
                  <a:lnTo>
                    <a:pt x="16" y="23"/>
                  </a:lnTo>
                  <a:lnTo>
                    <a:pt x="10" y="23"/>
                  </a:lnTo>
                  <a:lnTo>
                    <a:pt x="7" y="23"/>
                  </a:lnTo>
                  <a:lnTo>
                    <a:pt x="3" y="20"/>
                  </a:lnTo>
                  <a:lnTo>
                    <a:pt x="2" y="16"/>
                  </a:lnTo>
                  <a:lnTo>
                    <a:pt x="0" y="13"/>
                  </a:lnTo>
                  <a:lnTo>
                    <a:pt x="2" y="7"/>
                  </a:lnTo>
                  <a:lnTo>
                    <a:pt x="3" y="4"/>
                  </a:lnTo>
                  <a:lnTo>
                    <a:pt x="7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197"/>
            <p:cNvSpPr>
              <a:spLocks/>
            </p:cNvSpPr>
            <p:nvPr/>
          </p:nvSpPr>
          <p:spPr bwMode="auto">
            <a:xfrm>
              <a:off x="5445125" y="4860925"/>
              <a:ext cx="25400" cy="36513"/>
            </a:xfrm>
            <a:custGeom>
              <a:avLst/>
              <a:gdLst>
                <a:gd name="T0" fmla="*/ 0 w 16"/>
                <a:gd name="T1" fmla="*/ 0 h 23"/>
                <a:gd name="T2" fmla="*/ 16 w 16"/>
                <a:gd name="T3" fmla="*/ 0 h 23"/>
                <a:gd name="T4" fmla="*/ 16 w 16"/>
                <a:gd name="T5" fmla="*/ 5 h 23"/>
                <a:gd name="T6" fmla="*/ 10 w 16"/>
                <a:gd name="T7" fmla="*/ 5 h 23"/>
                <a:gd name="T8" fmla="*/ 10 w 16"/>
                <a:gd name="T9" fmla="*/ 23 h 23"/>
                <a:gd name="T10" fmla="*/ 5 w 16"/>
                <a:gd name="T11" fmla="*/ 23 h 23"/>
                <a:gd name="T12" fmla="*/ 5 w 16"/>
                <a:gd name="T13" fmla="*/ 5 h 23"/>
                <a:gd name="T14" fmla="*/ 0 w 16"/>
                <a:gd name="T15" fmla="*/ 5 h 23"/>
                <a:gd name="T16" fmla="*/ 0 w 16"/>
                <a:gd name="T1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23">
                  <a:moveTo>
                    <a:pt x="0" y="0"/>
                  </a:moveTo>
                  <a:lnTo>
                    <a:pt x="16" y="0"/>
                  </a:lnTo>
                  <a:lnTo>
                    <a:pt x="16" y="5"/>
                  </a:lnTo>
                  <a:lnTo>
                    <a:pt x="10" y="5"/>
                  </a:lnTo>
                  <a:lnTo>
                    <a:pt x="10" y="23"/>
                  </a:lnTo>
                  <a:lnTo>
                    <a:pt x="5" y="23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198"/>
            <p:cNvSpPr>
              <a:spLocks/>
            </p:cNvSpPr>
            <p:nvPr/>
          </p:nvSpPr>
          <p:spPr bwMode="auto">
            <a:xfrm>
              <a:off x="5475288" y="4860925"/>
              <a:ext cx="28575" cy="36513"/>
            </a:xfrm>
            <a:custGeom>
              <a:avLst/>
              <a:gdLst>
                <a:gd name="T0" fmla="*/ 0 w 18"/>
                <a:gd name="T1" fmla="*/ 0 h 23"/>
                <a:gd name="T2" fmla="*/ 16 w 18"/>
                <a:gd name="T3" fmla="*/ 0 h 23"/>
                <a:gd name="T4" fmla="*/ 16 w 18"/>
                <a:gd name="T5" fmla="*/ 5 h 23"/>
                <a:gd name="T6" fmla="*/ 6 w 18"/>
                <a:gd name="T7" fmla="*/ 5 h 23"/>
                <a:gd name="T8" fmla="*/ 6 w 18"/>
                <a:gd name="T9" fmla="*/ 9 h 23"/>
                <a:gd name="T10" fmla="*/ 16 w 18"/>
                <a:gd name="T11" fmla="*/ 9 h 23"/>
                <a:gd name="T12" fmla="*/ 16 w 18"/>
                <a:gd name="T13" fmla="*/ 13 h 23"/>
                <a:gd name="T14" fmla="*/ 6 w 18"/>
                <a:gd name="T15" fmla="*/ 13 h 23"/>
                <a:gd name="T16" fmla="*/ 6 w 18"/>
                <a:gd name="T17" fmla="*/ 18 h 23"/>
                <a:gd name="T18" fmla="*/ 18 w 18"/>
                <a:gd name="T19" fmla="*/ 18 h 23"/>
                <a:gd name="T20" fmla="*/ 18 w 18"/>
                <a:gd name="T21" fmla="*/ 23 h 23"/>
                <a:gd name="T22" fmla="*/ 0 w 18"/>
                <a:gd name="T23" fmla="*/ 23 h 23"/>
                <a:gd name="T24" fmla="*/ 0 w 1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3">
                  <a:moveTo>
                    <a:pt x="0" y="0"/>
                  </a:moveTo>
                  <a:lnTo>
                    <a:pt x="16" y="0"/>
                  </a:lnTo>
                  <a:lnTo>
                    <a:pt x="16" y="5"/>
                  </a:lnTo>
                  <a:lnTo>
                    <a:pt x="6" y="5"/>
                  </a:lnTo>
                  <a:lnTo>
                    <a:pt x="6" y="9"/>
                  </a:lnTo>
                  <a:lnTo>
                    <a:pt x="16" y="9"/>
                  </a:lnTo>
                  <a:lnTo>
                    <a:pt x="16" y="13"/>
                  </a:lnTo>
                  <a:lnTo>
                    <a:pt x="6" y="13"/>
                  </a:lnTo>
                  <a:lnTo>
                    <a:pt x="6" y="18"/>
                  </a:lnTo>
                  <a:lnTo>
                    <a:pt x="18" y="18"/>
                  </a:lnTo>
                  <a:lnTo>
                    <a:pt x="18" y="23"/>
                  </a:ln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199"/>
            <p:cNvSpPr>
              <a:spLocks/>
            </p:cNvSpPr>
            <p:nvPr/>
          </p:nvSpPr>
          <p:spPr bwMode="auto">
            <a:xfrm>
              <a:off x="5508625" y="4860925"/>
              <a:ext cx="25400" cy="36513"/>
            </a:xfrm>
            <a:custGeom>
              <a:avLst/>
              <a:gdLst>
                <a:gd name="T0" fmla="*/ 0 w 16"/>
                <a:gd name="T1" fmla="*/ 0 h 23"/>
                <a:gd name="T2" fmla="*/ 6 w 16"/>
                <a:gd name="T3" fmla="*/ 0 h 23"/>
                <a:gd name="T4" fmla="*/ 6 w 16"/>
                <a:gd name="T5" fmla="*/ 18 h 23"/>
                <a:gd name="T6" fmla="*/ 16 w 16"/>
                <a:gd name="T7" fmla="*/ 18 h 23"/>
                <a:gd name="T8" fmla="*/ 16 w 16"/>
                <a:gd name="T9" fmla="*/ 23 h 23"/>
                <a:gd name="T10" fmla="*/ 0 w 16"/>
                <a:gd name="T11" fmla="*/ 23 h 23"/>
                <a:gd name="T12" fmla="*/ 0 w 16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23">
                  <a:moveTo>
                    <a:pt x="0" y="0"/>
                  </a:moveTo>
                  <a:lnTo>
                    <a:pt x="6" y="0"/>
                  </a:lnTo>
                  <a:lnTo>
                    <a:pt x="6" y="18"/>
                  </a:lnTo>
                  <a:lnTo>
                    <a:pt x="16" y="18"/>
                  </a:lnTo>
                  <a:lnTo>
                    <a:pt x="16" y="23"/>
                  </a:ln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3637646" y="3105771"/>
            <a:ext cx="1267855" cy="1310112"/>
            <a:chOff x="2457450" y="4721225"/>
            <a:chExt cx="800100" cy="800100"/>
          </a:xfrm>
        </p:grpSpPr>
        <p:sp>
          <p:nvSpPr>
            <p:cNvPr id="89" name="Freeform 9"/>
            <p:cNvSpPr>
              <a:spLocks/>
            </p:cNvSpPr>
            <p:nvPr/>
          </p:nvSpPr>
          <p:spPr bwMode="auto">
            <a:xfrm>
              <a:off x="2457450" y="4721225"/>
              <a:ext cx="800100" cy="800100"/>
            </a:xfrm>
            <a:custGeom>
              <a:avLst/>
              <a:gdLst>
                <a:gd name="T0" fmla="*/ 251 w 504"/>
                <a:gd name="T1" fmla="*/ 0 h 504"/>
                <a:gd name="T2" fmla="*/ 302 w 504"/>
                <a:gd name="T3" fmla="*/ 3 h 504"/>
                <a:gd name="T4" fmla="*/ 350 w 504"/>
                <a:gd name="T5" fmla="*/ 19 h 504"/>
                <a:gd name="T6" fmla="*/ 392 w 504"/>
                <a:gd name="T7" fmla="*/ 42 h 504"/>
                <a:gd name="T8" fmla="*/ 429 w 504"/>
                <a:gd name="T9" fmla="*/ 72 h 504"/>
                <a:gd name="T10" fmla="*/ 461 w 504"/>
                <a:gd name="T11" fmla="*/ 111 h 504"/>
                <a:gd name="T12" fmla="*/ 484 w 504"/>
                <a:gd name="T13" fmla="*/ 154 h 504"/>
                <a:gd name="T14" fmla="*/ 498 w 504"/>
                <a:gd name="T15" fmla="*/ 201 h 504"/>
                <a:gd name="T16" fmla="*/ 504 w 504"/>
                <a:gd name="T17" fmla="*/ 251 h 504"/>
                <a:gd name="T18" fmla="*/ 498 w 504"/>
                <a:gd name="T19" fmla="*/ 302 h 504"/>
                <a:gd name="T20" fmla="*/ 484 w 504"/>
                <a:gd name="T21" fmla="*/ 350 h 504"/>
                <a:gd name="T22" fmla="*/ 461 w 504"/>
                <a:gd name="T23" fmla="*/ 392 h 504"/>
                <a:gd name="T24" fmla="*/ 429 w 504"/>
                <a:gd name="T25" fmla="*/ 429 h 504"/>
                <a:gd name="T26" fmla="*/ 392 w 504"/>
                <a:gd name="T27" fmla="*/ 461 h 504"/>
                <a:gd name="T28" fmla="*/ 350 w 504"/>
                <a:gd name="T29" fmla="*/ 484 h 504"/>
                <a:gd name="T30" fmla="*/ 302 w 504"/>
                <a:gd name="T31" fmla="*/ 498 h 504"/>
                <a:gd name="T32" fmla="*/ 251 w 504"/>
                <a:gd name="T33" fmla="*/ 504 h 504"/>
                <a:gd name="T34" fmla="*/ 201 w 504"/>
                <a:gd name="T35" fmla="*/ 498 h 504"/>
                <a:gd name="T36" fmla="*/ 154 w 504"/>
                <a:gd name="T37" fmla="*/ 484 h 504"/>
                <a:gd name="T38" fmla="*/ 111 w 504"/>
                <a:gd name="T39" fmla="*/ 461 h 504"/>
                <a:gd name="T40" fmla="*/ 72 w 504"/>
                <a:gd name="T41" fmla="*/ 429 h 504"/>
                <a:gd name="T42" fmla="*/ 42 w 504"/>
                <a:gd name="T43" fmla="*/ 392 h 504"/>
                <a:gd name="T44" fmla="*/ 19 w 504"/>
                <a:gd name="T45" fmla="*/ 350 h 504"/>
                <a:gd name="T46" fmla="*/ 4 w 504"/>
                <a:gd name="T47" fmla="*/ 302 h 504"/>
                <a:gd name="T48" fmla="*/ 0 w 504"/>
                <a:gd name="T49" fmla="*/ 251 h 504"/>
                <a:gd name="T50" fmla="*/ 4 w 504"/>
                <a:gd name="T51" fmla="*/ 201 h 504"/>
                <a:gd name="T52" fmla="*/ 19 w 504"/>
                <a:gd name="T53" fmla="*/ 154 h 504"/>
                <a:gd name="T54" fmla="*/ 42 w 504"/>
                <a:gd name="T55" fmla="*/ 111 h 504"/>
                <a:gd name="T56" fmla="*/ 72 w 504"/>
                <a:gd name="T57" fmla="*/ 72 h 504"/>
                <a:gd name="T58" fmla="*/ 111 w 504"/>
                <a:gd name="T59" fmla="*/ 42 h 504"/>
                <a:gd name="T60" fmla="*/ 154 w 504"/>
                <a:gd name="T61" fmla="*/ 19 h 504"/>
                <a:gd name="T62" fmla="*/ 201 w 504"/>
                <a:gd name="T63" fmla="*/ 3 h 504"/>
                <a:gd name="T64" fmla="*/ 251 w 504"/>
                <a:gd name="T6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4" h="504">
                  <a:moveTo>
                    <a:pt x="251" y="0"/>
                  </a:moveTo>
                  <a:lnTo>
                    <a:pt x="302" y="3"/>
                  </a:lnTo>
                  <a:lnTo>
                    <a:pt x="350" y="19"/>
                  </a:lnTo>
                  <a:lnTo>
                    <a:pt x="392" y="42"/>
                  </a:lnTo>
                  <a:lnTo>
                    <a:pt x="429" y="72"/>
                  </a:lnTo>
                  <a:lnTo>
                    <a:pt x="461" y="111"/>
                  </a:lnTo>
                  <a:lnTo>
                    <a:pt x="484" y="154"/>
                  </a:lnTo>
                  <a:lnTo>
                    <a:pt x="498" y="201"/>
                  </a:lnTo>
                  <a:lnTo>
                    <a:pt x="504" y="251"/>
                  </a:lnTo>
                  <a:lnTo>
                    <a:pt x="498" y="302"/>
                  </a:lnTo>
                  <a:lnTo>
                    <a:pt x="484" y="350"/>
                  </a:lnTo>
                  <a:lnTo>
                    <a:pt x="461" y="392"/>
                  </a:lnTo>
                  <a:lnTo>
                    <a:pt x="429" y="429"/>
                  </a:lnTo>
                  <a:lnTo>
                    <a:pt x="392" y="461"/>
                  </a:lnTo>
                  <a:lnTo>
                    <a:pt x="350" y="484"/>
                  </a:lnTo>
                  <a:lnTo>
                    <a:pt x="302" y="498"/>
                  </a:lnTo>
                  <a:lnTo>
                    <a:pt x="251" y="504"/>
                  </a:lnTo>
                  <a:lnTo>
                    <a:pt x="201" y="498"/>
                  </a:lnTo>
                  <a:lnTo>
                    <a:pt x="154" y="484"/>
                  </a:lnTo>
                  <a:lnTo>
                    <a:pt x="111" y="461"/>
                  </a:lnTo>
                  <a:lnTo>
                    <a:pt x="72" y="429"/>
                  </a:lnTo>
                  <a:lnTo>
                    <a:pt x="42" y="392"/>
                  </a:lnTo>
                  <a:lnTo>
                    <a:pt x="19" y="350"/>
                  </a:lnTo>
                  <a:lnTo>
                    <a:pt x="4" y="302"/>
                  </a:lnTo>
                  <a:lnTo>
                    <a:pt x="0" y="251"/>
                  </a:lnTo>
                  <a:lnTo>
                    <a:pt x="4" y="201"/>
                  </a:lnTo>
                  <a:lnTo>
                    <a:pt x="19" y="154"/>
                  </a:lnTo>
                  <a:lnTo>
                    <a:pt x="42" y="111"/>
                  </a:lnTo>
                  <a:lnTo>
                    <a:pt x="72" y="72"/>
                  </a:lnTo>
                  <a:lnTo>
                    <a:pt x="111" y="42"/>
                  </a:lnTo>
                  <a:lnTo>
                    <a:pt x="154" y="19"/>
                  </a:lnTo>
                  <a:lnTo>
                    <a:pt x="201" y="3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Rectangle 200"/>
            <p:cNvSpPr>
              <a:spLocks noChangeArrowheads="1"/>
            </p:cNvSpPr>
            <p:nvPr/>
          </p:nvSpPr>
          <p:spPr bwMode="auto">
            <a:xfrm>
              <a:off x="2692400" y="4857750"/>
              <a:ext cx="61912" cy="160338"/>
            </a:xfrm>
            <a:prstGeom prst="rect">
              <a:avLst/>
            </a:prstGeom>
            <a:solidFill>
              <a:srgbClr val="562300"/>
            </a:solidFill>
            <a:ln w="0">
              <a:solidFill>
                <a:srgbClr val="562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201"/>
            <p:cNvSpPr>
              <a:spLocks/>
            </p:cNvSpPr>
            <p:nvPr/>
          </p:nvSpPr>
          <p:spPr bwMode="auto">
            <a:xfrm>
              <a:off x="2644775" y="4830763"/>
              <a:ext cx="404812" cy="227013"/>
            </a:xfrm>
            <a:custGeom>
              <a:avLst/>
              <a:gdLst>
                <a:gd name="T0" fmla="*/ 128 w 255"/>
                <a:gd name="T1" fmla="*/ 0 h 143"/>
                <a:gd name="T2" fmla="*/ 255 w 255"/>
                <a:gd name="T3" fmla="*/ 143 h 143"/>
                <a:gd name="T4" fmla="*/ 0 w 255"/>
                <a:gd name="T5" fmla="*/ 143 h 143"/>
                <a:gd name="T6" fmla="*/ 128 w 255"/>
                <a:gd name="T7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" h="143">
                  <a:moveTo>
                    <a:pt x="128" y="0"/>
                  </a:moveTo>
                  <a:lnTo>
                    <a:pt x="255" y="143"/>
                  </a:lnTo>
                  <a:lnTo>
                    <a:pt x="0" y="14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BC043D"/>
            </a:solidFill>
            <a:ln w="0">
              <a:solidFill>
                <a:srgbClr val="BC043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202"/>
            <p:cNvSpPr>
              <a:spLocks/>
            </p:cNvSpPr>
            <p:nvPr/>
          </p:nvSpPr>
          <p:spPr bwMode="auto">
            <a:xfrm>
              <a:off x="2676525" y="5032375"/>
              <a:ext cx="341312" cy="307975"/>
            </a:xfrm>
            <a:custGeom>
              <a:avLst/>
              <a:gdLst>
                <a:gd name="T0" fmla="*/ 109 w 215"/>
                <a:gd name="T1" fmla="*/ 0 h 194"/>
                <a:gd name="T2" fmla="*/ 215 w 215"/>
                <a:gd name="T3" fmla="*/ 5 h 194"/>
                <a:gd name="T4" fmla="*/ 215 w 215"/>
                <a:gd name="T5" fmla="*/ 194 h 194"/>
                <a:gd name="T6" fmla="*/ 0 w 215"/>
                <a:gd name="T7" fmla="*/ 194 h 194"/>
                <a:gd name="T8" fmla="*/ 0 w 215"/>
                <a:gd name="T9" fmla="*/ 5 h 194"/>
                <a:gd name="T10" fmla="*/ 109 w 215"/>
                <a:gd name="T11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5" h="194">
                  <a:moveTo>
                    <a:pt x="109" y="0"/>
                  </a:moveTo>
                  <a:lnTo>
                    <a:pt x="215" y="5"/>
                  </a:lnTo>
                  <a:lnTo>
                    <a:pt x="215" y="194"/>
                  </a:lnTo>
                  <a:lnTo>
                    <a:pt x="0" y="194"/>
                  </a:lnTo>
                  <a:lnTo>
                    <a:pt x="0" y="5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60FFF7"/>
            </a:solidFill>
            <a:ln w="0">
              <a:solidFill>
                <a:srgbClr val="60FFF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Rectangle 203"/>
            <p:cNvSpPr>
              <a:spLocks noChangeArrowheads="1"/>
            </p:cNvSpPr>
            <p:nvPr/>
          </p:nvSpPr>
          <p:spPr bwMode="auto">
            <a:xfrm>
              <a:off x="2676525" y="5262563"/>
              <a:ext cx="341312" cy="77788"/>
            </a:xfrm>
            <a:prstGeom prst="rect">
              <a:avLst/>
            </a:prstGeom>
            <a:solidFill>
              <a:srgbClr val="300000"/>
            </a:solidFill>
            <a:ln w="0">
              <a:solidFill>
                <a:srgbClr val="3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204"/>
            <p:cNvSpPr>
              <a:spLocks/>
            </p:cNvSpPr>
            <p:nvPr/>
          </p:nvSpPr>
          <p:spPr bwMode="auto">
            <a:xfrm>
              <a:off x="2676525" y="4846638"/>
              <a:ext cx="341312" cy="193675"/>
            </a:xfrm>
            <a:custGeom>
              <a:avLst/>
              <a:gdLst>
                <a:gd name="T0" fmla="*/ 108 w 215"/>
                <a:gd name="T1" fmla="*/ 0 h 122"/>
                <a:gd name="T2" fmla="*/ 215 w 215"/>
                <a:gd name="T3" fmla="*/ 122 h 122"/>
                <a:gd name="T4" fmla="*/ 0 w 215"/>
                <a:gd name="T5" fmla="*/ 122 h 122"/>
                <a:gd name="T6" fmla="*/ 108 w 215"/>
                <a:gd name="T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5" h="122">
                  <a:moveTo>
                    <a:pt x="108" y="0"/>
                  </a:moveTo>
                  <a:lnTo>
                    <a:pt x="215" y="122"/>
                  </a:lnTo>
                  <a:lnTo>
                    <a:pt x="0" y="122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60FFF7"/>
            </a:solidFill>
            <a:ln w="0">
              <a:solidFill>
                <a:srgbClr val="60FFF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206"/>
            <p:cNvSpPr>
              <a:spLocks/>
            </p:cNvSpPr>
            <p:nvPr/>
          </p:nvSpPr>
          <p:spPr bwMode="auto">
            <a:xfrm>
              <a:off x="2724150" y="4875213"/>
              <a:ext cx="246062" cy="138113"/>
            </a:xfrm>
            <a:custGeom>
              <a:avLst/>
              <a:gdLst>
                <a:gd name="T0" fmla="*/ 78 w 155"/>
                <a:gd name="T1" fmla="*/ 0 h 87"/>
                <a:gd name="T2" fmla="*/ 155 w 155"/>
                <a:gd name="T3" fmla="*/ 87 h 87"/>
                <a:gd name="T4" fmla="*/ 0 w 155"/>
                <a:gd name="T5" fmla="*/ 87 h 87"/>
                <a:gd name="T6" fmla="*/ 78 w 155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" h="87">
                  <a:moveTo>
                    <a:pt x="78" y="0"/>
                  </a:moveTo>
                  <a:lnTo>
                    <a:pt x="155" y="87"/>
                  </a:lnTo>
                  <a:lnTo>
                    <a:pt x="0" y="87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7FFFF9"/>
            </a:solidFill>
            <a:ln w="0">
              <a:solidFill>
                <a:srgbClr val="7FFFF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207"/>
            <p:cNvSpPr>
              <a:spLocks noChangeArrowheads="1"/>
            </p:cNvSpPr>
            <p:nvPr/>
          </p:nvSpPr>
          <p:spPr bwMode="auto">
            <a:xfrm>
              <a:off x="2684463" y="4849813"/>
              <a:ext cx="79375" cy="22225"/>
            </a:xfrm>
            <a:prstGeom prst="rect">
              <a:avLst/>
            </a:prstGeom>
            <a:solidFill>
              <a:srgbClr val="300000"/>
            </a:solidFill>
            <a:ln w="0">
              <a:solidFill>
                <a:srgbClr val="3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208"/>
            <p:cNvSpPr>
              <a:spLocks noChangeArrowheads="1"/>
            </p:cNvSpPr>
            <p:nvPr/>
          </p:nvSpPr>
          <p:spPr bwMode="auto">
            <a:xfrm>
              <a:off x="2692400" y="4951413"/>
              <a:ext cx="20637" cy="25400"/>
            </a:xfrm>
            <a:prstGeom prst="rect">
              <a:avLst/>
            </a:prstGeom>
            <a:solidFill>
              <a:srgbClr val="461400"/>
            </a:solidFill>
            <a:ln w="0">
              <a:solidFill>
                <a:srgbClr val="4614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209"/>
            <p:cNvSpPr>
              <a:spLocks noChangeArrowheads="1"/>
            </p:cNvSpPr>
            <p:nvPr/>
          </p:nvSpPr>
          <p:spPr bwMode="auto">
            <a:xfrm>
              <a:off x="2705100" y="4916488"/>
              <a:ext cx="38100" cy="25400"/>
            </a:xfrm>
            <a:prstGeom prst="rect">
              <a:avLst/>
            </a:prstGeom>
            <a:solidFill>
              <a:srgbClr val="461400"/>
            </a:solidFill>
            <a:ln w="0">
              <a:solidFill>
                <a:srgbClr val="4614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210"/>
            <p:cNvSpPr>
              <a:spLocks noChangeArrowheads="1"/>
            </p:cNvSpPr>
            <p:nvPr/>
          </p:nvSpPr>
          <p:spPr bwMode="auto">
            <a:xfrm>
              <a:off x="2692400" y="4889500"/>
              <a:ext cx="23812" cy="22225"/>
            </a:xfrm>
            <a:prstGeom prst="rect">
              <a:avLst/>
            </a:prstGeom>
            <a:solidFill>
              <a:srgbClr val="461400"/>
            </a:solidFill>
            <a:ln w="0">
              <a:solidFill>
                <a:srgbClr val="4614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211"/>
            <p:cNvSpPr>
              <a:spLocks noChangeArrowheads="1"/>
            </p:cNvSpPr>
            <p:nvPr/>
          </p:nvSpPr>
          <p:spPr bwMode="auto">
            <a:xfrm>
              <a:off x="2728913" y="4889500"/>
              <a:ext cx="25400" cy="22225"/>
            </a:xfrm>
            <a:prstGeom prst="rect">
              <a:avLst/>
            </a:prstGeom>
            <a:solidFill>
              <a:srgbClr val="461400"/>
            </a:solidFill>
            <a:ln w="0">
              <a:solidFill>
                <a:srgbClr val="4614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212"/>
            <p:cNvSpPr>
              <a:spLocks noChangeArrowheads="1"/>
            </p:cNvSpPr>
            <p:nvPr/>
          </p:nvSpPr>
          <p:spPr bwMode="auto">
            <a:xfrm>
              <a:off x="2709863" y="5153025"/>
              <a:ext cx="101600" cy="187325"/>
            </a:xfrm>
            <a:prstGeom prst="rect">
              <a:avLst/>
            </a:prstGeom>
            <a:solidFill>
              <a:srgbClr val="855F2D"/>
            </a:solidFill>
            <a:ln w="0">
              <a:solidFill>
                <a:srgbClr val="855F2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13"/>
            <p:cNvSpPr>
              <a:spLocks noChangeArrowheads="1"/>
            </p:cNvSpPr>
            <p:nvPr/>
          </p:nvSpPr>
          <p:spPr bwMode="auto">
            <a:xfrm>
              <a:off x="2717800" y="5160963"/>
              <a:ext cx="84137" cy="179388"/>
            </a:xfrm>
            <a:prstGeom prst="rect">
              <a:avLst/>
            </a:prstGeom>
            <a:solidFill>
              <a:srgbClr val="DBFFFC"/>
            </a:solidFill>
            <a:ln w="0">
              <a:solidFill>
                <a:srgbClr val="DBFFF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214"/>
            <p:cNvSpPr>
              <a:spLocks noChangeArrowheads="1"/>
            </p:cNvSpPr>
            <p:nvPr/>
          </p:nvSpPr>
          <p:spPr bwMode="auto">
            <a:xfrm>
              <a:off x="2763838" y="5175250"/>
              <a:ext cx="25400" cy="73025"/>
            </a:xfrm>
            <a:prstGeom prst="rect">
              <a:avLst/>
            </a:prstGeom>
            <a:solidFill>
              <a:srgbClr val="EEF3F3"/>
            </a:solidFill>
            <a:ln w="0">
              <a:solidFill>
                <a:srgbClr val="EEF3F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215"/>
            <p:cNvSpPr>
              <a:spLocks noChangeArrowheads="1"/>
            </p:cNvSpPr>
            <p:nvPr/>
          </p:nvSpPr>
          <p:spPr bwMode="auto">
            <a:xfrm>
              <a:off x="2728913" y="5175250"/>
              <a:ext cx="25400" cy="73025"/>
            </a:xfrm>
            <a:prstGeom prst="rect">
              <a:avLst/>
            </a:prstGeom>
            <a:solidFill>
              <a:srgbClr val="EEF3F3"/>
            </a:solidFill>
            <a:ln w="0">
              <a:solidFill>
                <a:srgbClr val="EEF3F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216"/>
            <p:cNvSpPr>
              <a:spLocks noChangeArrowheads="1"/>
            </p:cNvSpPr>
            <p:nvPr/>
          </p:nvSpPr>
          <p:spPr bwMode="auto">
            <a:xfrm>
              <a:off x="2763838" y="5254625"/>
              <a:ext cx="25400" cy="73025"/>
            </a:xfrm>
            <a:prstGeom prst="rect">
              <a:avLst/>
            </a:prstGeom>
            <a:solidFill>
              <a:srgbClr val="EEF3F3"/>
            </a:solidFill>
            <a:ln w="0">
              <a:solidFill>
                <a:srgbClr val="EEF3F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17"/>
            <p:cNvSpPr>
              <a:spLocks noChangeArrowheads="1"/>
            </p:cNvSpPr>
            <p:nvPr/>
          </p:nvSpPr>
          <p:spPr bwMode="auto">
            <a:xfrm>
              <a:off x="2728913" y="5254625"/>
              <a:ext cx="25400" cy="73025"/>
            </a:xfrm>
            <a:prstGeom prst="rect">
              <a:avLst/>
            </a:prstGeom>
            <a:solidFill>
              <a:srgbClr val="EEF3F3"/>
            </a:solidFill>
            <a:ln w="0">
              <a:solidFill>
                <a:srgbClr val="EEF3F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18"/>
            <p:cNvSpPr>
              <a:spLocks/>
            </p:cNvSpPr>
            <p:nvPr/>
          </p:nvSpPr>
          <p:spPr bwMode="auto">
            <a:xfrm>
              <a:off x="2746375" y="5240338"/>
              <a:ext cx="25400" cy="25400"/>
            </a:xfrm>
            <a:custGeom>
              <a:avLst/>
              <a:gdLst>
                <a:gd name="T0" fmla="*/ 9 w 16"/>
                <a:gd name="T1" fmla="*/ 0 h 16"/>
                <a:gd name="T2" fmla="*/ 12 w 16"/>
                <a:gd name="T3" fmla="*/ 0 h 16"/>
                <a:gd name="T4" fmla="*/ 14 w 16"/>
                <a:gd name="T5" fmla="*/ 3 h 16"/>
                <a:gd name="T6" fmla="*/ 16 w 16"/>
                <a:gd name="T7" fmla="*/ 7 h 16"/>
                <a:gd name="T8" fmla="*/ 14 w 16"/>
                <a:gd name="T9" fmla="*/ 10 h 16"/>
                <a:gd name="T10" fmla="*/ 12 w 16"/>
                <a:gd name="T11" fmla="*/ 14 h 16"/>
                <a:gd name="T12" fmla="*/ 9 w 16"/>
                <a:gd name="T13" fmla="*/ 16 h 16"/>
                <a:gd name="T14" fmla="*/ 4 w 16"/>
                <a:gd name="T15" fmla="*/ 14 h 16"/>
                <a:gd name="T16" fmla="*/ 2 w 16"/>
                <a:gd name="T17" fmla="*/ 10 h 16"/>
                <a:gd name="T18" fmla="*/ 0 w 16"/>
                <a:gd name="T19" fmla="*/ 7 h 16"/>
                <a:gd name="T20" fmla="*/ 2 w 16"/>
                <a:gd name="T21" fmla="*/ 3 h 16"/>
                <a:gd name="T22" fmla="*/ 4 w 16"/>
                <a:gd name="T23" fmla="*/ 0 h 16"/>
                <a:gd name="T24" fmla="*/ 9 w 16"/>
                <a:gd name="T2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6">
                  <a:moveTo>
                    <a:pt x="9" y="0"/>
                  </a:moveTo>
                  <a:lnTo>
                    <a:pt x="12" y="0"/>
                  </a:lnTo>
                  <a:lnTo>
                    <a:pt x="14" y="3"/>
                  </a:lnTo>
                  <a:lnTo>
                    <a:pt x="16" y="7"/>
                  </a:lnTo>
                  <a:lnTo>
                    <a:pt x="14" y="10"/>
                  </a:lnTo>
                  <a:lnTo>
                    <a:pt x="12" y="14"/>
                  </a:lnTo>
                  <a:lnTo>
                    <a:pt x="9" y="16"/>
                  </a:lnTo>
                  <a:lnTo>
                    <a:pt x="4" y="14"/>
                  </a:lnTo>
                  <a:lnTo>
                    <a:pt x="2" y="10"/>
                  </a:lnTo>
                  <a:lnTo>
                    <a:pt x="0" y="7"/>
                  </a:lnTo>
                  <a:lnTo>
                    <a:pt x="2" y="3"/>
                  </a:lnTo>
                  <a:lnTo>
                    <a:pt x="4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B18D5F"/>
            </a:solidFill>
            <a:ln w="0">
              <a:solidFill>
                <a:srgbClr val="B18D5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219"/>
            <p:cNvSpPr>
              <a:spLocks noChangeArrowheads="1"/>
            </p:cNvSpPr>
            <p:nvPr/>
          </p:nvSpPr>
          <p:spPr bwMode="auto">
            <a:xfrm>
              <a:off x="2838450" y="5149850"/>
              <a:ext cx="68262" cy="101600"/>
            </a:xfrm>
            <a:prstGeom prst="rect">
              <a:avLst/>
            </a:prstGeom>
            <a:solidFill>
              <a:srgbClr val="855F2D"/>
            </a:solidFill>
            <a:ln w="0">
              <a:solidFill>
                <a:srgbClr val="855F2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20"/>
            <p:cNvSpPr>
              <a:spLocks noChangeArrowheads="1"/>
            </p:cNvSpPr>
            <p:nvPr/>
          </p:nvSpPr>
          <p:spPr bwMode="auto">
            <a:xfrm>
              <a:off x="2844800" y="5153025"/>
              <a:ext cx="55562" cy="95250"/>
            </a:xfrm>
            <a:prstGeom prst="rect">
              <a:avLst/>
            </a:prstGeom>
            <a:solidFill>
              <a:srgbClr val="562300"/>
            </a:solidFill>
            <a:ln w="0">
              <a:solidFill>
                <a:srgbClr val="562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21"/>
            <p:cNvSpPr>
              <a:spLocks noChangeArrowheads="1"/>
            </p:cNvSpPr>
            <p:nvPr/>
          </p:nvSpPr>
          <p:spPr bwMode="auto">
            <a:xfrm>
              <a:off x="2847975" y="5203825"/>
              <a:ext cx="22225" cy="3968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22"/>
            <p:cNvSpPr>
              <a:spLocks noChangeArrowheads="1"/>
            </p:cNvSpPr>
            <p:nvPr/>
          </p:nvSpPr>
          <p:spPr bwMode="auto">
            <a:xfrm>
              <a:off x="2874963" y="5203825"/>
              <a:ext cx="22225" cy="3968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23"/>
            <p:cNvSpPr>
              <a:spLocks noChangeArrowheads="1"/>
            </p:cNvSpPr>
            <p:nvPr/>
          </p:nvSpPr>
          <p:spPr bwMode="auto">
            <a:xfrm>
              <a:off x="2847975" y="5156200"/>
              <a:ext cx="22225" cy="412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4"/>
            <p:cNvSpPr>
              <a:spLocks noChangeArrowheads="1"/>
            </p:cNvSpPr>
            <p:nvPr/>
          </p:nvSpPr>
          <p:spPr bwMode="auto">
            <a:xfrm>
              <a:off x="2874963" y="5156200"/>
              <a:ext cx="22225" cy="412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5"/>
            <p:cNvSpPr>
              <a:spLocks noChangeArrowheads="1"/>
            </p:cNvSpPr>
            <p:nvPr/>
          </p:nvSpPr>
          <p:spPr bwMode="auto">
            <a:xfrm>
              <a:off x="2925763" y="5149850"/>
              <a:ext cx="68262" cy="101600"/>
            </a:xfrm>
            <a:prstGeom prst="rect">
              <a:avLst/>
            </a:prstGeom>
            <a:solidFill>
              <a:srgbClr val="855F2D"/>
            </a:solidFill>
            <a:ln w="0">
              <a:solidFill>
                <a:srgbClr val="855F2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6"/>
            <p:cNvSpPr>
              <a:spLocks noChangeArrowheads="1"/>
            </p:cNvSpPr>
            <p:nvPr/>
          </p:nvSpPr>
          <p:spPr bwMode="auto">
            <a:xfrm>
              <a:off x="2932113" y="5153025"/>
              <a:ext cx="58737" cy="95250"/>
            </a:xfrm>
            <a:prstGeom prst="rect">
              <a:avLst/>
            </a:prstGeom>
            <a:solidFill>
              <a:srgbClr val="562300"/>
            </a:solidFill>
            <a:ln w="0">
              <a:solidFill>
                <a:srgbClr val="562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7"/>
            <p:cNvSpPr>
              <a:spLocks noChangeArrowheads="1"/>
            </p:cNvSpPr>
            <p:nvPr/>
          </p:nvSpPr>
          <p:spPr bwMode="auto">
            <a:xfrm>
              <a:off x="2933700" y="5203825"/>
              <a:ext cx="23812" cy="3968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28"/>
            <p:cNvSpPr>
              <a:spLocks noChangeArrowheads="1"/>
            </p:cNvSpPr>
            <p:nvPr/>
          </p:nvSpPr>
          <p:spPr bwMode="auto">
            <a:xfrm>
              <a:off x="2962275" y="5203825"/>
              <a:ext cx="22225" cy="3968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29"/>
            <p:cNvSpPr>
              <a:spLocks noChangeArrowheads="1"/>
            </p:cNvSpPr>
            <p:nvPr/>
          </p:nvSpPr>
          <p:spPr bwMode="auto">
            <a:xfrm>
              <a:off x="2933700" y="5156200"/>
              <a:ext cx="23812" cy="412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30"/>
            <p:cNvSpPr>
              <a:spLocks noChangeArrowheads="1"/>
            </p:cNvSpPr>
            <p:nvPr/>
          </p:nvSpPr>
          <p:spPr bwMode="auto">
            <a:xfrm>
              <a:off x="2962275" y="5156200"/>
              <a:ext cx="22225" cy="412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31"/>
            <p:cNvSpPr>
              <a:spLocks noChangeArrowheads="1"/>
            </p:cNvSpPr>
            <p:nvPr/>
          </p:nvSpPr>
          <p:spPr bwMode="auto">
            <a:xfrm>
              <a:off x="2728913" y="5024438"/>
              <a:ext cx="65087" cy="100013"/>
            </a:xfrm>
            <a:prstGeom prst="rect">
              <a:avLst/>
            </a:prstGeom>
            <a:solidFill>
              <a:srgbClr val="855F2D"/>
            </a:solidFill>
            <a:ln w="0">
              <a:solidFill>
                <a:srgbClr val="855F2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32"/>
            <p:cNvSpPr>
              <a:spLocks noChangeArrowheads="1"/>
            </p:cNvSpPr>
            <p:nvPr/>
          </p:nvSpPr>
          <p:spPr bwMode="auto">
            <a:xfrm>
              <a:off x="2732088" y="5026025"/>
              <a:ext cx="58737" cy="96838"/>
            </a:xfrm>
            <a:prstGeom prst="rect">
              <a:avLst/>
            </a:prstGeom>
            <a:solidFill>
              <a:srgbClr val="562300"/>
            </a:solidFill>
            <a:ln w="0">
              <a:solidFill>
                <a:srgbClr val="562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33"/>
            <p:cNvSpPr>
              <a:spLocks noChangeArrowheads="1"/>
            </p:cNvSpPr>
            <p:nvPr/>
          </p:nvSpPr>
          <p:spPr bwMode="auto">
            <a:xfrm>
              <a:off x="2735263" y="5076825"/>
              <a:ext cx="25400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34"/>
            <p:cNvSpPr>
              <a:spLocks noChangeArrowheads="1"/>
            </p:cNvSpPr>
            <p:nvPr/>
          </p:nvSpPr>
          <p:spPr bwMode="auto">
            <a:xfrm>
              <a:off x="2763838" y="5076825"/>
              <a:ext cx="25400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35"/>
            <p:cNvSpPr>
              <a:spLocks noChangeArrowheads="1"/>
            </p:cNvSpPr>
            <p:nvPr/>
          </p:nvSpPr>
          <p:spPr bwMode="auto">
            <a:xfrm>
              <a:off x="2735263" y="5032375"/>
              <a:ext cx="25400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236"/>
            <p:cNvSpPr>
              <a:spLocks noChangeArrowheads="1"/>
            </p:cNvSpPr>
            <p:nvPr/>
          </p:nvSpPr>
          <p:spPr bwMode="auto">
            <a:xfrm>
              <a:off x="2763838" y="5032375"/>
              <a:ext cx="25400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37"/>
            <p:cNvSpPr>
              <a:spLocks noChangeArrowheads="1"/>
            </p:cNvSpPr>
            <p:nvPr/>
          </p:nvSpPr>
          <p:spPr bwMode="auto">
            <a:xfrm>
              <a:off x="2813050" y="5024438"/>
              <a:ext cx="68262" cy="100013"/>
            </a:xfrm>
            <a:prstGeom prst="rect">
              <a:avLst/>
            </a:prstGeom>
            <a:solidFill>
              <a:srgbClr val="855F2D"/>
            </a:solidFill>
            <a:ln w="0">
              <a:solidFill>
                <a:srgbClr val="855F2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238"/>
            <p:cNvSpPr>
              <a:spLocks noChangeArrowheads="1"/>
            </p:cNvSpPr>
            <p:nvPr/>
          </p:nvSpPr>
          <p:spPr bwMode="auto">
            <a:xfrm>
              <a:off x="2816225" y="5026025"/>
              <a:ext cx="58737" cy="96838"/>
            </a:xfrm>
            <a:prstGeom prst="rect">
              <a:avLst/>
            </a:prstGeom>
            <a:solidFill>
              <a:srgbClr val="562300"/>
            </a:solidFill>
            <a:ln w="0">
              <a:solidFill>
                <a:srgbClr val="562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239"/>
            <p:cNvSpPr>
              <a:spLocks noChangeArrowheads="1"/>
            </p:cNvSpPr>
            <p:nvPr/>
          </p:nvSpPr>
          <p:spPr bwMode="auto">
            <a:xfrm>
              <a:off x="2819400" y="5076825"/>
              <a:ext cx="25400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240"/>
            <p:cNvSpPr>
              <a:spLocks noChangeArrowheads="1"/>
            </p:cNvSpPr>
            <p:nvPr/>
          </p:nvSpPr>
          <p:spPr bwMode="auto">
            <a:xfrm>
              <a:off x="2849563" y="5076825"/>
              <a:ext cx="23812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241"/>
            <p:cNvSpPr>
              <a:spLocks noChangeArrowheads="1"/>
            </p:cNvSpPr>
            <p:nvPr/>
          </p:nvSpPr>
          <p:spPr bwMode="auto">
            <a:xfrm>
              <a:off x="2819400" y="5032375"/>
              <a:ext cx="25400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242"/>
            <p:cNvSpPr>
              <a:spLocks noChangeArrowheads="1"/>
            </p:cNvSpPr>
            <p:nvPr/>
          </p:nvSpPr>
          <p:spPr bwMode="auto">
            <a:xfrm>
              <a:off x="2849563" y="5032375"/>
              <a:ext cx="23812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243"/>
            <p:cNvSpPr>
              <a:spLocks noChangeArrowheads="1"/>
            </p:cNvSpPr>
            <p:nvPr/>
          </p:nvSpPr>
          <p:spPr bwMode="auto">
            <a:xfrm>
              <a:off x="2900363" y="5024438"/>
              <a:ext cx="65087" cy="100013"/>
            </a:xfrm>
            <a:prstGeom prst="rect">
              <a:avLst/>
            </a:prstGeom>
            <a:solidFill>
              <a:srgbClr val="855F2D"/>
            </a:solidFill>
            <a:ln w="0">
              <a:solidFill>
                <a:srgbClr val="855F2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244"/>
            <p:cNvSpPr>
              <a:spLocks noChangeArrowheads="1"/>
            </p:cNvSpPr>
            <p:nvPr/>
          </p:nvSpPr>
          <p:spPr bwMode="auto">
            <a:xfrm>
              <a:off x="2903538" y="5026025"/>
              <a:ext cx="58737" cy="96838"/>
            </a:xfrm>
            <a:prstGeom prst="rect">
              <a:avLst/>
            </a:prstGeom>
            <a:solidFill>
              <a:srgbClr val="562300"/>
            </a:solidFill>
            <a:ln w="0">
              <a:solidFill>
                <a:srgbClr val="562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245"/>
            <p:cNvSpPr>
              <a:spLocks noChangeArrowheads="1"/>
            </p:cNvSpPr>
            <p:nvPr/>
          </p:nvSpPr>
          <p:spPr bwMode="auto">
            <a:xfrm>
              <a:off x="2906713" y="5076825"/>
              <a:ext cx="22225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246"/>
            <p:cNvSpPr>
              <a:spLocks noChangeArrowheads="1"/>
            </p:cNvSpPr>
            <p:nvPr/>
          </p:nvSpPr>
          <p:spPr bwMode="auto">
            <a:xfrm>
              <a:off x="2933700" y="5076825"/>
              <a:ext cx="25400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247"/>
            <p:cNvSpPr>
              <a:spLocks noChangeArrowheads="1"/>
            </p:cNvSpPr>
            <p:nvPr/>
          </p:nvSpPr>
          <p:spPr bwMode="auto">
            <a:xfrm>
              <a:off x="2906713" y="5032375"/>
              <a:ext cx="22225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248"/>
            <p:cNvSpPr>
              <a:spLocks noChangeArrowheads="1"/>
            </p:cNvSpPr>
            <p:nvPr/>
          </p:nvSpPr>
          <p:spPr bwMode="auto">
            <a:xfrm>
              <a:off x="2933700" y="5032375"/>
              <a:ext cx="25400" cy="4286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249"/>
            <p:cNvSpPr>
              <a:spLocks noChangeArrowheads="1"/>
            </p:cNvSpPr>
            <p:nvPr/>
          </p:nvSpPr>
          <p:spPr bwMode="auto">
            <a:xfrm>
              <a:off x="2668588" y="5332413"/>
              <a:ext cx="358775" cy="28575"/>
            </a:xfrm>
            <a:prstGeom prst="rect">
              <a:avLst/>
            </a:prstGeom>
            <a:solidFill>
              <a:srgbClr val="B18D5F"/>
            </a:solidFill>
            <a:ln w="0">
              <a:solidFill>
                <a:srgbClr val="B18D5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250"/>
            <p:cNvSpPr>
              <a:spLocks noChangeArrowheads="1"/>
            </p:cNvSpPr>
            <p:nvPr/>
          </p:nvSpPr>
          <p:spPr bwMode="auto">
            <a:xfrm>
              <a:off x="2698750" y="5332413"/>
              <a:ext cx="117475" cy="28575"/>
            </a:xfrm>
            <a:prstGeom prst="rect">
              <a:avLst/>
            </a:prstGeom>
            <a:solidFill>
              <a:srgbClr val="855F2D"/>
            </a:solidFill>
            <a:ln w="0">
              <a:solidFill>
                <a:srgbClr val="855F2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251"/>
            <p:cNvSpPr>
              <a:spLocks noChangeArrowheads="1"/>
            </p:cNvSpPr>
            <p:nvPr/>
          </p:nvSpPr>
          <p:spPr bwMode="auto">
            <a:xfrm>
              <a:off x="2698750" y="5346700"/>
              <a:ext cx="117475" cy="14288"/>
            </a:xfrm>
            <a:prstGeom prst="rect">
              <a:avLst/>
            </a:prstGeom>
            <a:solidFill>
              <a:srgbClr val="562300"/>
            </a:solidFill>
            <a:ln w="0">
              <a:solidFill>
                <a:srgbClr val="562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2291809" y="3105771"/>
            <a:ext cx="1265338" cy="1310112"/>
            <a:chOff x="1608138" y="4721225"/>
            <a:chExt cx="798512" cy="800100"/>
          </a:xfrm>
        </p:grpSpPr>
        <p:sp>
          <p:nvSpPr>
            <p:cNvPr id="88" name="Freeform 8"/>
            <p:cNvSpPr>
              <a:spLocks/>
            </p:cNvSpPr>
            <p:nvPr/>
          </p:nvSpPr>
          <p:spPr bwMode="auto">
            <a:xfrm>
              <a:off x="1608138" y="4721225"/>
              <a:ext cx="798512" cy="800100"/>
            </a:xfrm>
            <a:custGeom>
              <a:avLst/>
              <a:gdLst>
                <a:gd name="T0" fmla="*/ 251 w 503"/>
                <a:gd name="T1" fmla="*/ 0 h 504"/>
                <a:gd name="T2" fmla="*/ 302 w 503"/>
                <a:gd name="T3" fmla="*/ 3 h 504"/>
                <a:gd name="T4" fmla="*/ 349 w 503"/>
                <a:gd name="T5" fmla="*/ 19 h 504"/>
                <a:gd name="T6" fmla="*/ 392 w 503"/>
                <a:gd name="T7" fmla="*/ 42 h 504"/>
                <a:gd name="T8" fmla="*/ 429 w 503"/>
                <a:gd name="T9" fmla="*/ 72 h 504"/>
                <a:gd name="T10" fmla="*/ 461 w 503"/>
                <a:gd name="T11" fmla="*/ 111 h 504"/>
                <a:gd name="T12" fmla="*/ 484 w 503"/>
                <a:gd name="T13" fmla="*/ 154 h 504"/>
                <a:gd name="T14" fmla="*/ 498 w 503"/>
                <a:gd name="T15" fmla="*/ 201 h 504"/>
                <a:gd name="T16" fmla="*/ 503 w 503"/>
                <a:gd name="T17" fmla="*/ 251 h 504"/>
                <a:gd name="T18" fmla="*/ 498 w 503"/>
                <a:gd name="T19" fmla="*/ 302 h 504"/>
                <a:gd name="T20" fmla="*/ 484 w 503"/>
                <a:gd name="T21" fmla="*/ 350 h 504"/>
                <a:gd name="T22" fmla="*/ 461 w 503"/>
                <a:gd name="T23" fmla="*/ 392 h 504"/>
                <a:gd name="T24" fmla="*/ 429 w 503"/>
                <a:gd name="T25" fmla="*/ 429 h 504"/>
                <a:gd name="T26" fmla="*/ 392 w 503"/>
                <a:gd name="T27" fmla="*/ 461 h 504"/>
                <a:gd name="T28" fmla="*/ 349 w 503"/>
                <a:gd name="T29" fmla="*/ 484 h 504"/>
                <a:gd name="T30" fmla="*/ 302 w 503"/>
                <a:gd name="T31" fmla="*/ 498 h 504"/>
                <a:gd name="T32" fmla="*/ 251 w 503"/>
                <a:gd name="T33" fmla="*/ 504 h 504"/>
                <a:gd name="T34" fmla="*/ 201 w 503"/>
                <a:gd name="T35" fmla="*/ 498 h 504"/>
                <a:gd name="T36" fmla="*/ 153 w 503"/>
                <a:gd name="T37" fmla="*/ 484 h 504"/>
                <a:gd name="T38" fmla="*/ 111 w 503"/>
                <a:gd name="T39" fmla="*/ 461 h 504"/>
                <a:gd name="T40" fmla="*/ 72 w 503"/>
                <a:gd name="T41" fmla="*/ 429 h 504"/>
                <a:gd name="T42" fmla="*/ 42 w 503"/>
                <a:gd name="T43" fmla="*/ 392 h 504"/>
                <a:gd name="T44" fmla="*/ 19 w 503"/>
                <a:gd name="T45" fmla="*/ 350 h 504"/>
                <a:gd name="T46" fmla="*/ 5 w 503"/>
                <a:gd name="T47" fmla="*/ 302 h 504"/>
                <a:gd name="T48" fmla="*/ 0 w 503"/>
                <a:gd name="T49" fmla="*/ 251 h 504"/>
                <a:gd name="T50" fmla="*/ 5 w 503"/>
                <a:gd name="T51" fmla="*/ 201 h 504"/>
                <a:gd name="T52" fmla="*/ 19 w 503"/>
                <a:gd name="T53" fmla="*/ 154 h 504"/>
                <a:gd name="T54" fmla="*/ 42 w 503"/>
                <a:gd name="T55" fmla="*/ 111 h 504"/>
                <a:gd name="T56" fmla="*/ 72 w 503"/>
                <a:gd name="T57" fmla="*/ 72 h 504"/>
                <a:gd name="T58" fmla="*/ 111 w 503"/>
                <a:gd name="T59" fmla="*/ 42 h 504"/>
                <a:gd name="T60" fmla="*/ 153 w 503"/>
                <a:gd name="T61" fmla="*/ 19 h 504"/>
                <a:gd name="T62" fmla="*/ 201 w 503"/>
                <a:gd name="T63" fmla="*/ 3 h 504"/>
                <a:gd name="T64" fmla="*/ 251 w 503"/>
                <a:gd name="T65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3" h="504">
                  <a:moveTo>
                    <a:pt x="251" y="0"/>
                  </a:moveTo>
                  <a:lnTo>
                    <a:pt x="302" y="3"/>
                  </a:lnTo>
                  <a:lnTo>
                    <a:pt x="349" y="19"/>
                  </a:lnTo>
                  <a:lnTo>
                    <a:pt x="392" y="42"/>
                  </a:lnTo>
                  <a:lnTo>
                    <a:pt x="429" y="72"/>
                  </a:lnTo>
                  <a:lnTo>
                    <a:pt x="461" y="111"/>
                  </a:lnTo>
                  <a:lnTo>
                    <a:pt x="484" y="154"/>
                  </a:lnTo>
                  <a:lnTo>
                    <a:pt x="498" y="201"/>
                  </a:lnTo>
                  <a:lnTo>
                    <a:pt x="503" y="251"/>
                  </a:lnTo>
                  <a:lnTo>
                    <a:pt x="498" y="302"/>
                  </a:lnTo>
                  <a:lnTo>
                    <a:pt x="484" y="350"/>
                  </a:lnTo>
                  <a:lnTo>
                    <a:pt x="461" y="392"/>
                  </a:lnTo>
                  <a:lnTo>
                    <a:pt x="429" y="429"/>
                  </a:lnTo>
                  <a:lnTo>
                    <a:pt x="392" y="461"/>
                  </a:lnTo>
                  <a:lnTo>
                    <a:pt x="349" y="484"/>
                  </a:lnTo>
                  <a:lnTo>
                    <a:pt x="302" y="498"/>
                  </a:lnTo>
                  <a:lnTo>
                    <a:pt x="251" y="504"/>
                  </a:lnTo>
                  <a:lnTo>
                    <a:pt x="201" y="498"/>
                  </a:lnTo>
                  <a:lnTo>
                    <a:pt x="153" y="484"/>
                  </a:lnTo>
                  <a:lnTo>
                    <a:pt x="111" y="461"/>
                  </a:lnTo>
                  <a:lnTo>
                    <a:pt x="72" y="429"/>
                  </a:lnTo>
                  <a:lnTo>
                    <a:pt x="42" y="392"/>
                  </a:lnTo>
                  <a:lnTo>
                    <a:pt x="19" y="350"/>
                  </a:lnTo>
                  <a:lnTo>
                    <a:pt x="5" y="302"/>
                  </a:lnTo>
                  <a:lnTo>
                    <a:pt x="0" y="251"/>
                  </a:lnTo>
                  <a:lnTo>
                    <a:pt x="5" y="201"/>
                  </a:lnTo>
                  <a:lnTo>
                    <a:pt x="19" y="154"/>
                  </a:lnTo>
                  <a:lnTo>
                    <a:pt x="42" y="111"/>
                  </a:lnTo>
                  <a:lnTo>
                    <a:pt x="72" y="72"/>
                  </a:lnTo>
                  <a:lnTo>
                    <a:pt x="111" y="42"/>
                  </a:lnTo>
                  <a:lnTo>
                    <a:pt x="153" y="19"/>
                  </a:lnTo>
                  <a:lnTo>
                    <a:pt x="201" y="3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52"/>
            <p:cNvSpPr>
              <a:spLocks/>
            </p:cNvSpPr>
            <p:nvPr/>
          </p:nvSpPr>
          <p:spPr bwMode="auto">
            <a:xfrm>
              <a:off x="1820863" y="4838700"/>
              <a:ext cx="344487" cy="98425"/>
            </a:xfrm>
            <a:custGeom>
              <a:avLst/>
              <a:gdLst>
                <a:gd name="T0" fmla="*/ 55 w 217"/>
                <a:gd name="T1" fmla="*/ 0 h 62"/>
                <a:gd name="T2" fmla="*/ 162 w 217"/>
                <a:gd name="T3" fmla="*/ 0 h 62"/>
                <a:gd name="T4" fmla="*/ 217 w 217"/>
                <a:gd name="T5" fmla="*/ 62 h 62"/>
                <a:gd name="T6" fmla="*/ 0 w 217"/>
                <a:gd name="T7" fmla="*/ 62 h 62"/>
                <a:gd name="T8" fmla="*/ 55 w 217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62">
                  <a:moveTo>
                    <a:pt x="55" y="0"/>
                  </a:moveTo>
                  <a:lnTo>
                    <a:pt x="162" y="0"/>
                  </a:lnTo>
                  <a:lnTo>
                    <a:pt x="217" y="62"/>
                  </a:lnTo>
                  <a:lnTo>
                    <a:pt x="0" y="62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D08115"/>
            </a:solidFill>
            <a:ln w="0">
              <a:solidFill>
                <a:srgbClr val="D0811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53"/>
            <p:cNvSpPr>
              <a:spLocks/>
            </p:cNvSpPr>
            <p:nvPr/>
          </p:nvSpPr>
          <p:spPr bwMode="auto">
            <a:xfrm>
              <a:off x="2062163" y="4838700"/>
              <a:ext cx="95250" cy="92075"/>
            </a:xfrm>
            <a:custGeom>
              <a:avLst/>
              <a:gdLst>
                <a:gd name="T0" fmla="*/ 0 w 60"/>
                <a:gd name="T1" fmla="*/ 0 h 58"/>
                <a:gd name="T2" fmla="*/ 10 w 60"/>
                <a:gd name="T3" fmla="*/ 0 h 58"/>
                <a:gd name="T4" fmla="*/ 60 w 60"/>
                <a:gd name="T5" fmla="*/ 55 h 58"/>
                <a:gd name="T6" fmla="*/ 49 w 60"/>
                <a:gd name="T7" fmla="*/ 58 h 58"/>
                <a:gd name="T8" fmla="*/ 48 w 60"/>
                <a:gd name="T9" fmla="*/ 57 h 58"/>
                <a:gd name="T10" fmla="*/ 42 w 60"/>
                <a:gd name="T11" fmla="*/ 49 h 58"/>
                <a:gd name="T12" fmla="*/ 33 w 60"/>
                <a:gd name="T13" fmla="*/ 39 h 58"/>
                <a:gd name="T14" fmla="*/ 23 w 60"/>
                <a:gd name="T15" fmla="*/ 28 h 58"/>
                <a:gd name="T16" fmla="*/ 14 w 60"/>
                <a:gd name="T17" fmla="*/ 16 h 58"/>
                <a:gd name="T18" fmla="*/ 5 w 60"/>
                <a:gd name="T19" fmla="*/ 7 h 58"/>
                <a:gd name="T20" fmla="*/ 0 w 60"/>
                <a:gd name="T2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58">
                  <a:moveTo>
                    <a:pt x="0" y="0"/>
                  </a:moveTo>
                  <a:lnTo>
                    <a:pt x="10" y="0"/>
                  </a:lnTo>
                  <a:lnTo>
                    <a:pt x="60" y="55"/>
                  </a:lnTo>
                  <a:lnTo>
                    <a:pt x="49" y="58"/>
                  </a:lnTo>
                  <a:lnTo>
                    <a:pt x="48" y="57"/>
                  </a:lnTo>
                  <a:lnTo>
                    <a:pt x="42" y="49"/>
                  </a:lnTo>
                  <a:lnTo>
                    <a:pt x="33" y="39"/>
                  </a:lnTo>
                  <a:lnTo>
                    <a:pt x="23" y="28"/>
                  </a:lnTo>
                  <a:lnTo>
                    <a:pt x="14" y="16"/>
                  </a:lnTo>
                  <a:lnTo>
                    <a:pt x="5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B7507"/>
            </a:solidFill>
            <a:ln w="0">
              <a:solidFill>
                <a:srgbClr val="BB750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54"/>
            <p:cNvSpPr>
              <a:spLocks/>
            </p:cNvSpPr>
            <p:nvPr/>
          </p:nvSpPr>
          <p:spPr bwMode="auto">
            <a:xfrm>
              <a:off x="1831975" y="4838700"/>
              <a:ext cx="92075" cy="92075"/>
            </a:xfrm>
            <a:custGeom>
              <a:avLst/>
              <a:gdLst>
                <a:gd name="T0" fmla="*/ 48 w 58"/>
                <a:gd name="T1" fmla="*/ 0 h 58"/>
                <a:gd name="T2" fmla="*/ 58 w 58"/>
                <a:gd name="T3" fmla="*/ 0 h 58"/>
                <a:gd name="T4" fmla="*/ 53 w 58"/>
                <a:gd name="T5" fmla="*/ 7 h 58"/>
                <a:gd name="T6" fmla="*/ 44 w 58"/>
                <a:gd name="T7" fmla="*/ 16 h 58"/>
                <a:gd name="T8" fmla="*/ 35 w 58"/>
                <a:gd name="T9" fmla="*/ 28 h 58"/>
                <a:gd name="T10" fmla="*/ 25 w 58"/>
                <a:gd name="T11" fmla="*/ 39 h 58"/>
                <a:gd name="T12" fmla="*/ 18 w 58"/>
                <a:gd name="T13" fmla="*/ 49 h 58"/>
                <a:gd name="T14" fmla="*/ 11 w 58"/>
                <a:gd name="T15" fmla="*/ 57 h 58"/>
                <a:gd name="T16" fmla="*/ 9 w 58"/>
                <a:gd name="T17" fmla="*/ 58 h 58"/>
                <a:gd name="T18" fmla="*/ 0 w 58"/>
                <a:gd name="T19" fmla="*/ 55 h 58"/>
                <a:gd name="T20" fmla="*/ 48 w 58"/>
                <a:gd name="T2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8">
                  <a:moveTo>
                    <a:pt x="48" y="0"/>
                  </a:moveTo>
                  <a:lnTo>
                    <a:pt x="58" y="0"/>
                  </a:lnTo>
                  <a:lnTo>
                    <a:pt x="53" y="7"/>
                  </a:lnTo>
                  <a:lnTo>
                    <a:pt x="44" y="16"/>
                  </a:lnTo>
                  <a:lnTo>
                    <a:pt x="35" y="28"/>
                  </a:lnTo>
                  <a:lnTo>
                    <a:pt x="25" y="39"/>
                  </a:lnTo>
                  <a:lnTo>
                    <a:pt x="18" y="49"/>
                  </a:lnTo>
                  <a:lnTo>
                    <a:pt x="11" y="57"/>
                  </a:lnTo>
                  <a:lnTo>
                    <a:pt x="9" y="58"/>
                  </a:lnTo>
                  <a:lnTo>
                    <a:pt x="0" y="55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BB7507"/>
            </a:solidFill>
            <a:ln w="0">
              <a:solidFill>
                <a:srgbClr val="BB750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255"/>
            <p:cNvSpPr>
              <a:spLocks noChangeArrowheads="1"/>
            </p:cNvSpPr>
            <p:nvPr/>
          </p:nvSpPr>
          <p:spPr bwMode="auto">
            <a:xfrm>
              <a:off x="1795463" y="4914900"/>
              <a:ext cx="395287" cy="450850"/>
            </a:xfrm>
            <a:prstGeom prst="rect">
              <a:avLst/>
            </a:prstGeom>
            <a:solidFill>
              <a:srgbClr val="FF9D3A"/>
            </a:solidFill>
            <a:ln w="0">
              <a:solidFill>
                <a:srgbClr val="FF9D3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256"/>
            <p:cNvSpPr>
              <a:spLocks noChangeArrowheads="1"/>
            </p:cNvSpPr>
            <p:nvPr/>
          </p:nvSpPr>
          <p:spPr bwMode="auto">
            <a:xfrm>
              <a:off x="1835150" y="4948238"/>
              <a:ext cx="30162" cy="80963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57"/>
            <p:cNvSpPr>
              <a:spLocks noChangeArrowheads="1"/>
            </p:cNvSpPr>
            <p:nvPr/>
          </p:nvSpPr>
          <p:spPr bwMode="auto">
            <a:xfrm>
              <a:off x="1890713" y="4948238"/>
              <a:ext cx="33337" cy="80963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258"/>
            <p:cNvSpPr>
              <a:spLocks noChangeArrowheads="1"/>
            </p:cNvSpPr>
            <p:nvPr/>
          </p:nvSpPr>
          <p:spPr bwMode="auto">
            <a:xfrm>
              <a:off x="1946275" y="4948238"/>
              <a:ext cx="34925" cy="80963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59"/>
            <p:cNvSpPr>
              <a:spLocks noChangeArrowheads="1"/>
            </p:cNvSpPr>
            <p:nvPr/>
          </p:nvSpPr>
          <p:spPr bwMode="auto">
            <a:xfrm>
              <a:off x="2006600" y="4948238"/>
              <a:ext cx="33337" cy="80963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260"/>
            <p:cNvSpPr>
              <a:spLocks noChangeArrowheads="1"/>
            </p:cNvSpPr>
            <p:nvPr/>
          </p:nvSpPr>
          <p:spPr bwMode="auto">
            <a:xfrm>
              <a:off x="2062163" y="4948238"/>
              <a:ext cx="33337" cy="80963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261"/>
            <p:cNvSpPr>
              <a:spLocks noChangeArrowheads="1"/>
            </p:cNvSpPr>
            <p:nvPr/>
          </p:nvSpPr>
          <p:spPr bwMode="auto">
            <a:xfrm>
              <a:off x="2120900" y="4948238"/>
              <a:ext cx="33337" cy="80963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262"/>
            <p:cNvSpPr>
              <a:spLocks noChangeArrowheads="1"/>
            </p:cNvSpPr>
            <p:nvPr/>
          </p:nvSpPr>
          <p:spPr bwMode="auto">
            <a:xfrm>
              <a:off x="1835150" y="5040313"/>
              <a:ext cx="33337" cy="82550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263"/>
            <p:cNvSpPr>
              <a:spLocks noChangeArrowheads="1"/>
            </p:cNvSpPr>
            <p:nvPr/>
          </p:nvSpPr>
          <p:spPr bwMode="auto">
            <a:xfrm>
              <a:off x="1890713" y="5040313"/>
              <a:ext cx="33337" cy="82550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264"/>
            <p:cNvSpPr>
              <a:spLocks noChangeArrowheads="1"/>
            </p:cNvSpPr>
            <p:nvPr/>
          </p:nvSpPr>
          <p:spPr bwMode="auto">
            <a:xfrm>
              <a:off x="1949450" y="5040313"/>
              <a:ext cx="33337" cy="82550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265"/>
            <p:cNvSpPr>
              <a:spLocks noChangeArrowheads="1"/>
            </p:cNvSpPr>
            <p:nvPr/>
          </p:nvSpPr>
          <p:spPr bwMode="auto">
            <a:xfrm>
              <a:off x="2006600" y="5040313"/>
              <a:ext cx="33337" cy="82550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266"/>
            <p:cNvSpPr>
              <a:spLocks noChangeArrowheads="1"/>
            </p:cNvSpPr>
            <p:nvPr/>
          </p:nvSpPr>
          <p:spPr bwMode="auto">
            <a:xfrm>
              <a:off x="2065338" y="5040313"/>
              <a:ext cx="33337" cy="82550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267"/>
            <p:cNvSpPr>
              <a:spLocks noChangeArrowheads="1"/>
            </p:cNvSpPr>
            <p:nvPr/>
          </p:nvSpPr>
          <p:spPr bwMode="auto">
            <a:xfrm>
              <a:off x="2120900" y="5040313"/>
              <a:ext cx="33337" cy="82550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268"/>
            <p:cNvSpPr>
              <a:spLocks noChangeArrowheads="1"/>
            </p:cNvSpPr>
            <p:nvPr/>
          </p:nvSpPr>
          <p:spPr bwMode="auto">
            <a:xfrm>
              <a:off x="1835150" y="5133975"/>
              <a:ext cx="33337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269"/>
            <p:cNvSpPr>
              <a:spLocks noChangeArrowheads="1"/>
            </p:cNvSpPr>
            <p:nvPr/>
          </p:nvSpPr>
          <p:spPr bwMode="auto">
            <a:xfrm>
              <a:off x="1893888" y="5133975"/>
              <a:ext cx="33337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270"/>
            <p:cNvSpPr>
              <a:spLocks noChangeArrowheads="1"/>
            </p:cNvSpPr>
            <p:nvPr/>
          </p:nvSpPr>
          <p:spPr bwMode="auto">
            <a:xfrm>
              <a:off x="1949450" y="5133975"/>
              <a:ext cx="33337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271"/>
            <p:cNvSpPr>
              <a:spLocks noChangeArrowheads="1"/>
            </p:cNvSpPr>
            <p:nvPr/>
          </p:nvSpPr>
          <p:spPr bwMode="auto">
            <a:xfrm>
              <a:off x="2008188" y="5133975"/>
              <a:ext cx="31750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272"/>
            <p:cNvSpPr>
              <a:spLocks noChangeArrowheads="1"/>
            </p:cNvSpPr>
            <p:nvPr/>
          </p:nvSpPr>
          <p:spPr bwMode="auto">
            <a:xfrm>
              <a:off x="2065338" y="5133975"/>
              <a:ext cx="33337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273"/>
            <p:cNvSpPr>
              <a:spLocks noChangeArrowheads="1"/>
            </p:cNvSpPr>
            <p:nvPr/>
          </p:nvSpPr>
          <p:spPr bwMode="auto">
            <a:xfrm>
              <a:off x="2120900" y="5133975"/>
              <a:ext cx="33337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274"/>
            <p:cNvSpPr>
              <a:spLocks noChangeArrowheads="1"/>
            </p:cNvSpPr>
            <p:nvPr/>
          </p:nvSpPr>
          <p:spPr bwMode="auto">
            <a:xfrm>
              <a:off x="1838325" y="5226050"/>
              <a:ext cx="30162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275"/>
            <p:cNvSpPr>
              <a:spLocks noChangeArrowheads="1"/>
            </p:cNvSpPr>
            <p:nvPr/>
          </p:nvSpPr>
          <p:spPr bwMode="auto">
            <a:xfrm>
              <a:off x="1893888" y="5226050"/>
              <a:ext cx="33337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Rectangle 276"/>
            <p:cNvSpPr>
              <a:spLocks noChangeArrowheads="1"/>
            </p:cNvSpPr>
            <p:nvPr/>
          </p:nvSpPr>
          <p:spPr bwMode="auto">
            <a:xfrm>
              <a:off x="1949450" y="5226050"/>
              <a:ext cx="33337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277"/>
            <p:cNvSpPr>
              <a:spLocks noChangeArrowheads="1"/>
            </p:cNvSpPr>
            <p:nvPr/>
          </p:nvSpPr>
          <p:spPr bwMode="auto">
            <a:xfrm>
              <a:off x="2008188" y="5226050"/>
              <a:ext cx="34925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278"/>
            <p:cNvSpPr>
              <a:spLocks noChangeArrowheads="1"/>
            </p:cNvSpPr>
            <p:nvPr/>
          </p:nvSpPr>
          <p:spPr bwMode="auto">
            <a:xfrm>
              <a:off x="2065338" y="5226050"/>
              <a:ext cx="33337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279"/>
            <p:cNvSpPr>
              <a:spLocks noChangeArrowheads="1"/>
            </p:cNvSpPr>
            <p:nvPr/>
          </p:nvSpPr>
          <p:spPr bwMode="auto">
            <a:xfrm>
              <a:off x="2124075" y="5226050"/>
              <a:ext cx="33337" cy="84138"/>
            </a:xfrm>
            <a:prstGeom prst="rect">
              <a:avLst/>
            </a:prstGeom>
            <a:solidFill>
              <a:srgbClr val="DDFFF7"/>
            </a:solidFill>
            <a:ln w="0">
              <a:solidFill>
                <a:srgbClr val="DDFFF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280"/>
            <p:cNvSpPr>
              <a:spLocks noChangeArrowheads="1"/>
            </p:cNvSpPr>
            <p:nvPr/>
          </p:nvSpPr>
          <p:spPr bwMode="auto">
            <a:xfrm>
              <a:off x="1922463" y="4857750"/>
              <a:ext cx="41275" cy="42863"/>
            </a:xfrm>
            <a:prstGeom prst="rect">
              <a:avLst/>
            </a:prstGeom>
            <a:solidFill>
              <a:srgbClr val="FFE4C3"/>
            </a:solidFill>
            <a:ln w="0">
              <a:solidFill>
                <a:srgbClr val="FFE4C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281"/>
            <p:cNvSpPr>
              <a:spLocks noChangeArrowheads="1"/>
            </p:cNvSpPr>
            <p:nvPr/>
          </p:nvSpPr>
          <p:spPr bwMode="auto">
            <a:xfrm>
              <a:off x="1971675" y="4857750"/>
              <a:ext cx="42862" cy="42863"/>
            </a:xfrm>
            <a:prstGeom prst="rect">
              <a:avLst/>
            </a:prstGeom>
            <a:solidFill>
              <a:srgbClr val="FFE4C3"/>
            </a:solidFill>
            <a:ln w="0">
              <a:solidFill>
                <a:srgbClr val="FFE4C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282"/>
            <p:cNvSpPr>
              <a:spLocks noChangeArrowheads="1"/>
            </p:cNvSpPr>
            <p:nvPr/>
          </p:nvSpPr>
          <p:spPr bwMode="auto">
            <a:xfrm>
              <a:off x="2022475" y="4857750"/>
              <a:ext cx="42862" cy="42863"/>
            </a:xfrm>
            <a:prstGeom prst="rect">
              <a:avLst/>
            </a:prstGeom>
            <a:solidFill>
              <a:srgbClr val="FFE4C3"/>
            </a:solidFill>
            <a:ln w="0">
              <a:solidFill>
                <a:srgbClr val="FFE4C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283"/>
            <p:cNvSpPr>
              <a:spLocks noChangeArrowheads="1"/>
            </p:cNvSpPr>
            <p:nvPr/>
          </p:nvSpPr>
          <p:spPr bwMode="auto">
            <a:xfrm>
              <a:off x="1795463" y="4914900"/>
              <a:ext cx="17462" cy="450850"/>
            </a:xfrm>
            <a:prstGeom prst="rect">
              <a:avLst/>
            </a:prstGeom>
            <a:solidFill>
              <a:srgbClr val="DC8511"/>
            </a:solidFill>
            <a:ln w="0">
              <a:solidFill>
                <a:srgbClr val="DC851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284"/>
            <p:cNvSpPr>
              <a:spLocks noChangeArrowheads="1"/>
            </p:cNvSpPr>
            <p:nvPr/>
          </p:nvSpPr>
          <p:spPr bwMode="auto">
            <a:xfrm>
              <a:off x="2174875" y="4914900"/>
              <a:ext cx="15875" cy="450850"/>
            </a:xfrm>
            <a:prstGeom prst="rect">
              <a:avLst/>
            </a:prstGeom>
            <a:solidFill>
              <a:srgbClr val="DC8511"/>
            </a:solidFill>
            <a:ln w="0">
              <a:solidFill>
                <a:srgbClr val="DC851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4" name="Group 303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305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7508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oup 129"/>
          <p:cNvGrpSpPr/>
          <p:nvPr/>
        </p:nvGrpSpPr>
        <p:grpSpPr>
          <a:xfrm>
            <a:off x="706256" y="867150"/>
            <a:ext cx="1298575" cy="606425"/>
            <a:chOff x="1665288" y="141288"/>
            <a:chExt cx="1298575" cy="606425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65288" y="141288"/>
              <a:ext cx="1298575" cy="606425"/>
            </a:xfrm>
            <a:prstGeom prst="rect">
              <a:avLst/>
            </a:prstGeom>
            <a:solidFill>
              <a:srgbClr val="B626FF"/>
            </a:solidFill>
            <a:ln w="0">
              <a:solidFill>
                <a:srgbClr val="B626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1744663" y="365125"/>
              <a:ext cx="193675" cy="250825"/>
            </a:xfrm>
            <a:custGeom>
              <a:avLst/>
              <a:gdLst>
                <a:gd name="T0" fmla="*/ 0 w 122"/>
                <a:gd name="T1" fmla="*/ 0 h 158"/>
                <a:gd name="T2" fmla="*/ 122 w 122"/>
                <a:gd name="T3" fmla="*/ 0 h 158"/>
                <a:gd name="T4" fmla="*/ 122 w 122"/>
                <a:gd name="T5" fmla="*/ 17 h 158"/>
                <a:gd name="T6" fmla="*/ 71 w 122"/>
                <a:gd name="T7" fmla="*/ 17 h 158"/>
                <a:gd name="T8" fmla="*/ 71 w 122"/>
                <a:gd name="T9" fmla="*/ 158 h 158"/>
                <a:gd name="T10" fmla="*/ 52 w 122"/>
                <a:gd name="T11" fmla="*/ 158 h 158"/>
                <a:gd name="T12" fmla="*/ 52 w 122"/>
                <a:gd name="T13" fmla="*/ 17 h 158"/>
                <a:gd name="T14" fmla="*/ 0 w 122"/>
                <a:gd name="T15" fmla="*/ 17 h 158"/>
                <a:gd name="T16" fmla="*/ 0 w 122"/>
                <a:gd name="T17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" h="158">
                  <a:moveTo>
                    <a:pt x="0" y="0"/>
                  </a:moveTo>
                  <a:lnTo>
                    <a:pt x="122" y="0"/>
                  </a:lnTo>
                  <a:lnTo>
                    <a:pt x="122" y="17"/>
                  </a:lnTo>
                  <a:lnTo>
                    <a:pt x="71" y="17"/>
                  </a:lnTo>
                  <a:lnTo>
                    <a:pt x="71" y="158"/>
                  </a:lnTo>
                  <a:lnTo>
                    <a:pt x="52" y="158"/>
                  </a:lnTo>
                  <a:lnTo>
                    <a:pt x="52" y="17"/>
                  </a:lnTo>
                  <a:lnTo>
                    <a:pt x="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1974850" y="365125"/>
              <a:ext cx="163513" cy="250825"/>
            </a:xfrm>
            <a:custGeom>
              <a:avLst/>
              <a:gdLst>
                <a:gd name="T0" fmla="*/ 0 w 103"/>
                <a:gd name="T1" fmla="*/ 0 h 158"/>
                <a:gd name="T2" fmla="*/ 99 w 103"/>
                <a:gd name="T3" fmla="*/ 0 h 158"/>
                <a:gd name="T4" fmla="*/ 99 w 103"/>
                <a:gd name="T5" fmla="*/ 17 h 158"/>
                <a:gd name="T6" fmla="*/ 18 w 103"/>
                <a:gd name="T7" fmla="*/ 17 h 158"/>
                <a:gd name="T8" fmla="*/ 18 w 103"/>
                <a:gd name="T9" fmla="*/ 67 h 158"/>
                <a:gd name="T10" fmla="*/ 94 w 103"/>
                <a:gd name="T11" fmla="*/ 67 h 158"/>
                <a:gd name="T12" fmla="*/ 94 w 103"/>
                <a:gd name="T13" fmla="*/ 84 h 158"/>
                <a:gd name="T14" fmla="*/ 18 w 103"/>
                <a:gd name="T15" fmla="*/ 84 h 158"/>
                <a:gd name="T16" fmla="*/ 18 w 103"/>
                <a:gd name="T17" fmla="*/ 141 h 158"/>
                <a:gd name="T18" fmla="*/ 103 w 103"/>
                <a:gd name="T19" fmla="*/ 141 h 158"/>
                <a:gd name="T20" fmla="*/ 103 w 103"/>
                <a:gd name="T21" fmla="*/ 158 h 158"/>
                <a:gd name="T22" fmla="*/ 0 w 103"/>
                <a:gd name="T23" fmla="*/ 158 h 158"/>
                <a:gd name="T24" fmla="*/ 0 w 103"/>
                <a:gd name="T2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158">
                  <a:moveTo>
                    <a:pt x="0" y="0"/>
                  </a:moveTo>
                  <a:lnTo>
                    <a:pt x="99" y="0"/>
                  </a:lnTo>
                  <a:lnTo>
                    <a:pt x="99" y="17"/>
                  </a:lnTo>
                  <a:lnTo>
                    <a:pt x="18" y="17"/>
                  </a:lnTo>
                  <a:lnTo>
                    <a:pt x="18" y="67"/>
                  </a:lnTo>
                  <a:lnTo>
                    <a:pt x="94" y="67"/>
                  </a:lnTo>
                  <a:lnTo>
                    <a:pt x="94" y="84"/>
                  </a:lnTo>
                  <a:lnTo>
                    <a:pt x="18" y="84"/>
                  </a:lnTo>
                  <a:lnTo>
                    <a:pt x="18" y="141"/>
                  </a:lnTo>
                  <a:lnTo>
                    <a:pt x="103" y="141"/>
                  </a:lnTo>
                  <a:lnTo>
                    <a:pt x="103" y="158"/>
                  </a:lnTo>
                  <a:lnTo>
                    <a:pt x="0" y="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2170113" y="360363"/>
              <a:ext cx="220663" cy="261937"/>
            </a:xfrm>
            <a:custGeom>
              <a:avLst/>
              <a:gdLst>
                <a:gd name="T0" fmla="*/ 81 w 139"/>
                <a:gd name="T1" fmla="*/ 0 h 165"/>
                <a:gd name="T2" fmla="*/ 102 w 139"/>
                <a:gd name="T3" fmla="*/ 1 h 165"/>
                <a:gd name="T4" fmla="*/ 120 w 139"/>
                <a:gd name="T5" fmla="*/ 10 h 165"/>
                <a:gd name="T6" fmla="*/ 136 w 139"/>
                <a:gd name="T7" fmla="*/ 24 h 165"/>
                <a:gd name="T8" fmla="*/ 120 w 139"/>
                <a:gd name="T9" fmla="*/ 36 h 165"/>
                <a:gd name="T10" fmla="*/ 108 w 139"/>
                <a:gd name="T11" fmla="*/ 26 h 165"/>
                <a:gd name="T12" fmla="*/ 95 w 139"/>
                <a:gd name="T13" fmla="*/ 19 h 165"/>
                <a:gd name="T14" fmla="*/ 81 w 139"/>
                <a:gd name="T15" fmla="*/ 17 h 165"/>
                <a:gd name="T16" fmla="*/ 60 w 139"/>
                <a:gd name="T17" fmla="*/ 20 h 165"/>
                <a:gd name="T18" fmla="*/ 43 w 139"/>
                <a:gd name="T19" fmla="*/ 31 h 165"/>
                <a:gd name="T20" fmla="*/ 31 w 139"/>
                <a:gd name="T21" fmla="*/ 44 h 165"/>
                <a:gd name="T22" fmla="*/ 23 w 139"/>
                <a:gd name="T23" fmla="*/ 62 h 165"/>
                <a:gd name="T24" fmla="*/ 21 w 139"/>
                <a:gd name="T25" fmla="*/ 82 h 165"/>
                <a:gd name="T26" fmla="*/ 23 w 139"/>
                <a:gd name="T27" fmla="*/ 103 h 165"/>
                <a:gd name="T28" fmla="*/ 31 w 139"/>
                <a:gd name="T29" fmla="*/ 122 h 165"/>
                <a:gd name="T30" fmla="*/ 43 w 139"/>
                <a:gd name="T31" fmla="*/ 136 h 165"/>
                <a:gd name="T32" fmla="*/ 60 w 139"/>
                <a:gd name="T33" fmla="*/ 144 h 165"/>
                <a:gd name="T34" fmla="*/ 81 w 139"/>
                <a:gd name="T35" fmla="*/ 148 h 165"/>
                <a:gd name="T36" fmla="*/ 98 w 139"/>
                <a:gd name="T37" fmla="*/ 146 h 165"/>
                <a:gd name="T38" fmla="*/ 114 w 139"/>
                <a:gd name="T39" fmla="*/ 137 h 165"/>
                <a:gd name="T40" fmla="*/ 126 w 139"/>
                <a:gd name="T41" fmla="*/ 125 h 165"/>
                <a:gd name="T42" fmla="*/ 139 w 139"/>
                <a:gd name="T43" fmla="*/ 137 h 165"/>
                <a:gd name="T44" fmla="*/ 124 w 139"/>
                <a:gd name="T45" fmla="*/ 153 h 165"/>
                <a:gd name="T46" fmla="*/ 103 w 139"/>
                <a:gd name="T47" fmla="*/ 163 h 165"/>
                <a:gd name="T48" fmla="*/ 81 w 139"/>
                <a:gd name="T49" fmla="*/ 165 h 165"/>
                <a:gd name="T50" fmla="*/ 55 w 139"/>
                <a:gd name="T51" fmla="*/ 161 h 165"/>
                <a:gd name="T52" fmla="*/ 33 w 139"/>
                <a:gd name="T53" fmla="*/ 149 h 165"/>
                <a:gd name="T54" fmla="*/ 16 w 139"/>
                <a:gd name="T55" fmla="*/ 132 h 165"/>
                <a:gd name="T56" fmla="*/ 4 w 139"/>
                <a:gd name="T57" fmla="*/ 110 h 165"/>
                <a:gd name="T58" fmla="*/ 0 w 139"/>
                <a:gd name="T59" fmla="*/ 82 h 165"/>
                <a:gd name="T60" fmla="*/ 4 w 139"/>
                <a:gd name="T61" fmla="*/ 56 h 165"/>
                <a:gd name="T62" fmla="*/ 14 w 139"/>
                <a:gd name="T63" fmla="*/ 32 h 165"/>
                <a:gd name="T64" fmla="*/ 31 w 139"/>
                <a:gd name="T65" fmla="*/ 15 h 165"/>
                <a:gd name="T66" fmla="*/ 53 w 139"/>
                <a:gd name="T67" fmla="*/ 3 h 165"/>
                <a:gd name="T68" fmla="*/ 81 w 139"/>
                <a:gd name="T69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9" h="165">
                  <a:moveTo>
                    <a:pt x="81" y="0"/>
                  </a:moveTo>
                  <a:lnTo>
                    <a:pt x="102" y="1"/>
                  </a:lnTo>
                  <a:lnTo>
                    <a:pt x="120" y="10"/>
                  </a:lnTo>
                  <a:lnTo>
                    <a:pt x="136" y="24"/>
                  </a:lnTo>
                  <a:lnTo>
                    <a:pt x="120" y="36"/>
                  </a:lnTo>
                  <a:lnTo>
                    <a:pt x="108" y="26"/>
                  </a:lnTo>
                  <a:lnTo>
                    <a:pt x="95" y="19"/>
                  </a:lnTo>
                  <a:lnTo>
                    <a:pt x="81" y="17"/>
                  </a:lnTo>
                  <a:lnTo>
                    <a:pt x="60" y="20"/>
                  </a:lnTo>
                  <a:lnTo>
                    <a:pt x="43" y="31"/>
                  </a:lnTo>
                  <a:lnTo>
                    <a:pt x="31" y="44"/>
                  </a:lnTo>
                  <a:lnTo>
                    <a:pt x="23" y="62"/>
                  </a:lnTo>
                  <a:lnTo>
                    <a:pt x="21" y="82"/>
                  </a:lnTo>
                  <a:lnTo>
                    <a:pt x="23" y="103"/>
                  </a:lnTo>
                  <a:lnTo>
                    <a:pt x="31" y="122"/>
                  </a:lnTo>
                  <a:lnTo>
                    <a:pt x="43" y="136"/>
                  </a:lnTo>
                  <a:lnTo>
                    <a:pt x="60" y="144"/>
                  </a:lnTo>
                  <a:lnTo>
                    <a:pt x="81" y="148"/>
                  </a:lnTo>
                  <a:lnTo>
                    <a:pt x="98" y="146"/>
                  </a:lnTo>
                  <a:lnTo>
                    <a:pt x="114" y="137"/>
                  </a:lnTo>
                  <a:lnTo>
                    <a:pt x="126" y="125"/>
                  </a:lnTo>
                  <a:lnTo>
                    <a:pt x="139" y="137"/>
                  </a:lnTo>
                  <a:lnTo>
                    <a:pt x="124" y="153"/>
                  </a:lnTo>
                  <a:lnTo>
                    <a:pt x="103" y="163"/>
                  </a:lnTo>
                  <a:lnTo>
                    <a:pt x="81" y="165"/>
                  </a:lnTo>
                  <a:lnTo>
                    <a:pt x="55" y="161"/>
                  </a:lnTo>
                  <a:lnTo>
                    <a:pt x="33" y="149"/>
                  </a:lnTo>
                  <a:lnTo>
                    <a:pt x="16" y="132"/>
                  </a:lnTo>
                  <a:lnTo>
                    <a:pt x="4" y="110"/>
                  </a:lnTo>
                  <a:lnTo>
                    <a:pt x="0" y="82"/>
                  </a:lnTo>
                  <a:lnTo>
                    <a:pt x="4" y="56"/>
                  </a:lnTo>
                  <a:lnTo>
                    <a:pt x="14" y="32"/>
                  </a:lnTo>
                  <a:lnTo>
                    <a:pt x="31" y="15"/>
                  </a:lnTo>
                  <a:lnTo>
                    <a:pt x="53" y="3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2435225" y="365125"/>
              <a:ext cx="190500" cy="250825"/>
            </a:xfrm>
            <a:custGeom>
              <a:avLst/>
              <a:gdLst>
                <a:gd name="T0" fmla="*/ 0 w 120"/>
                <a:gd name="T1" fmla="*/ 0 h 158"/>
                <a:gd name="T2" fmla="*/ 19 w 120"/>
                <a:gd name="T3" fmla="*/ 0 h 158"/>
                <a:gd name="T4" fmla="*/ 19 w 120"/>
                <a:gd name="T5" fmla="*/ 67 h 158"/>
                <a:gd name="T6" fmla="*/ 103 w 120"/>
                <a:gd name="T7" fmla="*/ 67 h 158"/>
                <a:gd name="T8" fmla="*/ 103 w 120"/>
                <a:gd name="T9" fmla="*/ 0 h 158"/>
                <a:gd name="T10" fmla="*/ 120 w 120"/>
                <a:gd name="T11" fmla="*/ 0 h 158"/>
                <a:gd name="T12" fmla="*/ 120 w 120"/>
                <a:gd name="T13" fmla="*/ 158 h 158"/>
                <a:gd name="T14" fmla="*/ 103 w 120"/>
                <a:gd name="T15" fmla="*/ 158 h 158"/>
                <a:gd name="T16" fmla="*/ 103 w 120"/>
                <a:gd name="T17" fmla="*/ 84 h 158"/>
                <a:gd name="T18" fmla="*/ 19 w 120"/>
                <a:gd name="T19" fmla="*/ 84 h 158"/>
                <a:gd name="T20" fmla="*/ 19 w 120"/>
                <a:gd name="T21" fmla="*/ 158 h 158"/>
                <a:gd name="T22" fmla="*/ 0 w 120"/>
                <a:gd name="T23" fmla="*/ 158 h 158"/>
                <a:gd name="T24" fmla="*/ 0 w 120"/>
                <a:gd name="T2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0" h="158">
                  <a:moveTo>
                    <a:pt x="0" y="0"/>
                  </a:moveTo>
                  <a:lnTo>
                    <a:pt x="19" y="0"/>
                  </a:lnTo>
                  <a:lnTo>
                    <a:pt x="19" y="67"/>
                  </a:lnTo>
                  <a:lnTo>
                    <a:pt x="103" y="67"/>
                  </a:lnTo>
                  <a:lnTo>
                    <a:pt x="103" y="0"/>
                  </a:lnTo>
                  <a:lnTo>
                    <a:pt x="120" y="0"/>
                  </a:lnTo>
                  <a:lnTo>
                    <a:pt x="120" y="158"/>
                  </a:lnTo>
                  <a:lnTo>
                    <a:pt x="103" y="158"/>
                  </a:lnTo>
                  <a:lnTo>
                    <a:pt x="103" y="84"/>
                  </a:lnTo>
                  <a:lnTo>
                    <a:pt x="19" y="84"/>
                  </a:lnTo>
                  <a:lnTo>
                    <a:pt x="19" y="158"/>
                  </a:lnTo>
                  <a:lnTo>
                    <a:pt x="0" y="1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5235728" y="2910548"/>
            <a:ext cx="1616796" cy="1583394"/>
            <a:chOff x="2486025" y="3257550"/>
            <a:chExt cx="781050" cy="777875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486025" y="3257550"/>
              <a:ext cx="781050" cy="777875"/>
            </a:xfrm>
            <a:custGeom>
              <a:avLst/>
              <a:gdLst>
                <a:gd name="T0" fmla="*/ 246 w 492"/>
                <a:gd name="T1" fmla="*/ 0 h 490"/>
                <a:gd name="T2" fmla="*/ 296 w 492"/>
                <a:gd name="T3" fmla="*/ 5 h 490"/>
                <a:gd name="T4" fmla="*/ 342 w 492"/>
                <a:gd name="T5" fmla="*/ 19 h 490"/>
                <a:gd name="T6" fmla="*/ 384 w 492"/>
                <a:gd name="T7" fmla="*/ 41 h 490"/>
                <a:gd name="T8" fmla="*/ 420 w 492"/>
                <a:gd name="T9" fmla="*/ 72 h 490"/>
                <a:gd name="T10" fmla="*/ 450 w 492"/>
                <a:gd name="T11" fmla="*/ 108 h 490"/>
                <a:gd name="T12" fmla="*/ 473 w 492"/>
                <a:gd name="T13" fmla="*/ 150 h 490"/>
                <a:gd name="T14" fmla="*/ 487 w 492"/>
                <a:gd name="T15" fmla="*/ 196 h 490"/>
                <a:gd name="T16" fmla="*/ 492 w 492"/>
                <a:gd name="T17" fmla="*/ 246 h 490"/>
                <a:gd name="T18" fmla="*/ 487 w 492"/>
                <a:gd name="T19" fmla="*/ 294 h 490"/>
                <a:gd name="T20" fmla="*/ 473 w 492"/>
                <a:gd name="T21" fmla="*/ 340 h 490"/>
                <a:gd name="T22" fmla="*/ 450 w 492"/>
                <a:gd name="T23" fmla="*/ 383 h 490"/>
                <a:gd name="T24" fmla="*/ 420 w 492"/>
                <a:gd name="T25" fmla="*/ 419 h 490"/>
                <a:gd name="T26" fmla="*/ 384 w 492"/>
                <a:gd name="T27" fmla="*/ 449 h 490"/>
                <a:gd name="T28" fmla="*/ 342 w 492"/>
                <a:gd name="T29" fmla="*/ 471 h 490"/>
                <a:gd name="T30" fmla="*/ 296 w 492"/>
                <a:gd name="T31" fmla="*/ 486 h 490"/>
                <a:gd name="T32" fmla="*/ 246 w 492"/>
                <a:gd name="T33" fmla="*/ 490 h 490"/>
                <a:gd name="T34" fmla="*/ 196 w 492"/>
                <a:gd name="T35" fmla="*/ 486 h 490"/>
                <a:gd name="T36" fmla="*/ 152 w 492"/>
                <a:gd name="T37" fmla="*/ 471 h 490"/>
                <a:gd name="T38" fmla="*/ 109 w 492"/>
                <a:gd name="T39" fmla="*/ 449 h 490"/>
                <a:gd name="T40" fmla="*/ 73 w 492"/>
                <a:gd name="T41" fmla="*/ 419 h 490"/>
                <a:gd name="T42" fmla="*/ 43 w 492"/>
                <a:gd name="T43" fmla="*/ 383 h 490"/>
                <a:gd name="T44" fmla="*/ 21 w 492"/>
                <a:gd name="T45" fmla="*/ 340 h 490"/>
                <a:gd name="T46" fmla="*/ 6 w 492"/>
                <a:gd name="T47" fmla="*/ 294 h 490"/>
                <a:gd name="T48" fmla="*/ 0 w 492"/>
                <a:gd name="T49" fmla="*/ 246 h 490"/>
                <a:gd name="T50" fmla="*/ 6 w 492"/>
                <a:gd name="T51" fmla="*/ 196 h 490"/>
                <a:gd name="T52" fmla="*/ 21 w 492"/>
                <a:gd name="T53" fmla="*/ 150 h 490"/>
                <a:gd name="T54" fmla="*/ 43 w 492"/>
                <a:gd name="T55" fmla="*/ 108 h 490"/>
                <a:gd name="T56" fmla="*/ 73 w 492"/>
                <a:gd name="T57" fmla="*/ 72 h 490"/>
                <a:gd name="T58" fmla="*/ 109 w 492"/>
                <a:gd name="T59" fmla="*/ 41 h 490"/>
                <a:gd name="T60" fmla="*/ 152 w 492"/>
                <a:gd name="T61" fmla="*/ 19 h 490"/>
                <a:gd name="T62" fmla="*/ 196 w 492"/>
                <a:gd name="T63" fmla="*/ 5 h 490"/>
                <a:gd name="T64" fmla="*/ 246 w 492"/>
                <a:gd name="T65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2" h="490">
                  <a:moveTo>
                    <a:pt x="246" y="0"/>
                  </a:moveTo>
                  <a:lnTo>
                    <a:pt x="296" y="5"/>
                  </a:lnTo>
                  <a:lnTo>
                    <a:pt x="342" y="19"/>
                  </a:lnTo>
                  <a:lnTo>
                    <a:pt x="384" y="41"/>
                  </a:lnTo>
                  <a:lnTo>
                    <a:pt x="420" y="72"/>
                  </a:lnTo>
                  <a:lnTo>
                    <a:pt x="450" y="108"/>
                  </a:lnTo>
                  <a:lnTo>
                    <a:pt x="473" y="150"/>
                  </a:lnTo>
                  <a:lnTo>
                    <a:pt x="487" y="196"/>
                  </a:lnTo>
                  <a:lnTo>
                    <a:pt x="492" y="246"/>
                  </a:lnTo>
                  <a:lnTo>
                    <a:pt x="487" y="294"/>
                  </a:lnTo>
                  <a:lnTo>
                    <a:pt x="473" y="340"/>
                  </a:lnTo>
                  <a:lnTo>
                    <a:pt x="450" y="383"/>
                  </a:lnTo>
                  <a:lnTo>
                    <a:pt x="420" y="419"/>
                  </a:lnTo>
                  <a:lnTo>
                    <a:pt x="384" y="449"/>
                  </a:lnTo>
                  <a:lnTo>
                    <a:pt x="342" y="471"/>
                  </a:lnTo>
                  <a:lnTo>
                    <a:pt x="296" y="486"/>
                  </a:lnTo>
                  <a:lnTo>
                    <a:pt x="246" y="490"/>
                  </a:lnTo>
                  <a:lnTo>
                    <a:pt x="196" y="486"/>
                  </a:lnTo>
                  <a:lnTo>
                    <a:pt x="152" y="471"/>
                  </a:lnTo>
                  <a:lnTo>
                    <a:pt x="109" y="449"/>
                  </a:lnTo>
                  <a:lnTo>
                    <a:pt x="73" y="419"/>
                  </a:lnTo>
                  <a:lnTo>
                    <a:pt x="43" y="383"/>
                  </a:lnTo>
                  <a:lnTo>
                    <a:pt x="21" y="340"/>
                  </a:lnTo>
                  <a:lnTo>
                    <a:pt x="6" y="294"/>
                  </a:lnTo>
                  <a:lnTo>
                    <a:pt x="0" y="246"/>
                  </a:lnTo>
                  <a:lnTo>
                    <a:pt x="6" y="196"/>
                  </a:lnTo>
                  <a:lnTo>
                    <a:pt x="21" y="150"/>
                  </a:lnTo>
                  <a:lnTo>
                    <a:pt x="43" y="108"/>
                  </a:lnTo>
                  <a:lnTo>
                    <a:pt x="73" y="72"/>
                  </a:lnTo>
                  <a:lnTo>
                    <a:pt x="109" y="41"/>
                  </a:lnTo>
                  <a:lnTo>
                    <a:pt x="152" y="19"/>
                  </a:lnTo>
                  <a:lnTo>
                    <a:pt x="196" y="5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B626FF"/>
            </a:solidFill>
            <a:ln w="0">
              <a:solidFill>
                <a:srgbClr val="B62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6"/>
            <p:cNvSpPr>
              <a:spLocks noChangeArrowheads="1"/>
            </p:cNvSpPr>
            <p:nvPr/>
          </p:nvSpPr>
          <p:spPr bwMode="auto">
            <a:xfrm>
              <a:off x="2686050" y="3524250"/>
              <a:ext cx="411163" cy="374650"/>
            </a:xfrm>
            <a:prstGeom prst="rect">
              <a:avLst/>
            </a:prstGeom>
            <a:solidFill>
              <a:srgbClr val="F9FAFA"/>
            </a:solidFill>
            <a:ln w="0">
              <a:solidFill>
                <a:srgbClr val="F9FAF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7"/>
            <p:cNvSpPr>
              <a:spLocks/>
            </p:cNvSpPr>
            <p:nvPr/>
          </p:nvSpPr>
          <p:spPr bwMode="auto">
            <a:xfrm>
              <a:off x="2686050" y="3382963"/>
              <a:ext cx="411163" cy="158750"/>
            </a:xfrm>
            <a:custGeom>
              <a:avLst/>
              <a:gdLst>
                <a:gd name="T0" fmla="*/ 0 w 259"/>
                <a:gd name="T1" fmla="*/ 0 h 100"/>
                <a:gd name="T2" fmla="*/ 175 w 259"/>
                <a:gd name="T3" fmla="*/ 0 h 100"/>
                <a:gd name="T4" fmla="*/ 175 w 259"/>
                <a:gd name="T5" fmla="*/ 86 h 100"/>
                <a:gd name="T6" fmla="*/ 259 w 259"/>
                <a:gd name="T7" fmla="*/ 86 h 100"/>
                <a:gd name="T8" fmla="*/ 259 w 259"/>
                <a:gd name="T9" fmla="*/ 100 h 100"/>
                <a:gd name="T10" fmla="*/ 0 w 259"/>
                <a:gd name="T11" fmla="*/ 100 h 100"/>
                <a:gd name="T12" fmla="*/ 0 w 259"/>
                <a:gd name="T13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100">
                  <a:moveTo>
                    <a:pt x="0" y="0"/>
                  </a:moveTo>
                  <a:lnTo>
                    <a:pt x="175" y="0"/>
                  </a:lnTo>
                  <a:lnTo>
                    <a:pt x="175" y="86"/>
                  </a:lnTo>
                  <a:lnTo>
                    <a:pt x="259" y="86"/>
                  </a:lnTo>
                  <a:lnTo>
                    <a:pt x="259" y="100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D3CFF"/>
            </a:solidFill>
            <a:ln w="0">
              <a:solidFill>
                <a:srgbClr val="CD3C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8"/>
            <p:cNvSpPr>
              <a:spLocks/>
            </p:cNvSpPr>
            <p:nvPr/>
          </p:nvSpPr>
          <p:spPr bwMode="auto">
            <a:xfrm>
              <a:off x="2971800" y="3382963"/>
              <a:ext cx="125413" cy="125412"/>
            </a:xfrm>
            <a:custGeom>
              <a:avLst/>
              <a:gdLst>
                <a:gd name="T0" fmla="*/ 0 w 79"/>
                <a:gd name="T1" fmla="*/ 0 h 79"/>
                <a:gd name="T2" fmla="*/ 79 w 79"/>
                <a:gd name="T3" fmla="*/ 79 h 79"/>
                <a:gd name="T4" fmla="*/ 0 w 79"/>
                <a:gd name="T5" fmla="*/ 79 h 79"/>
                <a:gd name="T6" fmla="*/ 0 w 79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9">
                  <a:moveTo>
                    <a:pt x="0" y="0"/>
                  </a:moveTo>
                  <a:lnTo>
                    <a:pt x="7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D3CFF"/>
            </a:solidFill>
            <a:ln w="0">
              <a:solidFill>
                <a:srgbClr val="CD3C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9"/>
            <p:cNvSpPr>
              <a:spLocks/>
            </p:cNvSpPr>
            <p:nvPr/>
          </p:nvSpPr>
          <p:spPr bwMode="auto">
            <a:xfrm>
              <a:off x="2732088" y="3436938"/>
              <a:ext cx="41275" cy="55562"/>
            </a:xfrm>
            <a:custGeom>
              <a:avLst/>
              <a:gdLst>
                <a:gd name="T0" fmla="*/ 17 w 26"/>
                <a:gd name="T1" fmla="*/ 0 h 35"/>
                <a:gd name="T2" fmla="*/ 21 w 26"/>
                <a:gd name="T3" fmla="*/ 0 h 35"/>
                <a:gd name="T4" fmla="*/ 24 w 26"/>
                <a:gd name="T5" fmla="*/ 0 h 35"/>
                <a:gd name="T6" fmla="*/ 26 w 26"/>
                <a:gd name="T7" fmla="*/ 2 h 35"/>
                <a:gd name="T8" fmla="*/ 24 w 26"/>
                <a:gd name="T9" fmla="*/ 6 h 35"/>
                <a:gd name="T10" fmla="*/ 22 w 26"/>
                <a:gd name="T11" fmla="*/ 4 h 35"/>
                <a:gd name="T12" fmla="*/ 17 w 26"/>
                <a:gd name="T13" fmla="*/ 4 h 35"/>
                <a:gd name="T14" fmla="*/ 12 w 26"/>
                <a:gd name="T15" fmla="*/ 6 h 35"/>
                <a:gd name="T16" fmla="*/ 9 w 26"/>
                <a:gd name="T17" fmla="*/ 7 h 35"/>
                <a:gd name="T18" fmla="*/ 5 w 26"/>
                <a:gd name="T19" fmla="*/ 13 h 35"/>
                <a:gd name="T20" fmla="*/ 5 w 26"/>
                <a:gd name="T21" fmla="*/ 18 h 35"/>
                <a:gd name="T22" fmla="*/ 5 w 26"/>
                <a:gd name="T23" fmla="*/ 25 h 35"/>
                <a:gd name="T24" fmla="*/ 9 w 26"/>
                <a:gd name="T25" fmla="*/ 28 h 35"/>
                <a:gd name="T26" fmla="*/ 12 w 26"/>
                <a:gd name="T27" fmla="*/ 31 h 35"/>
                <a:gd name="T28" fmla="*/ 17 w 26"/>
                <a:gd name="T29" fmla="*/ 31 h 35"/>
                <a:gd name="T30" fmla="*/ 21 w 26"/>
                <a:gd name="T31" fmla="*/ 31 h 35"/>
                <a:gd name="T32" fmla="*/ 24 w 26"/>
                <a:gd name="T33" fmla="*/ 30 h 35"/>
                <a:gd name="T34" fmla="*/ 26 w 26"/>
                <a:gd name="T35" fmla="*/ 33 h 35"/>
                <a:gd name="T36" fmla="*/ 22 w 26"/>
                <a:gd name="T37" fmla="*/ 35 h 35"/>
                <a:gd name="T38" fmla="*/ 17 w 26"/>
                <a:gd name="T39" fmla="*/ 35 h 35"/>
                <a:gd name="T40" fmla="*/ 12 w 26"/>
                <a:gd name="T41" fmla="*/ 35 h 35"/>
                <a:gd name="T42" fmla="*/ 7 w 26"/>
                <a:gd name="T43" fmla="*/ 33 h 35"/>
                <a:gd name="T44" fmla="*/ 4 w 26"/>
                <a:gd name="T45" fmla="*/ 30 h 35"/>
                <a:gd name="T46" fmla="*/ 0 w 26"/>
                <a:gd name="T47" fmla="*/ 25 h 35"/>
                <a:gd name="T48" fmla="*/ 0 w 26"/>
                <a:gd name="T49" fmla="*/ 18 h 35"/>
                <a:gd name="T50" fmla="*/ 0 w 26"/>
                <a:gd name="T51" fmla="*/ 13 h 35"/>
                <a:gd name="T52" fmla="*/ 4 w 26"/>
                <a:gd name="T53" fmla="*/ 7 h 35"/>
                <a:gd name="T54" fmla="*/ 7 w 26"/>
                <a:gd name="T55" fmla="*/ 4 h 35"/>
                <a:gd name="T56" fmla="*/ 12 w 26"/>
                <a:gd name="T57" fmla="*/ 0 h 35"/>
                <a:gd name="T58" fmla="*/ 17 w 26"/>
                <a:gd name="T5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" h="35">
                  <a:moveTo>
                    <a:pt x="17" y="0"/>
                  </a:moveTo>
                  <a:lnTo>
                    <a:pt x="21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4" y="6"/>
                  </a:lnTo>
                  <a:lnTo>
                    <a:pt x="22" y="4"/>
                  </a:lnTo>
                  <a:lnTo>
                    <a:pt x="17" y="4"/>
                  </a:lnTo>
                  <a:lnTo>
                    <a:pt x="12" y="6"/>
                  </a:lnTo>
                  <a:lnTo>
                    <a:pt x="9" y="7"/>
                  </a:lnTo>
                  <a:lnTo>
                    <a:pt x="5" y="13"/>
                  </a:lnTo>
                  <a:lnTo>
                    <a:pt x="5" y="18"/>
                  </a:lnTo>
                  <a:lnTo>
                    <a:pt x="5" y="25"/>
                  </a:lnTo>
                  <a:lnTo>
                    <a:pt x="9" y="28"/>
                  </a:lnTo>
                  <a:lnTo>
                    <a:pt x="12" y="31"/>
                  </a:lnTo>
                  <a:lnTo>
                    <a:pt x="17" y="31"/>
                  </a:lnTo>
                  <a:lnTo>
                    <a:pt x="21" y="31"/>
                  </a:lnTo>
                  <a:lnTo>
                    <a:pt x="24" y="30"/>
                  </a:lnTo>
                  <a:lnTo>
                    <a:pt x="26" y="33"/>
                  </a:lnTo>
                  <a:lnTo>
                    <a:pt x="22" y="35"/>
                  </a:lnTo>
                  <a:lnTo>
                    <a:pt x="17" y="35"/>
                  </a:lnTo>
                  <a:lnTo>
                    <a:pt x="12" y="35"/>
                  </a:lnTo>
                  <a:lnTo>
                    <a:pt x="7" y="33"/>
                  </a:lnTo>
                  <a:lnTo>
                    <a:pt x="4" y="30"/>
                  </a:lnTo>
                  <a:lnTo>
                    <a:pt x="0" y="25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4" y="7"/>
                  </a:lnTo>
                  <a:lnTo>
                    <a:pt x="7" y="4"/>
                  </a:lnTo>
                  <a:lnTo>
                    <a:pt x="12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0"/>
            <p:cNvSpPr>
              <a:spLocks/>
            </p:cNvSpPr>
            <p:nvPr/>
          </p:nvSpPr>
          <p:spPr bwMode="auto">
            <a:xfrm>
              <a:off x="2781300" y="3436938"/>
              <a:ext cx="33338" cy="55562"/>
            </a:xfrm>
            <a:custGeom>
              <a:avLst/>
              <a:gdLst>
                <a:gd name="T0" fmla="*/ 12 w 21"/>
                <a:gd name="T1" fmla="*/ 0 h 35"/>
                <a:gd name="T2" fmla="*/ 15 w 21"/>
                <a:gd name="T3" fmla="*/ 0 h 35"/>
                <a:gd name="T4" fmla="*/ 19 w 21"/>
                <a:gd name="T5" fmla="*/ 2 h 35"/>
                <a:gd name="T6" fmla="*/ 17 w 21"/>
                <a:gd name="T7" fmla="*/ 6 h 35"/>
                <a:gd name="T8" fmla="*/ 15 w 21"/>
                <a:gd name="T9" fmla="*/ 4 h 35"/>
                <a:gd name="T10" fmla="*/ 12 w 21"/>
                <a:gd name="T11" fmla="*/ 4 h 35"/>
                <a:gd name="T12" fmla="*/ 9 w 21"/>
                <a:gd name="T13" fmla="*/ 4 h 35"/>
                <a:gd name="T14" fmla="*/ 7 w 21"/>
                <a:gd name="T15" fmla="*/ 6 h 35"/>
                <a:gd name="T16" fmla="*/ 5 w 21"/>
                <a:gd name="T17" fmla="*/ 7 h 35"/>
                <a:gd name="T18" fmla="*/ 5 w 21"/>
                <a:gd name="T19" fmla="*/ 9 h 35"/>
                <a:gd name="T20" fmla="*/ 5 w 21"/>
                <a:gd name="T21" fmla="*/ 13 h 35"/>
                <a:gd name="T22" fmla="*/ 9 w 21"/>
                <a:gd name="T23" fmla="*/ 14 h 35"/>
                <a:gd name="T24" fmla="*/ 12 w 21"/>
                <a:gd name="T25" fmla="*/ 16 h 35"/>
                <a:gd name="T26" fmla="*/ 17 w 21"/>
                <a:gd name="T27" fmla="*/ 18 h 35"/>
                <a:gd name="T28" fmla="*/ 19 w 21"/>
                <a:gd name="T29" fmla="*/ 21 h 35"/>
                <a:gd name="T30" fmla="*/ 21 w 21"/>
                <a:gd name="T31" fmla="*/ 26 h 35"/>
                <a:gd name="T32" fmla="*/ 19 w 21"/>
                <a:gd name="T33" fmla="*/ 30 h 35"/>
                <a:gd name="T34" fmla="*/ 17 w 21"/>
                <a:gd name="T35" fmla="*/ 33 h 35"/>
                <a:gd name="T36" fmla="*/ 14 w 21"/>
                <a:gd name="T37" fmla="*/ 35 h 35"/>
                <a:gd name="T38" fmla="*/ 9 w 21"/>
                <a:gd name="T39" fmla="*/ 35 h 35"/>
                <a:gd name="T40" fmla="*/ 3 w 21"/>
                <a:gd name="T41" fmla="*/ 35 h 35"/>
                <a:gd name="T42" fmla="*/ 0 w 21"/>
                <a:gd name="T43" fmla="*/ 33 h 35"/>
                <a:gd name="T44" fmla="*/ 0 w 21"/>
                <a:gd name="T45" fmla="*/ 30 h 35"/>
                <a:gd name="T46" fmla="*/ 5 w 21"/>
                <a:gd name="T47" fmla="*/ 31 h 35"/>
                <a:gd name="T48" fmla="*/ 9 w 21"/>
                <a:gd name="T49" fmla="*/ 31 h 35"/>
                <a:gd name="T50" fmla="*/ 12 w 21"/>
                <a:gd name="T51" fmla="*/ 31 h 35"/>
                <a:gd name="T52" fmla="*/ 15 w 21"/>
                <a:gd name="T53" fmla="*/ 30 h 35"/>
                <a:gd name="T54" fmla="*/ 15 w 21"/>
                <a:gd name="T55" fmla="*/ 26 h 35"/>
                <a:gd name="T56" fmla="*/ 15 w 21"/>
                <a:gd name="T57" fmla="*/ 23 h 35"/>
                <a:gd name="T58" fmla="*/ 14 w 21"/>
                <a:gd name="T59" fmla="*/ 21 h 35"/>
                <a:gd name="T60" fmla="*/ 9 w 21"/>
                <a:gd name="T61" fmla="*/ 19 h 35"/>
                <a:gd name="T62" fmla="*/ 5 w 21"/>
                <a:gd name="T63" fmla="*/ 18 h 35"/>
                <a:gd name="T64" fmla="*/ 3 w 21"/>
                <a:gd name="T65" fmla="*/ 16 h 35"/>
                <a:gd name="T66" fmla="*/ 2 w 21"/>
                <a:gd name="T67" fmla="*/ 13 h 35"/>
                <a:gd name="T68" fmla="*/ 0 w 21"/>
                <a:gd name="T69" fmla="*/ 9 h 35"/>
                <a:gd name="T70" fmla="*/ 2 w 21"/>
                <a:gd name="T71" fmla="*/ 6 h 35"/>
                <a:gd name="T72" fmla="*/ 3 w 21"/>
                <a:gd name="T73" fmla="*/ 2 h 35"/>
                <a:gd name="T74" fmla="*/ 7 w 21"/>
                <a:gd name="T75" fmla="*/ 0 h 35"/>
                <a:gd name="T76" fmla="*/ 12 w 21"/>
                <a:gd name="T7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1" h="35">
                  <a:moveTo>
                    <a:pt x="12" y="0"/>
                  </a:moveTo>
                  <a:lnTo>
                    <a:pt x="15" y="0"/>
                  </a:lnTo>
                  <a:lnTo>
                    <a:pt x="19" y="2"/>
                  </a:lnTo>
                  <a:lnTo>
                    <a:pt x="17" y="6"/>
                  </a:lnTo>
                  <a:lnTo>
                    <a:pt x="15" y="4"/>
                  </a:lnTo>
                  <a:lnTo>
                    <a:pt x="12" y="4"/>
                  </a:lnTo>
                  <a:lnTo>
                    <a:pt x="9" y="4"/>
                  </a:lnTo>
                  <a:lnTo>
                    <a:pt x="7" y="6"/>
                  </a:lnTo>
                  <a:lnTo>
                    <a:pt x="5" y="7"/>
                  </a:lnTo>
                  <a:lnTo>
                    <a:pt x="5" y="9"/>
                  </a:lnTo>
                  <a:lnTo>
                    <a:pt x="5" y="13"/>
                  </a:lnTo>
                  <a:lnTo>
                    <a:pt x="9" y="14"/>
                  </a:lnTo>
                  <a:lnTo>
                    <a:pt x="12" y="16"/>
                  </a:lnTo>
                  <a:lnTo>
                    <a:pt x="17" y="18"/>
                  </a:lnTo>
                  <a:lnTo>
                    <a:pt x="19" y="21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17" y="33"/>
                  </a:lnTo>
                  <a:lnTo>
                    <a:pt x="14" y="35"/>
                  </a:lnTo>
                  <a:lnTo>
                    <a:pt x="9" y="35"/>
                  </a:lnTo>
                  <a:lnTo>
                    <a:pt x="3" y="35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5" y="31"/>
                  </a:lnTo>
                  <a:lnTo>
                    <a:pt x="9" y="31"/>
                  </a:lnTo>
                  <a:lnTo>
                    <a:pt x="12" y="31"/>
                  </a:lnTo>
                  <a:lnTo>
                    <a:pt x="15" y="30"/>
                  </a:lnTo>
                  <a:lnTo>
                    <a:pt x="15" y="26"/>
                  </a:lnTo>
                  <a:lnTo>
                    <a:pt x="15" y="23"/>
                  </a:lnTo>
                  <a:lnTo>
                    <a:pt x="14" y="21"/>
                  </a:lnTo>
                  <a:lnTo>
                    <a:pt x="9" y="19"/>
                  </a:lnTo>
                  <a:lnTo>
                    <a:pt x="5" y="18"/>
                  </a:lnTo>
                  <a:lnTo>
                    <a:pt x="3" y="16"/>
                  </a:lnTo>
                  <a:lnTo>
                    <a:pt x="2" y="13"/>
                  </a:lnTo>
                  <a:lnTo>
                    <a:pt x="0" y="9"/>
                  </a:lnTo>
                  <a:lnTo>
                    <a:pt x="2" y="6"/>
                  </a:lnTo>
                  <a:lnTo>
                    <a:pt x="3" y="2"/>
                  </a:lnTo>
                  <a:lnTo>
                    <a:pt x="7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1"/>
            <p:cNvSpPr>
              <a:spLocks/>
            </p:cNvSpPr>
            <p:nvPr/>
          </p:nvSpPr>
          <p:spPr bwMode="auto">
            <a:xfrm>
              <a:off x="2822575" y="3436938"/>
              <a:ext cx="31750" cy="55562"/>
            </a:xfrm>
            <a:custGeom>
              <a:avLst/>
              <a:gdLst>
                <a:gd name="T0" fmla="*/ 12 w 20"/>
                <a:gd name="T1" fmla="*/ 0 h 35"/>
                <a:gd name="T2" fmla="*/ 15 w 20"/>
                <a:gd name="T3" fmla="*/ 0 h 35"/>
                <a:gd name="T4" fmla="*/ 19 w 20"/>
                <a:gd name="T5" fmla="*/ 2 h 35"/>
                <a:gd name="T6" fmla="*/ 19 w 20"/>
                <a:gd name="T7" fmla="*/ 6 h 35"/>
                <a:gd name="T8" fmla="*/ 15 w 20"/>
                <a:gd name="T9" fmla="*/ 4 h 35"/>
                <a:gd name="T10" fmla="*/ 12 w 20"/>
                <a:gd name="T11" fmla="*/ 4 h 35"/>
                <a:gd name="T12" fmla="*/ 8 w 20"/>
                <a:gd name="T13" fmla="*/ 4 h 35"/>
                <a:gd name="T14" fmla="*/ 7 w 20"/>
                <a:gd name="T15" fmla="*/ 6 h 35"/>
                <a:gd name="T16" fmla="*/ 5 w 20"/>
                <a:gd name="T17" fmla="*/ 7 h 35"/>
                <a:gd name="T18" fmla="*/ 5 w 20"/>
                <a:gd name="T19" fmla="*/ 9 h 35"/>
                <a:gd name="T20" fmla="*/ 5 w 20"/>
                <a:gd name="T21" fmla="*/ 13 h 35"/>
                <a:gd name="T22" fmla="*/ 8 w 20"/>
                <a:gd name="T23" fmla="*/ 14 h 35"/>
                <a:gd name="T24" fmla="*/ 12 w 20"/>
                <a:gd name="T25" fmla="*/ 16 h 35"/>
                <a:gd name="T26" fmla="*/ 17 w 20"/>
                <a:gd name="T27" fmla="*/ 18 h 35"/>
                <a:gd name="T28" fmla="*/ 19 w 20"/>
                <a:gd name="T29" fmla="*/ 21 h 35"/>
                <a:gd name="T30" fmla="*/ 20 w 20"/>
                <a:gd name="T31" fmla="*/ 26 h 35"/>
                <a:gd name="T32" fmla="*/ 20 w 20"/>
                <a:gd name="T33" fmla="*/ 30 h 35"/>
                <a:gd name="T34" fmla="*/ 17 w 20"/>
                <a:gd name="T35" fmla="*/ 33 h 35"/>
                <a:gd name="T36" fmla="*/ 13 w 20"/>
                <a:gd name="T37" fmla="*/ 35 h 35"/>
                <a:gd name="T38" fmla="*/ 8 w 20"/>
                <a:gd name="T39" fmla="*/ 35 h 35"/>
                <a:gd name="T40" fmla="*/ 3 w 20"/>
                <a:gd name="T41" fmla="*/ 35 h 35"/>
                <a:gd name="T42" fmla="*/ 0 w 20"/>
                <a:gd name="T43" fmla="*/ 33 h 35"/>
                <a:gd name="T44" fmla="*/ 1 w 20"/>
                <a:gd name="T45" fmla="*/ 30 h 35"/>
                <a:gd name="T46" fmla="*/ 5 w 20"/>
                <a:gd name="T47" fmla="*/ 31 h 35"/>
                <a:gd name="T48" fmla="*/ 8 w 20"/>
                <a:gd name="T49" fmla="*/ 31 h 35"/>
                <a:gd name="T50" fmla="*/ 12 w 20"/>
                <a:gd name="T51" fmla="*/ 31 h 35"/>
                <a:gd name="T52" fmla="*/ 15 w 20"/>
                <a:gd name="T53" fmla="*/ 30 h 35"/>
                <a:gd name="T54" fmla="*/ 15 w 20"/>
                <a:gd name="T55" fmla="*/ 26 h 35"/>
                <a:gd name="T56" fmla="*/ 15 w 20"/>
                <a:gd name="T57" fmla="*/ 23 h 35"/>
                <a:gd name="T58" fmla="*/ 13 w 20"/>
                <a:gd name="T59" fmla="*/ 21 h 35"/>
                <a:gd name="T60" fmla="*/ 10 w 20"/>
                <a:gd name="T61" fmla="*/ 19 h 35"/>
                <a:gd name="T62" fmla="*/ 5 w 20"/>
                <a:gd name="T63" fmla="*/ 18 h 35"/>
                <a:gd name="T64" fmla="*/ 3 w 20"/>
                <a:gd name="T65" fmla="*/ 16 h 35"/>
                <a:gd name="T66" fmla="*/ 1 w 20"/>
                <a:gd name="T67" fmla="*/ 13 h 35"/>
                <a:gd name="T68" fmla="*/ 0 w 20"/>
                <a:gd name="T69" fmla="*/ 9 h 35"/>
                <a:gd name="T70" fmla="*/ 1 w 20"/>
                <a:gd name="T71" fmla="*/ 6 h 35"/>
                <a:gd name="T72" fmla="*/ 3 w 20"/>
                <a:gd name="T73" fmla="*/ 2 h 35"/>
                <a:gd name="T74" fmla="*/ 7 w 20"/>
                <a:gd name="T75" fmla="*/ 0 h 35"/>
                <a:gd name="T76" fmla="*/ 12 w 20"/>
                <a:gd name="T7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0" h="35">
                  <a:moveTo>
                    <a:pt x="12" y="0"/>
                  </a:moveTo>
                  <a:lnTo>
                    <a:pt x="15" y="0"/>
                  </a:lnTo>
                  <a:lnTo>
                    <a:pt x="19" y="2"/>
                  </a:lnTo>
                  <a:lnTo>
                    <a:pt x="19" y="6"/>
                  </a:lnTo>
                  <a:lnTo>
                    <a:pt x="15" y="4"/>
                  </a:lnTo>
                  <a:lnTo>
                    <a:pt x="12" y="4"/>
                  </a:lnTo>
                  <a:lnTo>
                    <a:pt x="8" y="4"/>
                  </a:lnTo>
                  <a:lnTo>
                    <a:pt x="7" y="6"/>
                  </a:lnTo>
                  <a:lnTo>
                    <a:pt x="5" y="7"/>
                  </a:lnTo>
                  <a:lnTo>
                    <a:pt x="5" y="9"/>
                  </a:lnTo>
                  <a:lnTo>
                    <a:pt x="5" y="13"/>
                  </a:lnTo>
                  <a:lnTo>
                    <a:pt x="8" y="14"/>
                  </a:lnTo>
                  <a:lnTo>
                    <a:pt x="12" y="16"/>
                  </a:lnTo>
                  <a:lnTo>
                    <a:pt x="17" y="18"/>
                  </a:lnTo>
                  <a:lnTo>
                    <a:pt x="19" y="21"/>
                  </a:lnTo>
                  <a:lnTo>
                    <a:pt x="20" y="26"/>
                  </a:lnTo>
                  <a:lnTo>
                    <a:pt x="20" y="30"/>
                  </a:lnTo>
                  <a:lnTo>
                    <a:pt x="17" y="33"/>
                  </a:lnTo>
                  <a:lnTo>
                    <a:pt x="13" y="35"/>
                  </a:lnTo>
                  <a:lnTo>
                    <a:pt x="8" y="35"/>
                  </a:lnTo>
                  <a:lnTo>
                    <a:pt x="3" y="35"/>
                  </a:lnTo>
                  <a:lnTo>
                    <a:pt x="0" y="33"/>
                  </a:lnTo>
                  <a:lnTo>
                    <a:pt x="1" y="30"/>
                  </a:lnTo>
                  <a:lnTo>
                    <a:pt x="5" y="31"/>
                  </a:lnTo>
                  <a:lnTo>
                    <a:pt x="8" y="31"/>
                  </a:lnTo>
                  <a:lnTo>
                    <a:pt x="12" y="31"/>
                  </a:lnTo>
                  <a:lnTo>
                    <a:pt x="15" y="30"/>
                  </a:lnTo>
                  <a:lnTo>
                    <a:pt x="15" y="26"/>
                  </a:lnTo>
                  <a:lnTo>
                    <a:pt x="15" y="23"/>
                  </a:lnTo>
                  <a:lnTo>
                    <a:pt x="13" y="21"/>
                  </a:lnTo>
                  <a:lnTo>
                    <a:pt x="10" y="19"/>
                  </a:lnTo>
                  <a:lnTo>
                    <a:pt x="5" y="18"/>
                  </a:lnTo>
                  <a:lnTo>
                    <a:pt x="3" y="16"/>
                  </a:lnTo>
                  <a:lnTo>
                    <a:pt x="1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2"/>
                  </a:lnTo>
                  <a:lnTo>
                    <a:pt x="7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2"/>
            <p:cNvSpPr>
              <a:spLocks/>
            </p:cNvSpPr>
            <p:nvPr/>
          </p:nvSpPr>
          <p:spPr bwMode="auto">
            <a:xfrm>
              <a:off x="2906713" y="3754438"/>
              <a:ext cx="15875" cy="12700"/>
            </a:xfrm>
            <a:custGeom>
              <a:avLst/>
              <a:gdLst>
                <a:gd name="T0" fmla="*/ 5 w 10"/>
                <a:gd name="T1" fmla="*/ 0 h 8"/>
                <a:gd name="T2" fmla="*/ 7 w 10"/>
                <a:gd name="T3" fmla="*/ 0 h 8"/>
                <a:gd name="T4" fmla="*/ 9 w 10"/>
                <a:gd name="T5" fmla="*/ 2 h 8"/>
                <a:gd name="T6" fmla="*/ 10 w 10"/>
                <a:gd name="T7" fmla="*/ 3 h 8"/>
                <a:gd name="T8" fmla="*/ 9 w 10"/>
                <a:gd name="T9" fmla="*/ 7 h 8"/>
                <a:gd name="T10" fmla="*/ 7 w 10"/>
                <a:gd name="T11" fmla="*/ 8 h 8"/>
                <a:gd name="T12" fmla="*/ 5 w 10"/>
                <a:gd name="T13" fmla="*/ 8 h 8"/>
                <a:gd name="T14" fmla="*/ 3 w 10"/>
                <a:gd name="T15" fmla="*/ 8 h 8"/>
                <a:gd name="T16" fmla="*/ 2 w 10"/>
                <a:gd name="T17" fmla="*/ 7 h 8"/>
                <a:gd name="T18" fmla="*/ 0 w 10"/>
                <a:gd name="T19" fmla="*/ 3 h 8"/>
                <a:gd name="T20" fmla="*/ 2 w 10"/>
                <a:gd name="T21" fmla="*/ 2 h 8"/>
                <a:gd name="T22" fmla="*/ 3 w 10"/>
                <a:gd name="T23" fmla="*/ 0 h 8"/>
                <a:gd name="T24" fmla="*/ 5 w 10"/>
                <a:gd name="T2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8">
                  <a:moveTo>
                    <a:pt x="5" y="0"/>
                  </a:moveTo>
                  <a:lnTo>
                    <a:pt x="7" y="0"/>
                  </a:lnTo>
                  <a:lnTo>
                    <a:pt x="9" y="2"/>
                  </a:lnTo>
                  <a:lnTo>
                    <a:pt x="10" y="3"/>
                  </a:lnTo>
                  <a:lnTo>
                    <a:pt x="9" y="7"/>
                  </a:lnTo>
                  <a:lnTo>
                    <a:pt x="7" y="8"/>
                  </a:lnTo>
                  <a:lnTo>
                    <a:pt x="5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0" y="3"/>
                  </a:lnTo>
                  <a:lnTo>
                    <a:pt x="2" y="2"/>
                  </a:lnTo>
                  <a:lnTo>
                    <a:pt x="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CD3CFF"/>
            </a:solidFill>
            <a:ln w="0">
              <a:solidFill>
                <a:srgbClr val="CD3C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3"/>
            <p:cNvSpPr>
              <a:spLocks/>
            </p:cNvSpPr>
            <p:nvPr/>
          </p:nvSpPr>
          <p:spPr bwMode="auto">
            <a:xfrm>
              <a:off x="2852738" y="3754438"/>
              <a:ext cx="12700" cy="12700"/>
            </a:xfrm>
            <a:custGeom>
              <a:avLst/>
              <a:gdLst>
                <a:gd name="T0" fmla="*/ 5 w 8"/>
                <a:gd name="T1" fmla="*/ 0 h 8"/>
                <a:gd name="T2" fmla="*/ 7 w 8"/>
                <a:gd name="T3" fmla="*/ 0 h 8"/>
                <a:gd name="T4" fmla="*/ 8 w 8"/>
                <a:gd name="T5" fmla="*/ 2 h 8"/>
                <a:gd name="T6" fmla="*/ 8 w 8"/>
                <a:gd name="T7" fmla="*/ 3 h 8"/>
                <a:gd name="T8" fmla="*/ 8 w 8"/>
                <a:gd name="T9" fmla="*/ 7 h 8"/>
                <a:gd name="T10" fmla="*/ 7 w 8"/>
                <a:gd name="T11" fmla="*/ 8 h 8"/>
                <a:gd name="T12" fmla="*/ 5 w 8"/>
                <a:gd name="T13" fmla="*/ 8 h 8"/>
                <a:gd name="T14" fmla="*/ 1 w 8"/>
                <a:gd name="T15" fmla="*/ 8 h 8"/>
                <a:gd name="T16" fmla="*/ 0 w 8"/>
                <a:gd name="T17" fmla="*/ 7 h 8"/>
                <a:gd name="T18" fmla="*/ 0 w 8"/>
                <a:gd name="T19" fmla="*/ 3 h 8"/>
                <a:gd name="T20" fmla="*/ 0 w 8"/>
                <a:gd name="T21" fmla="*/ 2 h 8"/>
                <a:gd name="T22" fmla="*/ 1 w 8"/>
                <a:gd name="T23" fmla="*/ 0 h 8"/>
                <a:gd name="T24" fmla="*/ 5 w 8"/>
                <a:gd name="T2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8">
                  <a:moveTo>
                    <a:pt x="5" y="0"/>
                  </a:moveTo>
                  <a:lnTo>
                    <a:pt x="7" y="0"/>
                  </a:lnTo>
                  <a:lnTo>
                    <a:pt x="8" y="2"/>
                  </a:lnTo>
                  <a:lnTo>
                    <a:pt x="8" y="3"/>
                  </a:lnTo>
                  <a:lnTo>
                    <a:pt x="8" y="7"/>
                  </a:lnTo>
                  <a:lnTo>
                    <a:pt x="7" y="8"/>
                  </a:lnTo>
                  <a:lnTo>
                    <a:pt x="5" y="8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CD3CFF"/>
            </a:solidFill>
            <a:ln w="0">
              <a:solidFill>
                <a:srgbClr val="CD3C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4"/>
            <p:cNvSpPr>
              <a:spLocks/>
            </p:cNvSpPr>
            <p:nvPr/>
          </p:nvSpPr>
          <p:spPr bwMode="auto">
            <a:xfrm>
              <a:off x="2776538" y="3632200"/>
              <a:ext cx="53975" cy="165100"/>
            </a:xfrm>
            <a:custGeom>
              <a:avLst/>
              <a:gdLst>
                <a:gd name="T0" fmla="*/ 34 w 34"/>
                <a:gd name="T1" fmla="*/ 0 h 104"/>
                <a:gd name="T2" fmla="*/ 34 w 34"/>
                <a:gd name="T3" fmla="*/ 5 h 104"/>
                <a:gd name="T4" fmla="*/ 29 w 34"/>
                <a:gd name="T5" fmla="*/ 6 h 104"/>
                <a:gd name="T6" fmla="*/ 25 w 34"/>
                <a:gd name="T7" fmla="*/ 6 h 104"/>
                <a:gd name="T8" fmla="*/ 22 w 34"/>
                <a:gd name="T9" fmla="*/ 8 h 104"/>
                <a:gd name="T10" fmla="*/ 20 w 34"/>
                <a:gd name="T11" fmla="*/ 12 h 104"/>
                <a:gd name="T12" fmla="*/ 18 w 34"/>
                <a:gd name="T13" fmla="*/ 18 h 104"/>
                <a:gd name="T14" fmla="*/ 18 w 34"/>
                <a:gd name="T15" fmla="*/ 36 h 104"/>
                <a:gd name="T16" fmla="*/ 18 w 34"/>
                <a:gd name="T17" fmla="*/ 42 h 104"/>
                <a:gd name="T18" fmla="*/ 17 w 34"/>
                <a:gd name="T19" fmla="*/ 48 h 104"/>
                <a:gd name="T20" fmla="*/ 13 w 34"/>
                <a:gd name="T21" fmla="*/ 49 h 104"/>
                <a:gd name="T22" fmla="*/ 8 w 34"/>
                <a:gd name="T23" fmla="*/ 51 h 104"/>
                <a:gd name="T24" fmla="*/ 8 w 34"/>
                <a:gd name="T25" fmla="*/ 53 h 104"/>
                <a:gd name="T26" fmla="*/ 13 w 34"/>
                <a:gd name="T27" fmla="*/ 55 h 104"/>
                <a:gd name="T28" fmla="*/ 17 w 34"/>
                <a:gd name="T29" fmla="*/ 58 h 104"/>
                <a:gd name="T30" fmla="*/ 18 w 34"/>
                <a:gd name="T31" fmla="*/ 61 h 104"/>
                <a:gd name="T32" fmla="*/ 18 w 34"/>
                <a:gd name="T33" fmla="*/ 68 h 104"/>
                <a:gd name="T34" fmla="*/ 18 w 34"/>
                <a:gd name="T35" fmla="*/ 87 h 104"/>
                <a:gd name="T36" fmla="*/ 20 w 34"/>
                <a:gd name="T37" fmla="*/ 92 h 104"/>
                <a:gd name="T38" fmla="*/ 22 w 34"/>
                <a:gd name="T39" fmla="*/ 96 h 104"/>
                <a:gd name="T40" fmla="*/ 25 w 34"/>
                <a:gd name="T41" fmla="*/ 97 h 104"/>
                <a:gd name="T42" fmla="*/ 29 w 34"/>
                <a:gd name="T43" fmla="*/ 99 h 104"/>
                <a:gd name="T44" fmla="*/ 34 w 34"/>
                <a:gd name="T45" fmla="*/ 99 h 104"/>
                <a:gd name="T46" fmla="*/ 34 w 34"/>
                <a:gd name="T47" fmla="*/ 104 h 104"/>
                <a:gd name="T48" fmla="*/ 27 w 34"/>
                <a:gd name="T49" fmla="*/ 104 h 104"/>
                <a:gd name="T50" fmla="*/ 22 w 34"/>
                <a:gd name="T51" fmla="*/ 103 h 104"/>
                <a:gd name="T52" fmla="*/ 17 w 34"/>
                <a:gd name="T53" fmla="*/ 99 h 104"/>
                <a:gd name="T54" fmla="*/ 15 w 34"/>
                <a:gd name="T55" fmla="*/ 96 h 104"/>
                <a:gd name="T56" fmla="*/ 13 w 34"/>
                <a:gd name="T57" fmla="*/ 92 h 104"/>
                <a:gd name="T58" fmla="*/ 13 w 34"/>
                <a:gd name="T59" fmla="*/ 87 h 104"/>
                <a:gd name="T60" fmla="*/ 13 w 34"/>
                <a:gd name="T61" fmla="*/ 67 h 104"/>
                <a:gd name="T62" fmla="*/ 12 w 34"/>
                <a:gd name="T63" fmla="*/ 61 h 104"/>
                <a:gd name="T64" fmla="*/ 10 w 34"/>
                <a:gd name="T65" fmla="*/ 58 h 104"/>
                <a:gd name="T66" fmla="*/ 5 w 34"/>
                <a:gd name="T67" fmla="*/ 56 h 104"/>
                <a:gd name="T68" fmla="*/ 0 w 34"/>
                <a:gd name="T69" fmla="*/ 55 h 104"/>
                <a:gd name="T70" fmla="*/ 0 w 34"/>
                <a:gd name="T71" fmla="*/ 49 h 104"/>
                <a:gd name="T72" fmla="*/ 3 w 34"/>
                <a:gd name="T73" fmla="*/ 49 h 104"/>
                <a:gd name="T74" fmla="*/ 6 w 34"/>
                <a:gd name="T75" fmla="*/ 48 h 104"/>
                <a:gd name="T76" fmla="*/ 10 w 34"/>
                <a:gd name="T77" fmla="*/ 48 h 104"/>
                <a:gd name="T78" fmla="*/ 12 w 34"/>
                <a:gd name="T79" fmla="*/ 42 h 104"/>
                <a:gd name="T80" fmla="*/ 13 w 34"/>
                <a:gd name="T81" fmla="*/ 39 h 104"/>
                <a:gd name="T82" fmla="*/ 13 w 34"/>
                <a:gd name="T83" fmla="*/ 18 h 104"/>
                <a:gd name="T84" fmla="*/ 13 w 34"/>
                <a:gd name="T85" fmla="*/ 12 h 104"/>
                <a:gd name="T86" fmla="*/ 17 w 34"/>
                <a:gd name="T87" fmla="*/ 6 h 104"/>
                <a:gd name="T88" fmla="*/ 20 w 34"/>
                <a:gd name="T89" fmla="*/ 3 h 104"/>
                <a:gd name="T90" fmla="*/ 27 w 34"/>
                <a:gd name="T91" fmla="*/ 1 h 104"/>
                <a:gd name="T92" fmla="*/ 34 w 34"/>
                <a:gd name="T93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" h="104">
                  <a:moveTo>
                    <a:pt x="34" y="0"/>
                  </a:moveTo>
                  <a:lnTo>
                    <a:pt x="34" y="5"/>
                  </a:lnTo>
                  <a:lnTo>
                    <a:pt x="29" y="6"/>
                  </a:lnTo>
                  <a:lnTo>
                    <a:pt x="25" y="6"/>
                  </a:lnTo>
                  <a:lnTo>
                    <a:pt x="22" y="8"/>
                  </a:lnTo>
                  <a:lnTo>
                    <a:pt x="20" y="12"/>
                  </a:lnTo>
                  <a:lnTo>
                    <a:pt x="18" y="18"/>
                  </a:lnTo>
                  <a:lnTo>
                    <a:pt x="18" y="36"/>
                  </a:lnTo>
                  <a:lnTo>
                    <a:pt x="18" y="42"/>
                  </a:lnTo>
                  <a:lnTo>
                    <a:pt x="17" y="48"/>
                  </a:lnTo>
                  <a:lnTo>
                    <a:pt x="13" y="49"/>
                  </a:lnTo>
                  <a:lnTo>
                    <a:pt x="8" y="51"/>
                  </a:lnTo>
                  <a:lnTo>
                    <a:pt x="8" y="53"/>
                  </a:lnTo>
                  <a:lnTo>
                    <a:pt x="13" y="55"/>
                  </a:lnTo>
                  <a:lnTo>
                    <a:pt x="17" y="58"/>
                  </a:lnTo>
                  <a:lnTo>
                    <a:pt x="18" y="61"/>
                  </a:lnTo>
                  <a:lnTo>
                    <a:pt x="18" y="68"/>
                  </a:lnTo>
                  <a:lnTo>
                    <a:pt x="18" y="87"/>
                  </a:lnTo>
                  <a:lnTo>
                    <a:pt x="20" y="92"/>
                  </a:lnTo>
                  <a:lnTo>
                    <a:pt x="22" y="96"/>
                  </a:lnTo>
                  <a:lnTo>
                    <a:pt x="25" y="97"/>
                  </a:lnTo>
                  <a:lnTo>
                    <a:pt x="29" y="99"/>
                  </a:lnTo>
                  <a:lnTo>
                    <a:pt x="34" y="99"/>
                  </a:lnTo>
                  <a:lnTo>
                    <a:pt x="34" y="104"/>
                  </a:lnTo>
                  <a:lnTo>
                    <a:pt x="27" y="104"/>
                  </a:lnTo>
                  <a:lnTo>
                    <a:pt x="22" y="103"/>
                  </a:lnTo>
                  <a:lnTo>
                    <a:pt x="17" y="99"/>
                  </a:lnTo>
                  <a:lnTo>
                    <a:pt x="15" y="96"/>
                  </a:lnTo>
                  <a:lnTo>
                    <a:pt x="13" y="92"/>
                  </a:lnTo>
                  <a:lnTo>
                    <a:pt x="13" y="87"/>
                  </a:lnTo>
                  <a:lnTo>
                    <a:pt x="13" y="67"/>
                  </a:lnTo>
                  <a:lnTo>
                    <a:pt x="12" y="61"/>
                  </a:lnTo>
                  <a:lnTo>
                    <a:pt x="10" y="58"/>
                  </a:lnTo>
                  <a:lnTo>
                    <a:pt x="5" y="56"/>
                  </a:lnTo>
                  <a:lnTo>
                    <a:pt x="0" y="55"/>
                  </a:lnTo>
                  <a:lnTo>
                    <a:pt x="0" y="49"/>
                  </a:lnTo>
                  <a:lnTo>
                    <a:pt x="3" y="49"/>
                  </a:lnTo>
                  <a:lnTo>
                    <a:pt x="6" y="48"/>
                  </a:lnTo>
                  <a:lnTo>
                    <a:pt x="10" y="48"/>
                  </a:lnTo>
                  <a:lnTo>
                    <a:pt x="12" y="42"/>
                  </a:lnTo>
                  <a:lnTo>
                    <a:pt x="13" y="39"/>
                  </a:lnTo>
                  <a:lnTo>
                    <a:pt x="13" y="18"/>
                  </a:lnTo>
                  <a:lnTo>
                    <a:pt x="13" y="12"/>
                  </a:lnTo>
                  <a:lnTo>
                    <a:pt x="17" y="6"/>
                  </a:lnTo>
                  <a:lnTo>
                    <a:pt x="20" y="3"/>
                  </a:lnTo>
                  <a:lnTo>
                    <a:pt x="27" y="1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CD3CFF"/>
            </a:solidFill>
            <a:ln w="0">
              <a:solidFill>
                <a:srgbClr val="CD3C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5"/>
            <p:cNvSpPr>
              <a:spLocks/>
            </p:cNvSpPr>
            <p:nvPr/>
          </p:nvSpPr>
          <p:spPr bwMode="auto">
            <a:xfrm>
              <a:off x="2947988" y="3632200"/>
              <a:ext cx="53975" cy="165100"/>
            </a:xfrm>
            <a:custGeom>
              <a:avLst/>
              <a:gdLst>
                <a:gd name="T0" fmla="*/ 0 w 34"/>
                <a:gd name="T1" fmla="*/ 0 h 104"/>
                <a:gd name="T2" fmla="*/ 7 w 34"/>
                <a:gd name="T3" fmla="*/ 1 h 104"/>
                <a:gd name="T4" fmla="*/ 12 w 34"/>
                <a:gd name="T5" fmla="*/ 1 h 104"/>
                <a:gd name="T6" fmla="*/ 15 w 34"/>
                <a:gd name="T7" fmla="*/ 5 h 104"/>
                <a:gd name="T8" fmla="*/ 19 w 34"/>
                <a:gd name="T9" fmla="*/ 8 h 104"/>
                <a:gd name="T10" fmla="*/ 20 w 34"/>
                <a:gd name="T11" fmla="*/ 12 h 104"/>
                <a:gd name="T12" fmla="*/ 20 w 34"/>
                <a:gd name="T13" fmla="*/ 18 h 104"/>
                <a:gd name="T14" fmla="*/ 20 w 34"/>
                <a:gd name="T15" fmla="*/ 39 h 104"/>
                <a:gd name="T16" fmla="*/ 22 w 34"/>
                <a:gd name="T17" fmla="*/ 42 h 104"/>
                <a:gd name="T18" fmla="*/ 24 w 34"/>
                <a:gd name="T19" fmla="*/ 48 h 104"/>
                <a:gd name="T20" fmla="*/ 29 w 34"/>
                <a:gd name="T21" fmla="*/ 49 h 104"/>
                <a:gd name="T22" fmla="*/ 34 w 34"/>
                <a:gd name="T23" fmla="*/ 49 h 104"/>
                <a:gd name="T24" fmla="*/ 34 w 34"/>
                <a:gd name="T25" fmla="*/ 55 h 104"/>
                <a:gd name="T26" fmla="*/ 29 w 34"/>
                <a:gd name="T27" fmla="*/ 56 h 104"/>
                <a:gd name="T28" fmla="*/ 24 w 34"/>
                <a:gd name="T29" fmla="*/ 58 h 104"/>
                <a:gd name="T30" fmla="*/ 22 w 34"/>
                <a:gd name="T31" fmla="*/ 61 h 104"/>
                <a:gd name="T32" fmla="*/ 20 w 34"/>
                <a:gd name="T33" fmla="*/ 67 h 104"/>
                <a:gd name="T34" fmla="*/ 20 w 34"/>
                <a:gd name="T35" fmla="*/ 87 h 104"/>
                <a:gd name="T36" fmla="*/ 20 w 34"/>
                <a:gd name="T37" fmla="*/ 92 h 104"/>
                <a:gd name="T38" fmla="*/ 19 w 34"/>
                <a:gd name="T39" fmla="*/ 96 h 104"/>
                <a:gd name="T40" fmla="*/ 17 w 34"/>
                <a:gd name="T41" fmla="*/ 99 h 104"/>
                <a:gd name="T42" fmla="*/ 12 w 34"/>
                <a:gd name="T43" fmla="*/ 103 h 104"/>
                <a:gd name="T44" fmla="*/ 7 w 34"/>
                <a:gd name="T45" fmla="*/ 104 h 104"/>
                <a:gd name="T46" fmla="*/ 0 w 34"/>
                <a:gd name="T47" fmla="*/ 104 h 104"/>
                <a:gd name="T48" fmla="*/ 0 w 34"/>
                <a:gd name="T49" fmla="*/ 99 h 104"/>
                <a:gd name="T50" fmla="*/ 5 w 34"/>
                <a:gd name="T51" fmla="*/ 99 h 104"/>
                <a:gd name="T52" fmla="*/ 8 w 34"/>
                <a:gd name="T53" fmla="*/ 97 h 104"/>
                <a:gd name="T54" fmla="*/ 12 w 34"/>
                <a:gd name="T55" fmla="*/ 96 h 104"/>
                <a:gd name="T56" fmla="*/ 15 w 34"/>
                <a:gd name="T57" fmla="*/ 92 h 104"/>
                <a:gd name="T58" fmla="*/ 15 w 34"/>
                <a:gd name="T59" fmla="*/ 87 h 104"/>
                <a:gd name="T60" fmla="*/ 15 w 34"/>
                <a:gd name="T61" fmla="*/ 68 h 104"/>
                <a:gd name="T62" fmla="*/ 17 w 34"/>
                <a:gd name="T63" fmla="*/ 61 h 104"/>
                <a:gd name="T64" fmla="*/ 19 w 34"/>
                <a:gd name="T65" fmla="*/ 58 h 104"/>
                <a:gd name="T66" fmla="*/ 22 w 34"/>
                <a:gd name="T67" fmla="*/ 55 h 104"/>
                <a:gd name="T68" fmla="*/ 26 w 34"/>
                <a:gd name="T69" fmla="*/ 53 h 104"/>
                <a:gd name="T70" fmla="*/ 26 w 34"/>
                <a:gd name="T71" fmla="*/ 51 h 104"/>
                <a:gd name="T72" fmla="*/ 22 w 34"/>
                <a:gd name="T73" fmla="*/ 49 h 104"/>
                <a:gd name="T74" fmla="*/ 19 w 34"/>
                <a:gd name="T75" fmla="*/ 48 h 104"/>
                <a:gd name="T76" fmla="*/ 17 w 34"/>
                <a:gd name="T77" fmla="*/ 42 h 104"/>
                <a:gd name="T78" fmla="*/ 15 w 34"/>
                <a:gd name="T79" fmla="*/ 36 h 104"/>
                <a:gd name="T80" fmla="*/ 15 w 34"/>
                <a:gd name="T81" fmla="*/ 18 h 104"/>
                <a:gd name="T82" fmla="*/ 15 w 34"/>
                <a:gd name="T83" fmla="*/ 13 h 104"/>
                <a:gd name="T84" fmla="*/ 12 w 34"/>
                <a:gd name="T85" fmla="*/ 8 h 104"/>
                <a:gd name="T86" fmla="*/ 8 w 34"/>
                <a:gd name="T87" fmla="*/ 6 h 104"/>
                <a:gd name="T88" fmla="*/ 5 w 34"/>
                <a:gd name="T89" fmla="*/ 6 h 104"/>
                <a:gd name="T90" fmla="*/ 0 w 34"/>
                <a:gd name="T91" fmla="*/ 5 h 104"/>
                <a:gd name="T92" fmla="*/ 0 w 34"/>
                <a:gd name="T93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" h="104">
                  <a:moveTo>
                    <a:pt x="0" y="0"/>
                  </a:moveTo>
                  <a:lnTo>
                    <a:pt x="7" y="1"/>
                  </a:lnTo>
                  <a:lnTo>
                    <a:pt x="12" y="1"/>
                  </a:lnTo>
                  <a:lnTo>
                    <a:pt x="15" y="5"/>
                  </a:lnTo>
                  <a:lnTo>
                    <a:pt x="19" y="8"/>
                  </a:lnTo>
                  <a:lnTo>
                    <a:pt x="20" y="12"/>
                  </a:lnTo>
                  <a:lnTo>
                    <a:pt x="20" y="18"/>
                  </a:lnTo>
                  <a:lnTo>
                    <a:pt x="20" y="39"/>
                  </a:lnTo>
                  <a:lnTo>
                    <a:pt x="22" y="42"/>
                  </a:lnTo>
                  <a:lnTo>
                    <a:pt x="24" y="48"/>
                  </a:lnTo>
                  <a:lnTo>
                    <a:pt x="29" y="49"/>
                  </a:lnTo>
                  <a:lnTo>
                    <a:pt x="34" y="49"/>
                  </a:lnTo>
                  <a:lnTo>
                    <a:pt x="34" y="55"/>
                  </a:lnTo>
                  <a:lnTo>
                    <a:pt x="29" y="56"/>
                  </a:lnTo>
                  <a:lnTo>
                    <a:pt x="24" y="58"/>
                  </a:lnTo>
                  <a:lnTo>
                    <a:pt x="22" y="61"/>
                  </a:lnTo>
                  <a:lnTo>
                    <a:pt x="20" y="67"/>
                  </a:lnTo>
                  <a:lnTo>
                    <a:pt x="20" y="87"/>
                  </a:lnTo>
                  <a:lnTo>
                    <a:pt x="20" y="92"/>
                  </a:lnTo>
                  <a:lnTo>
                    <a:pt x="19" y="96"/>
                  </a:lnTo>
                  <a:lnTo>
                    <a:pt x="17" y="99"/>
                  </a:lnTo>
                  <a:lnTo>
                    <a:pt x="12" y="103"/>
                  </a:lnTo>
                  <a:lnTo>
                    <a:pt x="7" y="104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5" y="99"/>
                  </a:lnTo>
                  <a:lnTo>
                    <a:pt x="8" y="97"/>
                  </a:lnTo>
                  <a:lnTo>
                    <a:pt x="12" y="96"/>
                  </a:lnTo>
                  <a:lnTo>
                    <a:pt x="15" y="92"/>
                  </a:lnTo>
                  <a:lnTo>
                    <a:pt x="15" y="87"/>
                  </a:lnTo>
                  <a:lnTo>
                    <a:pt x="15" y="68"/>
                  </a:lnTo>
                  <a:lnTo>
                    <a:pt x="17" y="61"/>
                  </a:lnTo>
                  <a:lnTo>
                    <a:pt x="19" y="58"/>
                  </a:lnTo>
                  <a:lnTo>
                    <a:pt x="22" y="55"/>
                  </a:lnTo>
                  <a:lnTo>
                    <a:pt x="26" y="53"/>
                  </a:lnTo>
                  <a:lnTo>
                    <a:pt x="26" y="51"/>
                  </a:lnTo>
                  <a:lnTo>
                    <a:pt x="22" y="49"/>
                  </a:lnTo>
                  <a:lnTo>
                    <a:pt x="19" y="48"/>
                  </a:lnTo>
                  <a:lnTo>
                    <a:pt x="17" y="42"/>
                  </a:lnTo>
                  <a:lnTo>
                    <a:pt x="15" y="36"/>
                  </a:lnTo>
                  <a:lnTo>
                    <a:pt x="15" y="18"/>
                  </a:lnTo>
                  <a:lnTo>
                    <a:pt x="15" y="13"/>
                  </a:lnTo>
                  <a:lnTo>
                    <a:pt x="12" y="8"/>
                  </a:lnTo>
                  <a:lnTo>
                    <a:pt x="8" y="6"/>
                  </a:lnTo>
                  <a:lnTo>
                    <a:pt x="5" y="6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D3CFF"/>
            </a:solidFill>
            <a:ln w="0">
              <a:solidFill>
                <a:srgbClr val="CD3C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3346180" y="2910548"/>
            <a:ext cx="1613511" cy="1583394"/>
            <a:chOff x="1573213" y="3257550"/>
            <a:chExt cx="779463" cy="777875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573213" y="3257550"/>
              <a:ext cx="779463" cy="777875"/>
            </a:xfrm>
            <a:custGeom>
              <a:avLst/>
              <a:gdLst>
                <a:gd name="T0" fmla="*/ 246 w 491"/>
                <a:gd name="T1" fmla="*/ 0 h 490"/>
                <a:gd name="T2" fmla="*/ 296 w 491"/>
                <a:gd name="T3" fmla="*/ 5 h 490"/>
                <a:gd name="T4" fmla="*/ 340 w 491"/>
                <a:gd name="T5" fmla="*/ 19 h 490"/>
                <a:gd name="T6" fmla="*/ 383 w 491"/>
                <a:gd name="T7" fmla="*/ 41 h 490"/>
                <a:gd name="T8" fmla="*/ 419 w 491"/>
                <a:gd name="T9" fmla="*/ 72 h 490"/>
                <a:gd name="T10" fmla="*/ 448 w 491"/>
                <a:gd name="T11" fmla="*/ 108 h 490"/>
                <a:gd name="T12" fmla="*/ 471 w 491"/>
                <a:gd name="T13" fmla="*/ 150 h 490"/>
                <a:gd name="T14" fmla="*/ 486 w 491"/>
                <a:gd name="T15" fmla="*/ 196 h 490"/>
                <a:gd name="T16" fmla="*/ 491 w 491"/>
                <a:gd name="T17" fmla="*/ 246 h 490"/>
                <a:gd name="T18" fmla="*/ 486 w 491"/>
                <a:gd name="T19" fmla="*/ 294 h 490"/>
                <a:gd name="T20" fmla="*/ 471 w 491"/>
                <a:gd name="T21" fmla="*/ 340 h 490"/>
                <a:gd name="T22" fmla="*/ 448 w 491"/>
                <a:gd name="T23" fmla="*/ 383 h 490"/>
                <a:gd name="T24" fmla="*/ 419 w 491"/>
                <a:gd name="T25" fmla="*/ 419 h 490"/>
                <a:gd name="T26" fmla="*/ 383 w 491"/>
                <a:gd name="T27" fmla="*/ 449 h 490"/>
                <a:gd name="T28" fmla="*/ 340 w 491"/>
                <a:gd name="T29" fmla="*/ 471 h 490"/>
                <a:gd name="T30" fmla="*/ 296 w 491"/>
                <a:gd name="T31" fmla="*/ 486 h 490"/>
                <a:gd name="T32" fmla="*/ 246 w 491"/>
                <a:gd name="T33" fmla="*/ 490 h 490"/>
                <a:gd name="T34" fmla="*/ 196 w 491"/>
                <a:gd name="T35" fmla="*/ 486 h 490"/>
                <a:gd name="T36" fmla="*/ 150 w 491"/>
                <a:gd name="T37" fmla="*/ 471 h 490"/>
                <a:gd name="T38" fmla="*/ 108 w 491"/>
                <a:gd name="T39" fmla="*/ 449 h 490"/>
                <a:gd name="T40" fmla="*/ 72 w 491"/>
                <a:gd name="T41" fmla="*/ 419 h 490"/>
                <a:gd name="T42" fmla="*/ 41 w 491"/>
                <a:gd name="T43" fmla="*/ 383 h 490"/>
                <a:gd name="T44" fmla="*/ 19 w 491"/>
                <a:gd name="T45" fmla="*/ 340 h 490"/>
                <a:gd name="T46" fmla="*/ 5 w 491"/>
                <a:gd name="T47" fmla="*/ 294 h 490"/>
                <a:gd name="T48" fmla="*/ 0 w 491"/>
                <a:gd name="T49" fmla="*/ 246 h 490"/>
                <a:gd name="T50" fmla="*/ 5 w 491"/>
                <a:gd name="T51" fmla="*/ 196 h 490"/>
                <a:gd name="T52" fmla="*/ 19 w 491"/>
                <a:gd name="T53" fmla="*/ 150 h 490"/>
                <a:gd name="T54" fmla="*/ 41 w 491"/>
                <a:gd name="T55" fmla="*/ 108 h 490"/>
                <a:gd name="T56" fmla="*/ 72 w 491"/>
                <a:gd name="T57" fmla="*/ 72 h 490"/>
                <a:gd name="T58" fmla="*/ 108 w 491"/>
                <a:gd name="T59" fmla="*/ 41 h 490"/>
                <a:gd name="T60" fmla="*/ 150 w 491"/>
                <a:gd name="T61" fmla="*/ 19 h 490"/>
                <a:gd name="T62" fmla="*/ 196 w 491"/>
                <a:gd name="T63" fmla="*/ 5 h 490"/>
                <a:gd name="T64" fmla="*/ 246 w 491"/>
                <a:gd name="T65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1" h="490">
                  <a:moveTo>
                    <a:pt x="246" y="0"/>
                  </a:moveTo>
                  <a:lnTo>
                    <a:pt x="296" y="5"/>
                  </a:lnTo>
                  <a:lnTo>
                    <a:pt x="340" y="19"/>
                  </a:lnTo>
                  <a:lnTo>
                    <a:pt x="383" y="41"/>
                  </a:lnTo>
                  <a:lnTo>
                    <a:pt x="419" y="72"/>
                  </a:lnTo>
                  <a:lnTo>
                    <a:pt x="448" y="108"/>
                  </a:lnTo>
                  <a:lnTo>
                    <a:pt x="471" y="150"/>
                  </a:lnTo>
                  <a:lnTo>
                    <a:pt x="486" y="196"/>
                  </a:lnTo>
                  <a:lnTo>
                    <a:pt x="491" y="246"/>
                  </a:lnTo>
                  <a:lnTo>
                    <a:pt x="486" y="294"/>
                  </a:lnTo>
                  <a:lnTo>
                    <a:pt x="471" y="340"/>
                  </a:lnTo>
                  <a:lnTo>
                    <a:pt x="448" y="383"/>
                  </a:lnTo>
                  <a:lnTo>
                    <a:pt x="419" y="419"/>
                  </a:lnTo>
                  <a:lnTo>
                    <a:pt x="383" y="449"/>
                  </a:lnTo>
                  <a:lnTo>
                    <a:pt x="340" y="471"/>
                  </a:lnTo>
                  <a:lnTo>
                    <a:pt x="296" y="486"/>
                  </a:lnTo>
                  <a:lnTo>
                    <a:pt x="246" y="490"/>
                  </a:lnTo>
                  <a:lnTo>
                    <a:pt x="196" y="486"/>
                  </a:lnTo>
                  <a:lnTo>
                    <a:pt x="150" y="471"/>
                  </a:lnTo>
                  <a:lnTo>
                    <a:pt x="108" y="449"/>
                  </a:lnTo>
                  <a:lnTo>
                    <a:pt x="72" y="419"/>
                  </a:lnTo>
                  <a:lnTo>
                    <a:pt x="41" y="383"/>
                  </a:lnTo>
                  <a:lnTo>
                    <a:pt x="19" y="340"/>
                  </a:lnTo>
                  <a:lnTo>
                    <a:pt x="5" y="294"/>
                  </a:lnTo>
                  <a:lnTo>
                    <a:pt x="0" y="246"/>
                  </a:lnTo>
                  <a:lnTo>
                    <a:pt x="5" y="196"/>
                  </a:lnTo>
                  <a:lnTo>
                    <a:pt x="19" y="150"/>
                  </a:lnTo>
                  <a:lnTo>
                    <a:pt x="41" y="108"/>
                  </a:lnTo>
                  <a:lnTo>
                    <a:pt x="72" y="72"/>
                  </a:lnTo>
                  <a:lnTo>
                    <a:pt x="108" y="41"/>
                  </a:lnTo>
                  <a:lnTo>
                    <a:pt x="150" y="19"/>
                  </a:lnTo>
                  <a:lnTo>
                    <a:pt x="196" y="5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B626FF"/>
            </a:solidFill>
            <a:ln w="0">
              <a:solidFill>
                <a:srgbClr val="B62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106"/>
            <p:cNvSpPr>
              <a:spLocks noChangeArrowheads="1"/>
            </p:cNvSpPr>
            <p:nvPr/>
          </p:nvSpPr>
          <p:spPr bwMode="auto">
            <a:xfrm>
              <a:off x="1763713" y="3535363"/>
              <a:ext cx="412750" cy="374650"/>
            </a:xfrm>
            <a:prstGeom prst="rect">
              <a:avLst/>
            </a:prstGeom>
            <a:solidFill>
              <a:srgbClr val="F9FAFA"/>
            </a:solidFill>
            <a:ln w="0">
              <a:solidFill>
                <a:srgbClr val="F9FAF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7"/>
            <p:cNvSpPr>
              <a:spLocks/>
            </p:cNvSpPr>
            <p:nvPr/>
          </p:nvSpPr>
          <p:spPr bwMode="auto">
            <a:xfrm>
              <a:off x="1763713" y="3394075"/>
              <a:ext cx="412750" cy="158750"/>
            </a:xfrm>
            <a:custGeom>
              <a:avLst/>
              <a:gdLst>
                <a:gd name="T0" fmla="*/ 0 w 260"/>
                <a:gd name="T1" fmla="*/ 0 h 100"/>
                <a:gd name="T2" fmla="*/ 174 w 260"/>
                <a:gd name="T3" fmla="*/ 0 h 100"/>
                <a:gd name="T4" fmla="*/ 174 w 260"/>
                <a:gd name="T5" fmla="*/ 84 h 100"/>
                <a:gd name="T6" fmla="*/ 260 w 260"/>
                <a:gd name="T7" fmla="*/ 84 h 100"/>
                <a:gd name="T8" fmla="*/ 260 w 260"/>
                <a:gd name="T9" fmla="*/ 100 h 100"/>
                <a:gd name="T10" fmla="*/ 0 w 260"/>
                <a:gd name="T11" fmla="*/ 100 h 100"/>
                <a:gd name="T12" fmla="*/ 0 w 260"/>
                <a:gd name="T13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0" h="100">
                  <a:moveTo>
                    <a:pt x="0" y="0"/>
                  </a:moveTo>
                  <a:lnTo>
                    <a:pt x="174" y="0"/>
                  </a:lnTo>
                  <a:lnTo>
                    <a:pt x="174" y="84"/>
                  </a:lnTo>
                  <a:lnTo>
                    <a:pt x="260" y="84"/>
                  </a:lnTo>
                  <a:lnTo>
                    <a:pt x="260" y="100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F64DD"/>
            </a:solidFill>
            <a:ln w="0">
              <a:solidFill>
                <a:srgbClr val="0F64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8"/>
            <p:cNvSpPr>
              <a:spLocks/>
            </p:cNvSpPr>
            <p:nvPr/>
          </p:nvSpPr>
          <p:spPr bwMode="auto">
            <a:xfrm>
              <a:off x="2051050" y="3394075"/>
              <a:ext cx="125413" cy="125412"/>
            </a:xfrm>
            <a:custGeom>
              <a:avLst/>
              <a:gdLst>
                <a:gd name="T0" fmla="*/ 0 w 79"/>
                <a:gd name="T1" fmla="*/ 0 h 79"/>
                <a:gd name="T2" fmla="*/ 79 w 79"/>
                <a:gd name="T3" fmla="*/ 79 h 79"/>
                <a:gd name="T4" fmla="*/ 0 w 79"/>
                <a:gd name="T5" fmla="*/ 79 h 79"/>
                <a:gd name="T6" fmla="*/ 0 w 79"/>
                <a:gd name="T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9">
                  <a:moveTo>
                    <a:pt x="0" y="0"/>
                  </a:moveTo>
                  <a:lnTo>
                    <a:pt x="79" y="79"/>
                  </a:lnTo>
                  <a:lnTo>
                    <a:pt x="0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F64DD"/>
            </a:solidFill>
            <a:ln w="0">
              <a:solidFill>
                <a:srgbClr val="0F64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9"/>
            <p:cNvSpPr>
              <a:spLocks/>
            </p:cNvSpPr>
            <p:nvPr/>
          </p:nvSpPr>
          <p:spPr bwMode="auto">
            <a:xfrm>
              <a:off x="1811338" y="3451225"/>
              <a:ext cx="34925" cy="49212"/>
            </a:xfrm>
            <a:custGeom>
              <a:avLst/>
              <a:gdLst>
                <a:gd name="T0" fmla="*/ 0 w 22"/>
                <a:gd name="T1" fmla="*/ 0 h 31"/>
                <a:gd name="T2" fmla="*/ 3 w 22"/>
                <a:gd name="T3" fmla="*/ 0 h 31"/>
                <a:gd name="T4" fmla="*/ 3 w 22"/>
                <a:gd name="T5" fmla="*/ 14 h 31"/>
                <a:gd name="T6" fmla="*/ 18 w 22"/>
                <a:gd name="T7" fmla="*/ 14 h 31"/>
                <a:gd name="T8" fmla="*/ 18 w 22"/>
                <a:gd name="T9" fmla="*/ 0 h 31"/>
                <a:gd name="T10" fmla="*/ 22 w 22"/>
                <a:gd name="T11" fmla="*/ 0 h 31"/>
                <a:gd name="T12" fmla="*/ 22 w 22"/>
                <a:gd name="T13" fmla="*/ 31 h 31"/>
                <a:gd name="T14" fmla="*/ 18 w 22"/>
                <a:gd name="T15" fmla="*/ 31 h 31"/>
                <a:gd name="T16" fmla="*/ 18 w 22"/>
                <a:gd name="T17" fmla="*/ 17 h 31"/>
                <a:gd name="T18" fmla="*/ 3 w 22"/>
                <a:gd name="T19" fmla="*/ 17 h 31"/>
                <a:gd name="T20" fmla="*/ 3 w 22"/>
                <a:gd name="T21" fmla="*/ 31 h 31"/>
                <a:gd name="T22" fmla="*/ 0 w 22"/>
                <a:gd name="T23" fmla="*/ 31 h 31"/>
                <a:gd name="T24" fmla="*/ 0 w 22"/>
                <a:gd name="T2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31">
                  <a:moveTo>
                    <a:pt x="0" y="0"/>
                  </a:moveTo>
                  <a:lnTo>
                    <a:pt x="3" y="0"/>
                  </a:lnTo>
                  <a:lnTo>
                    <a:pt x="3" y="14"/>
                  </a:lnTo>
                  <a:lnTo>
                    <a:pt x="18" y="14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2" y="31"/>
                  </a:lnTo>
                  <a:lnTo>
                    <a:pt x="18" y="31"/>
                  </a:lnTo>
                  <a:lnTo>
                    <a:pt x="18" y="17"/>
                  </a:lnTo>
                  <a:lnTo>
                    <a:pt x="3" y="17"/>
                  </a:lnTo>
                  <a:lnTo>
                    <a:pt x="3" y="31"/>
                  </a:lnTo>
                  <a:lnTo>
                    <a:pt x="0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0"/>
            <p:cNvSpPr>
              <a:spLocks/>
            </p:cNvSpPr>
            <p:nvPr/>
          </p:nvSpPr>
          <p:spPr bwMode="auto">
            <a:xfrm>
              <a:off x="1854200" y="3451225"/>
              <a:ext cx="34925" cy="49212"/>
            </a:xfrm>
            <a:custGeom>
              <a:avLst/>
              <a:gdLst>
                <a:gd name="T0" fmla="*/ 0 w 22"/>
                <a:gd name="T1" fmla="*/ 0 h 31"/>
                <a:gd name="T2" fmla="*/ 22 w 22"/>
                <a:gd name="T3" fmla="*/ 0 h 31"/>
                <a:gd name="T4" fmla="*/ 22 w 22"/>
                <a:gd name="T5" fmla="*/ 4 h 31"/>
                <a:gd name="T6" fmla="*/ 14 w 22"/>
                <a:gd name="T7" fmla="*/ 4 h 31"/>
                <a:gd name="T8" fmla="*/ 14 w 22"/>
                <a:gd name="T9" fmla="*/ 31 h 31"/>
                <a:gd name="T10" fmla="*/ 9 w 22"/>
                <a:gd name="T11" fmla="*/ 31 h 31"/>
                <a:gd name="T12" fmla="*/ 9 w 22"/>
                <a:gd name="T13" fmla="*/ 4 h 31"/>
                <a:gd name="T14" fmla="*/ 0 w 22"/>
                <a:gd name="T15" fmla="*/ 4 h 31"/>
                <a:gd name="T16" fmla="*/ 0 w 22"/>
                <a:gd name="T1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31">
                  <a:moveTo>
                    <a:pt x="0" y="0"/>
                  </a:moveTo>
                  <a:lnTo>
                    <a:pt x="22" y="0"/>
                  </a:lnTo>
                  <a:lnTo>
                    <a:pt x="22" y="4"/>
                  </a:lnTo>
                  <a:lnTo>
                    <a:pt x="14" y="4"/>
                  </a:lnTo>
                  <a:lnTo>
                    <a:pt x="14" y="31"/>
                  </a:lnTo>
                  <a:lnTo>
                    <a:pt x="9" y="31"/>
                  </a:lnTo>
                  <a:lnTo>
                    <a:pt x="9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1"/>
            <p:cNvSpPr>
              <a:spLocks/>
            </p:cNvSpPr>
            <p:nvPr/>
          </p:nvSpPr>
          <p:spPr bwMode="auto">
            <a:xfrm>
              <a:off x="1895475" y="3451225"/>
              <a:ext cx="49213" cy="49212"/>
            </a:xfrm>
            <a:custGeom>
              <a:avLst/>
              <a:gdLst>
                <a:gd name="T0" fmla="*/ 3 w 31"/>
                <a:gd name="T1" fmla="*/ 0 h 31"/>
                <a:gd name="T2" fmla="*/ 7 w 31"/>
                <a:gd name="T3" fmla="*/ 0 h 31"/>
                <a:gd name="T4" fmla="*/ 14 w 31"/>
                <a:gd name="T5" fmla="*/ 16 h 31"/>
                <a:gd name="T6" fmla="*/ 15 w 31"/>
                <a:gd name="T7" fmla="*/ 21 h 31"/>
                <a:gd name="T8" fmla="*/ 15 w 31"/>
                <a:gd name="T9" fmla="*/ 26 h 31"/>
                <a:gd name="T10" fmla="*/ 15 w 31"/>
                <a:gd name="T11" fmla="*/ 26 h 31"/>
                <a:gd name="T12" fmla="*/ 17 w 31"/>
                <a:gd name="T13" fmla="*/ 21 h 31"/>
                <a:gd name="T14" fmla="*/ 19 w 31"/>
                <a:gd name="T15" fmla="*/ 16 h 31"/>
                <a:gd name="T16" fmla="*/ 24 w 31"/>
                <a:gd name="T17" fmla="*/ 0 h 31"/>
                <a:gd name="T18" fmla="*/ 29 w 31"/>
                <a:gd name="T19" fmla="*/ 0 h 31"/>
                <a:gd name="T20" fmla="*/ 31 w 31"/>
                <a:gd name="T21" fmla="*/ 31 h 31"/>
                <a:gd name="T22" fmla="*/ 27 w 31"/>
                <a:gd name="T23" fmla="*/ 31 h 31"/>
                <a:gd name="T24" fmla="*/ 27 w 31"/>
                <a:gd name="T25" fmla="*/ 17 h 31"/>
                <a:gd name="T26" fmla="*/ 27 w 31"/>
                <a:gd name="T27" fmla="*/ 10 h 31"/>
                <a:gd name="T28" fmla="*/ 27 w 31"/>
                <a:gd name="T29" fmla="*/ 5 h 31"/>
                <a:gd name="T30" fmla="*/ 26 w 31"/>
                <a:gd name="T31" fmla="*/ 5 h 31"/>
                <a:gd name="T32" fmla="*/ 24 w 31"/>
                <a:gd name="T33" fmla="*/ 10 h 31"/>
                <a:gd name="T34" fmla="*/ 22 w 31"/>
                <a:gd name="T35" fmla="*/ 16 h 31"/>
                <a:gd name="T36" fmla="*/ 17 w 31"/>
                <a:gd name="T37" fmla="*/ 31 h 31"/>
                <a:gd name="T38" fmla="*/ 14 w 31"/>
                <a:gd name="T39" fmla="*/ 31 h 31"/>
                <a:gd name="T40" fmla="*/ 8 w 31"/>
                <a:gd name="T41" fmla="*/ 17 h 31"/>
                <a:gd name="T42" fmla="*/ 7 w 31"/>
                <a:gd name="T43" fmla="*/ 10 h 31"/>
                <a:gd name="T44" fmla="*/ 5 w 31"/>
                <a:gd name="T45" fmla="*/ 5 h 31"/>
                <a:gd name="T46" fmla="*/ 5 w 31"/>
                <a:gd name="T47" fmla="*/ 5 h 31"/>
                <a:gd name="T48" fmla="*/ 5 w 31"/>
                <a:gd name="T49" fmla="*/ 10 h 31"/>
                <a:gd name="T50" fmla="*/ 5 w 31"/>
                <a:gd name="T51" fmla="*/ 17 h 31"/>
                <a:gd name="T52" fmla="*/ 3 w 31"/>
                <a:gd name="T53" fmla="*/ 31 h 31"/>
                <a:gd name="T54" fmla="*/ 0 w 31"/>
                <a:gd name="T55" fmla="*/ 31 h 31"/>
                <a:gd name="T56" fmla="*/ 3 w 31"/>
                <a:gd name="T5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" h="31">
                  <a:moveTo>
                    <a:pt x="3" y="0"/>
                  </a:moveTo>
                  <a:lnTo>
                    <a:pt x="7" y="0"/>
                  </a:lnTo>
                  <a:lnTo>
                    <a:pt x="14" y="16"/>
                  </a:lnTo>
                  <a:lnTo>
                    <a:pt x="15" y="21"/>
                  </a:lnTo>
                  <a:lnTo>
                    <a:pt x="15" y="26"/>
                  </a:lnTo>
                  <a:lnTo>
                    <a:pt x="15" y="26"/>
                  </a:lnTo>
                  <a:lnTo>
                    <a:pt x="17" y="21"/>
                  </a:lnTo>
                  <a:lnTo>
                    <a:pt x="19" y="16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1" y="31"/>
                  </a:lnTo>
                  <a:lnTo>
                    <a:pt x="27" y="31"/>
                  </a:lnTo>
                  <a:lnTo>
                    <a:pt x="27" y="17"/>
                  </a:lnTo>
                  <a:lnTo>
                    <a:pt x="27" y="10"/>
                  </a:lnTo>
                  <a:lnTo>
                    <a:pt x="27" y="5"/>
                  </a:lnTo>
                  <a:lnTo>
                    <a:pt x="26" y="5"/>
                  </a:lnTo>
                  <a:lnTo>
                    <a:pt x="24" y="10"/>
                  </a:lnTo>
                  <a:lnTo>
                    <a:pt x="22" y="16"/>
                  </a:lnTo>
                  <a:lnTo>
                    <a:pt x="17" y="31"/>
                  </a:lnTo>
                  <a:lnTo>
                    <a:pt x="14" y="31"/>
                  </a:lnTo>
                  <a:lnTo>
                    <a:pt x="8" y="17"/>
                  </a:lnTo>
                  <a:lnTo>
                    <a:pt x="7" y="10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0"/>
                  </a:lnTo>
                  <a:lnTo>
                    <a:pt x="5" y="17"/>
                  </a:lnTo>
                  <a:lnTo>
                    <a:pt x="3" y="31"/>
                  </a:lnTo>
                  <a:lnTo>
                    <a:pt x="0" y="3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2"/>
            <p:cNvSpPr>
              <a:spLocks/>
            </p:cNvSpPr>
            <p:nvPr/>
          </p:nvSpPr>
          <p:spPr bwMode="auto">
            <a:xfrm>
              <a:off x="1957388" y="3451225"/>
              <a:ext cx="26988" cy="49212"/>
            </a:xfrm>
            <a:custGeom>
              <a:avLst/>
              <a:gdLst>
                <a:gd name="T0" fmla="*/ 0 w 17"/>
                <a:gd name="T1" fmla="*/ 0 h 31"/>
                <a:gd name="T2" fmla="*/ 4 w 17"/>
                <a:gd name="T3" fmla="*/ 0 h 31"/>
                <a:gd name="T4" fmla="*/ 4 w 17"/>
                <a:gd name="T5" fmla="*/ 28 h 31"/>
                <a:gd name="T6" fmla="*/ 17 w 17"/>
                <a:gd name="T7" fmla="*/ 28 h 31"/>
                <a:gd name="T8" fmla="*/ 17 w 17"/>
                <a:gd name="T9" fmla="*/ 31 h 31"/>
                <a:gd name="T10" fmla="*/ 0 w 17"/>
                <a:gd name="T11" fmla="*/ 31 h 31"/>
                <a:gd name="T12" fmla="*/ 0 w 17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1">
                  <a:moveTo>
                    <a:pt x="0" y="0"/>
                  </a:moveTo>
                  <a:lnTo>
                    <a:pt x="4" y="0"/>
                  </a:lnTo>
                  <a:lnTo>
                    <a:pt x="4" y="28"/>
                  </a:lnTo>
                  <a:lnTo>
                    <a:pt x="17" y="28"/>
                  </a:lnTo>
                  <a:lnTo>
                    <a:pt x="17" y="31"/>
                  </a:lnTo>
                  <a:lnTo>
                    <a:pt x="0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3"/>
            <p:cNvSpPr>
              <a:spLocks/>
            </p:cNvSpPr>
            <p:nvPr/>
          </p:nvSpPr>
          <p:spPr bwMode="auto">
            <a:xfrm>
              <a:off x="1849438" y="3675063"/>
              <a:ext cx="76200" cy="92075"/>
            </a:xfrm>
            <a:custGeom>
              <a:avLst/>
              <a:gdLst>
                <a:gd name="T0" fmla="*/ 48 w 48"/>
                <a:gd name="T1" fmla="*/ 0 h 58"/>
                <a:gd name="T2" fmla="*/ 48 w 48"/>
                <a:gd name="T3" fmla="*/ 7 h 58"/>
                <a:gd name="T4" fmla="*/ 5 w 48"/>
                <a:gd name="T5" fmla="*/ 31 h 58"/>
                <a:gd name="T6" fmla="*/ 48 w 48"/>
                <a:gd name="T7" fmla="*/ 53 h 58"/>
                <a:gd name="T8" fmla="*/ 48 w 48"/>
                <a:gd name="T9" fmla="*/ 58 h 58"/>
                <a:gd name="T10" fmla="*/ 0 w 48"/>
                <a:gd name="T11" fmla="*/ 33 h 58"/>
                <a:gd name="T12" fmla="*/ 0 w 48"/>
                <a:gd name="T13" fmla="*/ 29 h 58"/>
                <a:gd name="T14" fmla="*/ 48 w 48"/>
                <a:gd name="T1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8">
                  <a:moveTo>
                    <a:pt x="48" y="0"/>
                  </a:moveTo>
                  <a:lnTo>
                    <a:pt x="48" y="7"/>
                  </a:lnTo>
                  <a:lnTo>
                    <a:pt x="5" y="31"/>
                  </a:lnTo>
                  <a:lnTo>
                    <a:pt x="48" y="53"/>
                  </a:lnTo>
                  <a:lnTo>
                    <a:pt x="48" y="58"/>
                  </a:lnTo>
                  <a:lnTo>
                    <a:pt x="0" y="33"/>
                  </a:lnTo>
                  <a:lnTo>
                    <a:pt x="0" y="29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F64DD"/>
            </a:solidFill>
            <a:ln w="0">
              <a:solidFill>
                <a:srgbClr val="0F64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4"/>
            <p:cNvSpPr>
              <a:spLocks/>
            </p:cNvSpPr>
            <p:nvPr/>
          </p:nvSpPr>
          <p:spPr bwMode="auto">
            <a:xfrm>
              <a:off x="1941513" y="3651250"/>
              <a:ext cx="52388" cy="144462"/>
            </a:xfrm>
            <a:custGeom>
              <a:avLst/>
              <a:gdLst>
                <a:gd name="T0" fmla="*/ 27 w 33"/>
                <a:gd name="T1" fmla="*/ 0 h 91"/>
                <a:gd name="T2" fmla="*/ 33 w 33"/>
                <a:gd name="T3" fmla="*/ 0 h 91"/>
                <a:gd name="T4" fmla="*/ 5 w 33"/>
                <a:gd name="T5" fmla="*/ 91 h 91"/>
                <a:gd name="T6" fmla="*/ 0 w 33"/>
                <a:gd name="T7" fmla="*/ 91 h 91"/>
                <a:gd name="T8" fmla="*/ 27 w 33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91">
                  <a:moveTo>
                    <a:pt x="27" y="0"/>
                  </a:moveTo>
                  <a:lnTo>
                    <a:pt x="33" y="0"/>
                  </a:lnTo>
                  <a:lnTo>
                    <a:pt x="5" y="91"/>
                  </a:lnTo>
                  <a:lnTo>
                    <a:pt x="0" y="91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F64DD"/>
            </a:solidFill>
            <a:ln w="0">
              <a:solidFill>
                <a:srgbClr val="0F64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5"/>
            <p:cNvSpPr>
              <a:spLocks/>
            </p:cNvSpPr>
            <p:nvPr/>
          </p:nvSpPr>
          <p:spPr bwMode="auto">
            <a:xfrm>
              <a:off x="2009775" y="3675063"/>
              <a:ext cx="76200" cy="92075"/>
            </a:xfrm>
            <a:custGeom>
              <a:avLst/>
              <a:gdLst>
                <a:gd name="T0" fmla="*/ 0 w 48"/>
                <a:gd name="T1" fmla="*/ 0 h 58"/>
                <a:gd name="T2" fmla="*/ 48 w 48"/>
                <a:gd name="T3" fmla="*/ 29 h 58"/>
                <a:gd name="T4" fmla="*/ 48 w 48"/>
                <a:gd name="T5" fmla="*/ 33 h 58"/>
                <a:gd name="T6" fmla="*/ 0 w 48"/>
                <a:gd name="T7" fmla="*/ 58 h 58"/>
                <a:gd name="T8" fmla="*/ 0 w 48"/>
                <a:gd name="T9" fmla="*/ 53 h 58"/>
                <a:gd name="T10" fmla="*/ 41 w 48"/>
                <a:gd name="T11" fmla="*/ 31 h 58"/>
                <a:gd name="T12" fmla="*/ 0 w 48"/>
                <a:gd name="T13" fmla="*/ 7 h 58"/>
                <a:gd name="T14" fmla="*/ 0 w 48"/>
                <a:gd name="T1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8">
                  <a:moveTo>
                    <a:pt x="0" y="0"/>
                  </a:moveTo>
                  <a:lnTo>
                    <a:pt x="48" y="29"/>
                  </a:lnTo>
                  <a:lnTo>
                    <a:pt x="48" y="33"/>
                  </a:lnTo>
                  <a:lnTo>
                    <a:pt x="0" y="58"/>
                  </a:lnTo>
                  <a:lnTo>
                    <a:pt x="0" y="53"/>
                  </a:lnTo>
                  <a:lnTo>
                    <a:pt x="41" y="31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F64DD"/>
            </a:solidFill>
            <a:ln w="0">
              <a:solidFill>
                <a:srgbClr val="0F64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7043122" y="2910548"/>
            <a:ext cx="1610224" cy="1583394"/>
            <a:chOff x="3359150" y="3257550"/>
            <a:chExt cx="777875" cy="777875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3359150" y="3257550"/>
              <a:ext cx="777875" cy="777875"/>
            </a:xfrm>
            <a:custGeom>
              <a:avLst/>
              <a:gdLst>
                <a:gd name="T0" fmla="*/ 244 w 490"/>
                <a:gd name="T1" fmla="*/ 0 h 490"/>
                <a:gd name="T2" fmla="*/ 294 w 490"/>
                <a:gd name="T3" fmla="*/ 5 h 490"/>
                <a:gd name="T4" fmla="*/ 340 w 490"/>
                <a:gd name="T5" fmla="*/ 19 h 490"/>
                <a:gd name="T6" fmla="*/ 381 w 490"/>
                <a:gd name="T7" fmla="*/ 41 h 490"/>
                <a:gd name="T8" fmla="*/ 417 w 490"/>
                <a:gd name="T9" fmla="*/ 72 h 490"/>
                <a:gd name="T10" fmla="*/ 448 w 490"/>
                <a:gd name="T11" fmla="*/ 108 h 490"/>
                <a:gd name="T12" fmla="*/ 471 w 490"/>
                <a:gd name="T13" fmla="*/ 150 h 490"/>
                <a:gd name="T14" fmla="*/ 484 w 490"/>
                <a:gd name="T15" fmla="*/ 196 h 490"/>
                <a:gd name="T16" fmla="*/ 490 w 490"/>
                <a:gd name="T17" fmla="*/ 246 h 490"/>
                <a:gd name="T18" fmla="*/ 484 w 490"/>
                <a:gd name="T19" fmla="*/ 294 h 490"/>
                <a:gd name="T20" fmla="*/ 471 w 490"/>
                <a:gd name="T21" fmla="*/ 340 h 490"/>
                <a:gd name="T22" fmla="*/ 448 w 490"/>
                <a:gd name="T23" fmla="*/ 383 h 490"/>
                <a:gd name="T24" fmla="*/ 417 w 490"/>
                <a:gd name="T25" fmla="*/ 419 h 490"/>
                <a:gd name="T26" fmla="*/ 381 w 490"/>
                <a:gd name="T27" fmla="*/ 449 h 490"/>
                <a:gd name="T28" fmla="*/ 340 w 490"/>
                <a:gd name="T29" fmla="*/ 471 h 490"/>
                <a:gd name="T30" fmla="*/ 294 w 490"/>
                <a:gd name="T31" fmla="*/ 486 h 490"/>
                <a:gd name="T32" fmla="*/ 244 w 490"/>
                <a:gd name="T33" fmla="*/ 490 h 490"/>
                <a:gd name="T34" fmla="*/ 196 w 490"/>
                <a:gd name="T35" fmla="*/ 486 h 490"/>
                <a:gd name="T36" fmla="*/ 150 w 490"/>
                <a:gd name="T37" fmla="*/ 471 h 490"/>
                <a:gd name="T38" fmla="*/ 108 w 490"/>
                <a:gd name="T39" fmla="*/ 449 h 490"/>
                <a:gd name="T40" fmla="*/ 71 w 490"/>
                <a:gd name="T41" fmla="*/ 419 h 490"/>
                <a:gd name="T42" fmla="*/ 41 w 490"/>
                <a:gd name="T43" fmla="*/ 383 h 490"/>
                <a:gd name="T44" fmla="*/ 19 w 490"/>
                <a:gd name="T45" fmla="*/ 340 h 490"/>
                <a:gd name="T46" fmla="*/ 4 w 490"/>
                <a:gd name="T47" fmla="*/ 294 h 490"/>
                <a:gd name="T48" fmla="*/ 0 w 490"/>
                <a:gd name="T49" fmla="*/ 246 h 490"/>
                <a:gd name="T50" fmla="*/ 4 w 490"/>
                <a:gd name="T51" fmla="*/ 196 h 490"/>
                <a:gd name="T52" fmla="*/ 19 w 490"/>
                <a:gd name="T53" fmla="*/ 150 h 490"/>
                <a:gd name="T54" fmla="*/ 41 w 490"/>
                <a:gd name="T55" fmla="*/ 108 h 490"/>
                <a:gd name="T56" fmla="*/ 71 w 490"/>
                <a:gd name="T57" fmla="*/ 72 h 490"/>
                <a:gd name="T58" fmla="*/ 108 w 490"/>
                <a:gd name="T59" fmla="*/ 41 h 490"/>
                <a:gd name="T60" fmla="*/ 150 w 490"/>
                <a:gd name="T61" fmla="*/ 19 h 490"/>
                <a:gd name="T62" fmla="*/ 196 w 490"/>
                <a:gd name="T63" fmla="*/ 5 h 490"/>
                <a:gd name="T64" fmla="*/ 244 w 490"/>
                <a:gd name="T65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0" h="490">
                  <a:moveTo>
                    <a:pt x="244" y="0"/>
                  </a:moveTo>
                  <a:lnTo>
                    <a:pt x="294" y="5"/>
                  </a:lnTo>
                  <a:lnTo>
                    <a:pt x="340" y="19"/>
                  </a:lnTo>
                  <a:lnTo>
                    <a:pt x="381" y="41"/>
                  </a:lnTo>
                  <a:lnTo>
                    <a:pt x="417" y="72"/>
                  </a:lnTo>
                  <a:lnTo>
                    <a:pt x="448" y="108"/>
                  </a:lnTo>
                  <a:lnTo>
                    <a:pt x="471" y="150"/>
                  </a:lnTo>
                  <a:lnTo>
                    <a:pt x="484" y="196"/>
                  </a:lnTo>
                  <a:lnTo>
                    <a:pt x="490" y="246"/>
                  </a:lnTo>
                  <a:lnTo>
                    <a:pt x="484" y="294"/>
                  </a:lnTo>
                  <a:lnTo>
                    <a:pt x="471" y="340"/>
                  </a:lnTo>
                  <a:lnTo>
                    <a:pt x="448" y="383"/>
                  </a:lnTo>
                  <a:lnTo>
                    <a:pt x="417" y="419"/>
                  </a:lnTo>
                  <a:lnTo>
                    <a:pt x="381" y="449"/>
                  </a:lnTo>
                  <a:lnTo>
                    <a:pt x="340" y="471"/>
                  </a:lnTo>
                  <a:lnTo>
                    <a:pt x="294" y="486"/>
                  </a:lnTo>
                  <a:lnTo>
                    <a:pt x="244" y="490"/>
                  </a:lnTo>
                  <a:lnTo>
                    <a:pt x="196" y="486"/>
                  </a:lnTo>
                  <a:lnTo>
                    <a:pt x="150" y="471"/>
                  </a:lnTo>
                  <a:lnTo>
                    <a:pt x="108" y="449"/>
                  </a:lnTo>
                  <a:lnTo>
                    <a:pt x="71" y="419"/>
                  </a:lnTo>
                  <a:lnTo>
                    <a:pt x="41" y="383"/>
                  </a:lnTo>
                  <a:lnTo>
                    <a:pt x="19" y="340"/>
                  </a:lnTo>
                  <a:lnTo>
                    <a:pt x="4" y="294"/>
                  </a:lnTo>
                  <a:lnTo>
                    <a:pt x="0" y="246"/>
                  </a:lnTo>
                  <a:lnTo>
                    <a:pt x="4" y="196"/>
                  </a:lnTo>
                  <a:lnTo>
                    <a:pt x="19" y="150"/>
                  </a:lnTo>
                  <a:lnTo>
                    <a:pt x="41" y="108"/>
                  </a:lnTo>
                  <a:lnTo>
                    <a:pt x="71" y="72"/>
                  </a:lnTo>
                  <a:lnTo>
                    <a:pt x="108" y="41"/>
                  </a:lnTo>
                  <a:lnTo>
                    <a:pt x="150" y="19"/>
                  </a:lnTo>
                  <a:lnTo>
                    <a:pt x="196" y="5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B626FF"/>
            </a:solidFill>
            <a:ln w="0">
              <a:solidFill>
                <a:srgbClr val="B62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8"/>
            <p:cNvSpPr>
              <a:spLocks/>
            </p:cNvSpPr>
            <p:nvPr/>
          </p:nvSpPr>
          <p:spPr bwMode="auto">
            <a:xfrm>
              <a:off x="3538538" y="3511550"/>
              <a:ext cx="461963" cy="288925"/>
            </a:xfrm>
            <a:custGeom>
              <a:avLst/>
              <a:gdLst>
                <a:gd name="T0" fmla="*/ 131 w 291"/>
                <a:gd name="T1" fmla="*/ 0 h 182"/>
                <a:gd name="T2" fmla="*/ 146 w 291"/>
                <a:gd name="T3" fmla="*/ 2 h 182"/>
                <a:gd name="T4" fmla="*/ 162 w 291"/>
                <a:gd name="T5" fmla="*/ 8 h 182"/>
                <a:gd name="T6" fmla="*/ 171 w 291"/>
                <a:gd name="T7" fmla="*/ 12 h 182"/>
                <a:gd name="T8" fmla="*/ 177 w 291"/>
                <a:gd name="T9" fmla="*/ 17 h 182"/>
                <a:gd name="T10" fmla="*/ 184 w 291"/>
                <a:gd name="T11" fmla="*/ 22 h 182"/>
                <a:gd name="T12" fmla="*/ 191 w 291"/>
                <a:gd name="T13" fmla="*/ 19 h 182"/>
                <a:gd name="T14" fmla="*/ 200 w 291"/>
                <a:gd name="T15" fmla="*/ 17 h 182"/>
                <a:gd name="T16" fmla="*/ 208 w 291"/>
                <a:gd name="T17" fmla="*/ 15 h 182"/>
                <a:gd name="T18" fmla="*/ 227 w 291"/>
                <a:gd name="T19" fmla="*/ 19 h 182"/>
                <a:gd name="T20" fmla="*/ 243 w 291"/>
                <a:gd name="T21" fmla="*/ 29 h 182"/>
                <a:gd name="T22" fmla="*/ 253 w 291"/>
                <a:gd name="T23" fmla="*/ 45 h 182"/>
                <a:gd name="T24" fmla="*/ 256 w 291"/>
                <a:gd name="T25" fmla="*/ 63 h 182"/>
                <a:gd name="T26" fmla="*/ 255 w 291"/>
                <a:gd name="T27" fmla="*/ 74 h 182"/>
                <a:gd name="T28" fmla="*/ 272 w 291"/>
                <a:gd name="T29" fmla="*/ 88 h 182"/>
                <a:gd name="T30" fmla="*/ 282 w 291"/>
                <a:gd name="T31" fmla="*/ 101 h 182"/>
                <a:gd name="T32" fmla="*/ 289 w 291"/>
                <a:gd name="T33" fmla="*/ 113 h 182"/>
                <a:gd name="T34" fmla="*/ 291 w 291"/>
                <a:gd name="T35" fmla="*/ 125 h 182"/>
                <a:gd name="T36" fmla="*/ 287 w 291"/>
                <a:gd name="T37" fmla="*/ 144 h 182"/>
                <a:gd name="T38" fmla="*/ 280 w 291"/>
                <a:gd name="T39" fmla="*/ 158 h 182"/>
                <a:gd name="T40" fmla="*/ 270 w 291"/>
                <a:gd name="T41" fmla="*/ 168 h 182"/>
                <a:gd name="T42" fmla="*/ 260 w 291"/>
                <a:gd name="T43" fmla="*/ 175 h 182"/>
                <a:gd name="T44" fmla="*/ 250 w 291"/>
                <a:gd name="T45" fmla="*/ 179 h 182"/>
                <a:gd name="T46" fmla="*/ 243 w 291"/>
                <a:gd name="T47" fmla="*/ 180 h 182"/>
                <a:gd name="T48" fmla="*/ 239 w 291"/>
                <a:gd name="T49" fmla="*/ 182 h 182"/>
                <a:gd name="T50" fmla="*/ 234 w 291"/>
                <a:gd name="T51" fmla="*/ 182 h 182"/>
                <a:gd name="T52" fmla="*/ 217 w 291"/>
                <a:gd name="T53" fmla="*/ 182 h 182"/>
                <a:gd name="T54" fmla="*/ 195 w 291"/>
                <a:gd name="T55" fmla="*/ 182 h 182"/>
                <a:gd name="T56" fmla="*/ 167 w 291"/>
                <a:gd name="T57" fmla="*/ 182 h 182"/>
                <a:gd name="T58" fmla="*/ 138 w 291"/>
                <a:gd name="T59" fmla="*/ 182 h 182"/>
                <a:gd name="T60" fmla="*/ 109 w 291"/>
                <a:gd name="T61" fmla="*/ 182 h 182"/>
                <a:gd name="T62" fmla="*/ 85 w 291"/>
                <a:gd name="T63" fmla="*/ 182 h 182"/>
                <a:gd name="T64" fmla="*/ 67 w 291"/>
                <a:gd name="T65" fmla="*/ 182 h 182"/>
                <a:gd name="T66" fmla="*/ 61 w 291"/>
                <a:gd name="T67" fmla="*/ 182 h 182"/>
                <a:gd name="T68" fmla="*/ 37 w 291"/>
                <a:gd name="T69" fmla="*/ 177 h 182"/>
                <a:gd name="T70" fmla="*/ 18 w 291"/>
                <a:gd name="T71" fmla="*/ 163 h 182"/>
                <a:gd name="T72" fmla="*/ 6 w 291"/>
                <a:gd name="T73" fmla="*/ 144 h 182"/>
                <a:gd name="T74" fmla="*/ 0 w 291"/>
                <a:gd name="T75" fmla="*/ 120 h 182"/>
                <a:gd name="T76" fmla="*/ 6 w 291"/>
                <a:gd name="T77" fmla="*/ 98 h 182"/>
                <a:gd name="T78" fmla="*/ 18 w 291"/>
                <a:gd name="T79" fmla="*/ 77 h 182"/>
                <a:gd name="T80" fmla="*/ 37 w 291"/>
                <a:gd name="T81" fmla="*/ 65 h 182"/>
                <a:gd name="T82" fmla="*/ 61 w 291"/>
                <a:gd name="T83" fmla="*/ 60 h 182"/>
                <a:gd name="T84" fmla="*/ 71 w 291"/>
                <a:gd name="T85" fmla="*/ 62 h 182"/>
                <a:gd name="T86" fmla="*/ 71 w 291"/>
                <a:gd name="T87" fmla="*/ 60 h 182"/>
                <a:gd name="T88" fmla="*/ 74 w 291"/>
                <a:gd name="T89" fmla="*/ 36 h 182"/>
                <a:gd name="T90" fmla="*/ 88 w 291"/>
                <a:gd name="T91" fmla="*/ 17 h 182"/>
                <a:gd name="T92" fmla="*/ 107 w 291"/>
                <a:gd name="T93" fmla="*/ 5 h 182"/>
                <a:gd name="T94" fmla="*/ 131 w 291"/>
                <a:gd name="T95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1" h="182">
                  <a:moveTo>
                    <a:pt x="131" y="0"/>
                  </a:moveTo>
                  <a:lnTo>
                    <a:pt x="146" y="2"/>
                  </a:lnTo>
                  <a:lnTo>
                    <a:pt x="162" y="8"/>
                  </a:lnTo>
                  <a:lnTo>
                    <a:pt x="171" y="12"/>
                  </a:lnTo>
                  <a:lnTo>
                    <a:pt x="177" y="17"/>
                  </a:lnTo>
                  <a:lnTo>
                    <a:pt x="184" y="22"/>
                  </a:lnTo>
                  <a:lnTo>
                    <a:pt x="191" y="19"/>
                  </a:lnTo>
                  <a:lnTo>
                    <a:pt x="200" y="17"/>
                  </a:lnTo>
                  <a:lnTo>
                    <a:pt x="208" y="15"/>
                  </a:lnTo>
                  <a:lnTo>
                    <a:pt x="227" y="19"/>
                  </a:lnTo>
                  <a:lnTo>
                    <a:pt x="243" y="29"/>
                  </a:lnTo>
                  <a:lnTo>
                    <a:pt x="253" y="45"/>
                  </a:lnTo>
                  <a:lnTo>
                    <a:pt x="256" y="63"/>
                  </a:lnTo>
                  <a:lnTo>
                    <a:pt x="255" y="74"/>
                  </a:lnTo>
                  <a:lnTo>
                    <a:pt x="272" y="88"/>
                  </a:lnTo>
                  <a:lnTo>
                    <a:pt x="282" y="101"/>
                  </a:lnTo>
                  <a:lnTo>
                    <a:pt x="289" y="113"/>
                  </a:lnTo>
                  <a:lnTo>
                    <a:pt x="291" y="125"/>
                  </a:lnTo>
                  <a:lnTo>
                    <a:pt x="287" y="144"/>
                  </a:lnTo>
                  <a:lnTo>
                    <a:pt x="280" y="158"/>
                  </a:lnTo>
                  <a:lnTo>
                    <a:pt x="270" y="168"/>
                  </a:lnTo>
                  <a:lnTo>
                    <a:pt x="260" y="175"/>
                  </a:lnTo>
                  <a:lnTo>
                    <a:pt x="250" y="179"/>
                  </a:lnTo>
                  <a:lnTo>
                    <a:pt x="243" y="180"/>
                  </a:lnTo>
                  <a:lnTo>
                    <a:pt x="239" y="182"/>
                  </a:lnTo>
                  <a:lnTo>
                    <a:pt x="234" y="182"/>
                  </a:lnTo>
                  <a:lnTo>
                    <a:pt x="217" y="182"/>
                  </a:lnTo>
                  <a:lnTo>
                    <a:pt x="195" y="182"/>
                  </a:lnTo>
                  <a:lnTo>
                    <a:pt x="167" y="182"/>
                  </a:lnTo>
                  <a:lnTo>
                    <a:pt x="138" y="182"/>
                  </a:lnTo>
                  <a:lnTo>
                    <a:pt x="109" y="182"/>
                  </a:lnTo>
                  <a:lnTo>
                    <a:pt x="85" y="182"/>
                  </a:lnTo>
                  <a:lnTo>
                    <a:pt x="67" y="182"/>
                  </a:lnTo>
                  <a:lnTo>
                    <a:pt x="61" y="182"/>
                  </a:lnTo>
                  <a:lnTo>
                    <a:pt x="37" y="177"/>
                  </a:lnTo>
                  <a:lnTo>
                    <a:pt x="18" y="163"/>
                  </a:lnTo>
                  <a:lnTo>
                    <a:pt x="6" y="144"/>
                  </a:lnTo>
                  <a:lnTo>
                    <a:pt x="0" y="120"/>
                  </a:lnTo>
                  <a:lnTo>
                    <a:pt x="6" y="98"/>
                  </a:lnTo>
                  <a:lnTo>
                    <a:pt x="18" y="77"/>
                  </a:lnTo>
                  <a:lnTo>
                    <a:pt x="37" y="65"/>
                  </a:lnTo>
                  <a:lnTo>
                    <a:pt x="61" y="60"/>
                  </a:lnTo>
                  <a:lnTo>
                    <a:pt x="71" y="62"/>
                  </a:lnTo>
                  <a:lnTo>
                    <a:pt x="71" y="60"/>
                  </a:lnTo>
                  <a:lnTo>
                    <a:pt x="74" y="36"/>
                  </a:lnTo>
                  <a:lnTo>
                    <a:pt x="88" y="17"/>
                  </a:lnTo>
                  <a:lnTo>
                    <a:pt x="107" y="5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rgbClr val="4DD9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9"/>
            <p:cNvSpPr>
              <a:spLocks/>
            </p:cNvSpPr>
            <p:nvPr/>
          </p:nvSpPr>
          <p:spPr bwMode="auto">
            <a:xfrm>
              <a:off x="3689350" y="3587750"/>
              <a:ext cx="160338" cy="160337"/>
            </a:xfrm>
            <a:custGeom>
              <a:avLst/>
              <a:gdLst>
                <a:gd name="T0" fmla="*/ 51 w 101"/>
                <a:gd name="T1" fmla="*/ 0 h 101"/>
                <a:gd name="T2" fmla="*/ 51 w 101"/>
                <a:gd name="T3" fmla="*/ 0 h 101"/>
                <a:gd name="T4" fmla="*/ 62 w 101"/>
                <a:gd name="T5" fmla="*/ 2 h 101"/>
                <a:gd name="T6" fmla="*/ 70 w 101"/>
                <a:gd name="T7" fmla="*/ 5 h 101"/>
                <a:gd name="T8" fmla="*/ 70 w 101"/>
                <a:gd name="T9" fmla="*/ 5 h 101"/>
                <a:gd name="T10" fmla="*/ 86 w 101"/>
                <a:gd name="T11" fmla="*/ 15 h 101"/>
                <a:gd name="T12" fmla="*/ 96 w 101"/>
                <a:gd name="T13" fmla="*/ 33 h 101"/>
                <a:gd name="T14" fmla="*/ 101 w 101"/>
                <a:gd name="T15" fmla="*/ 52 h 101"/>
                <a:gd name="T16" fmla="*/ 96 w 101"/>
                <a:gd name="T17" fmla="*/ 70 h 101"/>
                <a:gd name="T18" fmla="*/ 86 w 101"/>
                <a:gd name="T19" fmla="*/ 88 h 101"/>
                <a:gd name="T20" fmla="*/ 69 w 101"/>
                <a:gd name="T21" fmla="*/ 98 h 101"/>
                <a:gd name="T22" fmla="*/ 50 w 101"/>
                <a:gd name="T23" fmla="*/ 101 h 101"/>
                <a:gd name="T24" fmla="*/ 31 w 101"/>
                <a:gd name="T25" fmla="*/ 98 h 101"/>
                <a:gd name="T26" fmla="*/ 14 w 101"/>
                <a:gd name="T27" fmla="*/ 86 h 101"/>
                <a:gd name="T28" fmla="*/ 3 w 101"/>
                <a:gd name="T29" fmla="*/ 70 h 101"/>
                <a:gd name="T30" fmla="*/ 0 w 101"/>
                <a:gd name="T31" fmla="*/ 50 h 101"/>
                <a:gd name="T32" fmla="*/ 2 w 101"/>
                <a:gd name="T33" fmla="*/ 40 h 101"/>
                <a:gd name="T34" fmla="*/ 19 w 101"/>
                <a:gd name="T35" fmla="*/ 46 h 101"/>
                <a:gd name="T36" fmla="*/ 17 w 101"/>
                <a:gd name="T37" fmla="*/ 52 h 101"/>
                <a:gd name="T38" fmla="*/ 22 w 101"/>
                <a:gd name="T39" fmla="*/ 67 h 101"/>
                <a:gd name="T40" fmla="*/ 34 w 101"/>
                <a:gd name="T41" fmla="*/ 79 h 101"/>
                <a:gd name="T42" fmla="*/ 50 w 101"/>
                <a:gd name="T43" fmla="*/ 84 h 101"/>
                <a:gd name="T44" fmla="*/ 67 w 101"/>
                <a:gd name="T45" fmla="*/ 79 h 101"/>
                <a:gd name="T46" fmla="*/ 77 w 101"/>
                <a:gd name="T47" fmla="*/ 69 h 101"/>
                <a:gd name="T48" fmla="*/ 82 w 101"/>
                <a:gd name="T49" fmla="*/ 52 h 101"/>
                <a:gd name="T50" fmla="*/ 79 w 101"/>
                <a:gd name="T51" fmla="*/ 36 h 101"/>
                <a:gd name="T52" fmla="*/ 67 w 101"/>
                <a:gd name="T53" fmla="*/ 24 h 101"/>
                <a:gd name="T54" fmla="*/ 50 w 101"/>
                <a:gd name="T55" fmla="*/ 19 h 101"/>
                <a:gd name="T56" fmla="*/ 46 w 101"/>
                <a:gd name="T57" fmla="*/ 19 h 101"/>
                <a:gd name="T58" fmla="*/ 46 w 101"/>
                <a:gd name="T59" fmla="*/ 19 h 101"/>
                <a:gd name="T60" fmla="*/ 39 w 101"/>
                <a:gd name="T61" fmla="*/ 21 h 101"/>
                <a:gd name="T62" fmla="*/ 33 w 101"/>
                <a:gd name="T63" fmla="*/ 24 h 101"/>
                <a:gd name="T64" fmla="*/ 39 w 101"/>
                <a:gd name="T65" fmla="*/ 29 h 101"/>
                <a:gd name="T66" fmla="*/ 39 w 101"/>
                <a:gd name="T67" fmla="*/ 31 h 101"/>
                <a:gd name="T68" fmla="*/ 38 w 101"/>
                <a:gd name="T69" fmla="*/ 33 h 101"/>
                <a:gd name="T70" fmla="*/ 24 w 101"/>
                <a:gd name="T71" fmla="*/ 33 h 101"/>
                <a:gd name="T72" fmla="*/ 10 w 101"/>
                <a:gd name="T73" fmla="*/ 34 h 101"/>
                <a:gd name="T74" fmla="*/ 10 w 101"/>
                <a:gd name="T75" fmla="*/ 34 h 101"/>
                <a:gd name="T76" fmla="*/ 9 w 101"/>
                <a:gd name="T77" fmla="*/ 33 h 101"/>
                <a:gd name="T78" fmla="*/ 9 w 101"/>
                <a:gd name="T79" fmla="*/ 33 h 101"/>
                <a:gd name="T80" fmla="*/ 10 w 101"/>
                <a:gd name="T81" fmla="*/ 21 h 101"/>
                <a:gd name="T82" fmla="*/ 14 w 101"/>
                <a:gd name="T83" fmla="*/ 3 h 101"/>
                <a:gd name="T84" fmla="*/ 15 w 101"/>
                <a:gd name="T85" fmla="*/ 2 h 101"/>
                <a:gd name="T86" fmla="*/ 15 w 101"/>
                <a:gd name="T87" fmla="*/ 3 h 101"/>
                <a:gd name="T88" fmla="*/ 21 w 101"/>
                <a:gd name="T89" fmla="*/ 10 h 101"/>
                <a:gd name="T90" fmla="*/ 27 w 101"/>
                <a:gd name="T91" fmla="*/ 5 h 101"/>
                <a:gd name="T92" fmla="*/ 36 w 101"/>
                <a:gd name="T93" fmla="*/ 3 h 101"/>
                <a:gd name="T94" fmla="*/ 45 w 101"/>
                <a:gd name="T95" fmla="*/ 2 h 101"/>
                <a:gd name="T96" fmla="*/ 45 w 101"/>
                <a:gd name="T97" fmla="*/ 2 h 101"/>
                <a:gd name="T98" fmla="*/ 48 w 101"/>
                <a:gd name="T99" fmla="*/ 0 h 101"/>
                <a:gd name="T100" fmla="*/ 51 w 101"/>
                <a:gd name="T10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1" h="101">
                  <a:moveTo>
                    <a:pt x="51" y="0"/>
                  </a:moveTo>
                  <a:lnTo>
                    <a:pt x="51" y="0"/>
                  </a:lnTo>
                  <a:lnTo>
                    <a:pt x="62" y="2"/>
                  </a:lnTo>
                  <a:lnTo>
                    <a:pt x="70" y="5"/>
                  </a:lnTo>
                  <a:lnTo>
                    <a:pt x="70" y="5"/>
                  </a:lnTo>
                  <a:lnTo>
                    <a:pt x="86" y="15"/>
                  </a:lnTo>
                  <a:lnTo>
                    <a:pt x="96" y="33"/>
                  </a:lnTo>
                  <a:lnTo>
                    <a:pt x="101" y="52"/>
                  </a:lnTo>
                  <a:lnTo>
                    <a:pt x="96" y="70"/>
                  </a:lnTo>
                  <a:lnTo>
                    <a:pt x="86" y="88"/>
                  </a:lnTo>
                  <a:lnTo>
                    <a:pt x="69" y="98"/>
                  </a:lnTo>
                  <a:lnTo>
                    <a:pt x="50" y="101"/>
                  </a:lnTo>
                  <a:lnTo>
                    <a:pt x="31" y="98"/>
                  </a:lnTo>
                  <a:lnTo>
                    <a:pt x="14" y="86"/>
                  </a:lnTo>
                  <a:lnTo>
                    <a:pt x="3" y="70"/>
                  </a:lnTo>
                  <a:lnTo>
                    <a:pt x="0" y="50"/>
                  </a:lnTo>
                  <a:lnTo>
                    <a:pt x="2" y="40"/>
                  </a:lnTo>
                  <a:lnTo>
                    <a:pt x="19" y="46"/>
                  </a:lnTo>
                  <a:lnTo>
                    <a:pt x="17" y="52"/>
                  </a:lnTo>
                  <a:lnTo>
                    <a:pt x="22" y="67"/>
                  </a:lnTo>
                  <a:lnTo>
                    <a:pt x="34" y="79"/>
                  </a:lnTo>
                  <a:lnTo>
                    <a:pt x="50" y="84"/>
                  </a:lnTo>
                  <a:lnTo>
                    <a:pt x="67" y="79"/>
                  </a:lnTo>
                  <a:lnTo>
                    <a:pt x="77" y="69"/>
                  </a:lnTo>
                  <a:lnTo>
                    <a:pt x="82" y="52"/>
                  </a:lnTo>
                  <a:lnTo>
                    <a:pt x="79" y="36"/>
                  </a:lnTo>
                  <a:lnTo>
                    <a:pt x="67" y="24"/>
                  </a:lnTo>
                  <a:lnTo>
                    <a:pt x="50" y="19"/>
                  </a:lnTo>
                  <a:lnTo>
                    <a:pt x="46" y="19"/>
                  </a:lnTo>
                  <a:lnTo>
                    <a:pt x="46" y="19"/>
                  </a:lnTo>
                  <a:lnTo>
                    <a:pt x="39" y="21"/>
                  </a:lnTo>
                  <a:lnTo>
                    <a:pt x="33" y="24"/>
                  </a:lnTo>
                  <a:lnTo>
                    <a:pt x="39" y="29"/>
                  </a:lnTo>
                  <a:lnTo>
                    <a:pt x="39" y="31"/>
                  </a:lnTo>
                  <a:lnTo>
                    <a:pt x="38" y="33"/>
                  </a:lnTo>
                  <a:lnTo>
                    <a:pt x="24" y="33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9" y="33"/>
                  </a:lnTo>
                  <a:lnTo>
                    <a:pt x="9" y="33"/>
                  </a:lnTo>
                  <a:lnTo>
                    <a:pt x="10" y="21"/>
                  </a:lnTo>
                  <a:lnTo>
                    <a:pt x="14" y="3"/>
                  </a:lnTo>
                  <a:lnTo>
                    <a:pt x="15" y="2"/>
                  </a:lnTo>
                  <a:lnTo>
                    <a:pt x="15" y="3"/>
                  </a:lnTo>
                  <a:lnTo>
                    <a:pt x="21" y="10"/>
                  </a:lnTo>
                  <a:lnTo>
                    <a:pt x="27" y="5"/>
                  </a:lnTo>
                  <a:lnTo>
                    <a:pt x="36" y="3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8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146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4979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roup 241"/>
          <p:cNvGrpSpPr/>
          <p:nvPr/>
        </p:nvGrpSpPr>
        <p:grpSpPr>
          <a:xfrm>
            <a:off x="693737" y="832960"/>
            <a:ext cx="3573463" cy="628650"/>
            <a:chOff x="1654175" y="141288"/>
            <a:chExt cx="3573463" cy="628650"/>
          </a:xfrm>
        </p:grpSpPr>
        <p:sp>
          <p:nvSpPr>
            <p:cNvPr id="45" name="Rectangle 8"/>
            <p:cNvSpPr>
              <a:spLocks noChangeArrowheads="1"/>
            </p:cNvSpPr>
            <p:nvPr/>
          </p:nvSpPr>
          <p:spPr bwMode="auto">
            <a:xfrm>
              <a:off x="1654175" y="141288"/>
              <a:ext cx="3573463" cy="628650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71"/>
            <p:cNvSpPr>
              <a:spLocks/>
            </p:cNvSpPr>
            <p:nvPr/>
          </p:nvSpPr>
          <p:spPr bwMode="auto">
            <a:xfrm>
              <a:off x="1736725" y="373063"/>
              <a:ext cx="203200" cy="263525"/>
            </a:xfrm>
            <a:custGeom>
              <a:avLst/>
              <a:gdLst>
                <a:gd name="T0" fmla="*/ 0 w 128"/>
                <a:gd name="T1" fmla="*/ 0 h 166"/>
                <a:gd name="T2" fmla="*/ 128 w 128"/>
                <a:gd name="T3" fmla="*/ 0 h 166"/>
                <a:gd name="T4" fmla="*/ 128 w 128"/>
                <a:gd name="T5" fmla="*/ 18 h 166"/>
                <a:gd name="T6" fmla="*/ 74 w 128"/>
                <a:gd name="T7" fmla="*/ 18 h 166"/>
                <a:gd name="T8" fmla="*/ 74 w 128"/>
                <a:gd name="T9" fmla="*/ 166 h 166"/>
                <a:gd name="T10" fmla="*/ 54 w 128"/>
                <a:gd name="T11" fmla="*/ 166 h 166"/>
                <a:gd name="T12" fmla="*/ 54 w 128"/>
                <a:gd name="T13" fmla="*/ 18 h 166"/>
                <a:gd name="T14" fmla="*/ 0 w 128"/>
                <a:gd name="T15" fmla="*/ 18 h 166"/>
                <a:gd name="T16" fmla="*/ 0 w 128"/>
                <a:gd name="T1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166">
                  <a:moveTo>
                    <a:pt x="0" y="0"/>
                  </a:moveTo>
                  <a:lnTo>
                    <a:pt x="128" y="0"/>
                  </a:lnTo>
                  <a:lnTo>
                    <a:pt x="128" y="18"/>
                  </a:lnTo>
                  <a:lnTo>
                    <a:pt x="74" y="18"/>
                  </a:lnTo>
                  <a:lnTo>
                    <a:pt x="74" y="166"/>
                  </a:lnTo>
                  <a:lnTo>
                    <a:pt x="54" y="166"/>
                  </a:lnTo>
                  <a:lnTo>
                    <a:pt x="54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72"/>
            <p:cNvSpPr>
              <a:spLocks noEditPoints="1"/>
            </p:cNvSpPr>
            <p:nvPr/>
          </p:nvSpPr>
          <p:spPr bwMode="auto">
            <a:xfrm>
              <a:off x="1976438" y="373063"/>
              <a:ext cx="179388" cy="263525"/>
            </a:xfrm>
            <a:custGeom>
              <a:avLst/>
              <a:gdLst>
                <a:gd name="T0" fmla="*/ 20 w 113"/>
                <a:gd name="T1" fmla="*/ 18 h 166"/>
                <a:gd name="T2" fmla="*/ 20 w 113"/>
                <a:gd name="T3" fmla="*/ 72 h 166"/>
                <a:gd name="T4" fmla="*/ 36 w 113"/>
                <a:gd name="T5" fmla="*/ 72 h 166"/>
                <a:gd name="T6" fmla="*/ 51 w 113"/>
                <a:gd name="T7" fmla="*/ 72 h 166"/>
                <a:gd name="T8" fmla="*/ 63 w 113"/>
                <a:gd name="T9" fmla="*/ 72 h 166"/>
                <a:gd name="T10" fmla="*/ 76 w 113"/>
                <a:gd name="T11" fmla="*/ 67 h 166"/>
                <a:gd name="T12" fmla="*/ 83 w 113"/>
                <a:gd name="T13" fmla="*/ 59 h 166"/>
                <a:gd name="T14" fmla="*/ 87 w 113"/>
                <a:gd name="T15" fmla="*/ 45 h 166"/>
                <a:gd name="T16" fmla="*/ 85 w 113"/>
                <a:gd name="T17" fmla="*/ 34 h 166"/>
                <a:gd name="T18" fmla="*/ 78 w 113"/>
                <a:gd name="T19" fmla="*/ 25 h 166"/>
                <a:gd name="T20" fmla="*/ 69 w 113"/>
                <a:gd name="T21" fmla="*/ 22 h 166"/>
                <a:gd name="T22" fmla="*/ 58 w 113"/>
                <a:gd name="T23" fmla="*/ 20 h 166"/>
                <a:gd name="T24" fmla="*/ 47 w 113"/>
                <a:gd name="T25" fmla="*/ 18 h 166"/>
                <a:gd name="T26" fmla="*/ 20 w 113"/>
                <a:gd name="T27" fmla="*/ 18 h 166"/>
                <a:gd name="T28" fmla="*/ 0 w 113"/>
                <a:gd name="T29" fmla="*/ 0 h 166"/>
                <a:gd name="T30" fmla="*/ 42 w 113"/>
                <a:gd name="T31" fmla="*/ 0 h 166"/>
                <a:gd name="T32" fmla="*/ 58 w 113"/>
                <a:gd name="T33" fmla="*/ 2 h 166"/>
                <a:gd name="T34" fmla="*/ 72 w 113"/>
                <a:gd name="T35" fmla="*/ 4 h 166"/>
                <a:gd name="T36" fmla="*/ 87 w 113"/>
                <a:gd name="T37" fmla="*/ 7 h 166"/>
                <a:gd name="T38" fmla="*/ 97 w 113"/>
                <a:gd name="T39" fmla="*/ 16 h 166"/>
                <a:gd name="T40" fmla="*/ 104 w 113"/>
                <a:gd name="T41" fmla="*/ 29 h 166"/>
                <a:gd name="T42" fmla="*/ 106 w 113"/>
                <a:gd name="T43" fmla="*/ 45 h 166"/>
                <a:gd name="T44" fmla="*/ 104 w 113"/>
                <a:gd name="T45" fmla="*/ 61 h 166"/>
                <a:gd name="T46" fmla="*/ 95 w 113"/>
                <a:gd name="T47" fmla="*/ 76 h 166"/>
                <a:gd name="T48" fmla="*/ 83 w 113"/>
                <a:gd name="T49" fmla="*/ 85 h 166"/>
                <a:gd name="T50" fmla="*/ 67 w 113"/>
                <a:gd name="T51" fmla="*/ 88 h 166"/>
                <a:gd name="T52" fmla="*/ 113 w 113"/>
                <a:gd name="T53" fmla="*/ 166 h 166"/>
                <a:gd name="T54" fmla="*/ 88 w 113"/>
                <a:gd name="T55" fmla="*/ 166 h 166"/>
                <a:gd name="T56" fmla="*/ 45 w 113"/>
                <a:gd name="T57" fmla="*/ 92 h 166"/>
                <a:gd name="T58" fmla="*/ 20 w 113"/>
                <a:gd name="T59" fmla="*/ 92 h 166"/>
                <a:gd name="T60" fmla="*/ 20 w 113"/>
                <a:gd name="T61" fmla="*/ 166 h 166"/>
                <a:gd name="T62" fmla="*/ 0 w 113"/>
                <a:gd name="T63" fmla="*/ 166 h 166"/>
                <a:gd name="T64" fmla="*/ 0 w 113"/>
                <a:gd name="T6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3" h="166">
                  <a:moveTo>
                    <a:pt x="20" y="18"/>
                  </a:moveTo>
                  <a:lnTo>
                    <a:pt x="20" y="72"/>
                  </a:lnTo>
                  <a:lnTo>
                    <a:pt x="36" y="72"/>
                  </a:lnTo>
                  <a:lnTo>
                    <a:pt x="51" y="72"/>
                  </a:lnTo>
                  <a:lnTo>
                    <a:pt x="63" y="72"/>
                  </a:lnTo>
                  <a:lnTo>
                    <a:pt x="76" y="67"/>
                  </a:lnTo>
                  <a:lnTo>
                    <a:pt x="83" y="59"/>
                  </a:lnTo>
                  <a:lnTo>
                    <a:pt x="87" y="45"/>
                  </a:lnTo>
                  <a:lnTo>
                    <a:pt x="85" y="34"/>
                  </a:lnTo>
                  <a:lnTo>
                    <a:pt x="78" y="25"/>
                  </a:lnTo>
                  <a:lnTo>
                    <a:pt x="69" y="22"/>
                  </a:lnTo>
                  <a:lnTo>
                    <a:pt x="58" y="20"/>
                  </a:lnTo>
                  <a:lnTo>
                    <a:pt x="47" y="18"/>
                  </a:lnTo>
                  <a:lnTo>
                    <a:pt x="20" y="18"/>
                  </a:lnTo>
                  <a:close/>
                  <a:moveTo>
                    <a:pt x="0" y="0"/>
                  </a:moveTo>
                  <a:lnTo>
                    <a:pt x="42" y="0"/>
                  </a:lnTo>
                  <a:lnTo>
                    <a:pt x="58" y="2"/>
                  </a:lnTo>
                  <a:lnTo>
                    <a:pt x="72" y="4"/>
                  </a:lnTo>
                  <a:lnTo>
                    <a:pt x="87" y="7"/>
                  </a:lnTo>
                  <a:lnTo>
                    <a:pt x="97" y="16"/>
                  </a:lnTo>
                  <a:lnTo>
                    <a:pt x="104" y="29"/>
                  </a:lnTo>
                  <a:lnTo>
                    <a:pt x="106" y="45"/>
                  </a:lnTo>
                  <a:lnTo>
                    <a:pt x="104" y="61"/>
                  </a:lnTo>
                  <a:lnTo>
                    <a:pt x="95" y="76"/>
                  </a:lnTo>
                  <a:lnTo>
                    <a:pt x="83" y="85"/>
                  </a:lnTo>
                  <a:lnTo>
                    <a:pt x="67" y="88"/>
                  </a:lnTo>
                  <a:lnTo>
                    <a:pt x="113" y="166"/>
                  </a:lnTo>
                  <a:lnTo>
                    <a:pt x="88" y="166"/>
                  </a:lnTo>
                  <a:lnTo>
                    <a:pt x="45" y="92"/>
                  </a:lnTo>
                  <a:lnTo>
                    <a:pt x="20" y="92"/>
                  </a:lnTo>
                  <a:lnTo>
                    <a:pt x="20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73"/>
            <p:cNvSpPr>
              <a:spLocks noEditPoints="1"/>
            </p:cNvSpPr>
            <p:nvPr/>
          </p:nvSpPr>
          <p:spPr bwMode="auto">
            <a:xfrm>
              <a:off x="2170113" y="373063"/>
              <a:ext cx="254000" cy="263525"/>
            </a:xfrm>
            <a:custGeom>
              <a:avLst/>
              <a:gdLst>
                <a:gd name="T0" fmla="*/ 81 w 160"/>
                <a:gd name="T1" fmla="*/ 25 h 166"/>
                <a:gd name="T2" fmla="*/ 47 w 160"/>
                <a:gd name="T3" fmla="*/ 106 h 166"/>
                <a:gd name="T4" fmla="*/ 114 w 160"/>
                <a:gd name="T5" fmla="*/ 106 h 166"/>
                <a:gd name="T6" fmla="*/ 81 w 160"/>
                <a:gd name="T7" fmla="*/ 25 h 166"/>
                <a:gd name="T8" fmla="*/ 81 w 160"/>
                <a:gd name="T9" fmla="*/ 25 h 166"/>
                <a:gd name="T10" fmla="*/ 72 w 160"/>
                <a:gd name="T11" fmla="*/ 0 h 166"/>
                <a:gd name="T12" fmla="*/ 90 w 160"/>
                <a:gd name="T13" fmla="*/ 0 h 166"/>
                <a:gd name="T14" fmla="*/ 160 w 160"/>
                <a:gd name="T15" fmla="*/ 166 h 166"/>
                <a:gd name="T16" fmla="*/ 139 w 160"/>
                <a:gd name="T17" fmla="*/ 166 h 166"/>
                <a:gd name="T18" fmla="*/ 121 w 160"/>
                <a:gd name="T19" fmla="*/ 124 h 166"/>
                <a:gd name="T20" fmla="*/ 40 w 160"/>
                <a:gd name="T21" fmla="*/ 124 h 166"/>
                <a:gd name="T22" fmla="*/ 22 w 160"/>
                <a:gd name="T23" fmla="*/ 166 h 166"/>
                <a:gd name="T24" fmla="*/ 0 w 160"/>
                <a:gd name="T25" fmla="*/ 166 h 166"/>
                <a:gd name="T26" fmla="*/ 72 w 160"/>
                <a:gd name="T2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0" h="166">
                  <a:moveTo>
                    <a:pt x="81" y="25"/>
                  </a:moveTo>
                  <a:lnTo>
                    <a:pt x="47" y="106"/>
                  </a:lnTo>
                  <a:lnTo>
                    <a:pt x="114" y="106"/>
                  </a:lnTo>
                  <a:lnTo>
                    <a:pt x="81" y="25"/>
                  </a:lnTo>
                  <a:lnTo>
                    <a:pt x="81" y="25"/>
                  </a:lnTo>
                  <a:close/>
                  <a:moveTo>
                    <a:pt x="72" y="0"/>
                  </a:moveTo>
                  <a:lnTo>
                    <a:pt x="90" y="0"/>
                  </a:lnTo>
                  <a:lnTo>
                    <a:pt x="160" y="166"/>
                  </a:lnTo>
                  <a:lnTo>
                    <a:pt x="139" y="166"/>
                  </a:lnTo>
                  <a:lnTo>
                    <a:pt x="121" y="124"/>
                  </a:lnTo>
                  <a:lnTo>
                    <a:pt x="40" y="124"/>
                  </a:lnTo>
                  <a:lnTo>
                    <a:pt x="22" y="166"/>
                  </a:lnTo>
                  <a:lnTo>
                    <a:pt x="0" y="16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74"/>
            <p:cNvSpPr>
              <a:spLocks/>
            </p:cNvSpPr>
            <p:nvPr/>
          </p:nvSpPr>
          <p:spPr bwMode="auto">
            <a:xfrm>
              <a:off x="2459038" y="373063"/>
              <a:ext cx="222250" cy="263525"/>
            </a:xfrm>
            <a:custGeom>
              <a:avLst/>
              <a:gdLst>
                <a:gd name="T0" fmla="*/ 0 w 140"/>
                <a:gd name="T1" fmla="*/ 0 h 166"/>
                <a:gd name="T2" fmla="*/ 25 w 140"/>
                <a:gd name="T3" fmla="*/ 0 h 166"/>
                <a:gd name="T4" fmla="*/ 120 w 140"/>
                <a:gd name="T5" fmla="*/ 137 h 166"/>
                <a:gd name="T6" fmla="*/ 120 w 140"/>
                <a:gd name="T7" fmla="*/ 137 h 166"/>
                <a:gd name="T8" fmla="*/ 120 w 140"/>
                <a:gd name="T9" fmla="*/ 0 h 166"/>
                <a:gd name="T10" fmla="*/ 140 w 140"/>
                <a:gd name="T11" fmla="*/ 0 h 166"/>
                <a:gd name="T12" fmla="*/ 140 w 140"/>
                <a:gd name="T13" fmla="*/ 166 h 166"/>
                <a:gd name="T14" fmla="*/ 115 w 140"/>
                <a:gd name="T15" fmla="*/ 166 h 166"/>
                <a:gd name="T16" fmla="*/ 20 w 140"/>
                <a:gd name="T17" fmla="*/ 29 h 166"/>
                <a:gd name="T18" fmla="*/ 20 w 140"/>
                <a:gd name="T19" fmla="*/ 29 h 166"/>
                <a:gd name="T20" fmla="*/ 20 w 140"/>
                <a:gd name="T21" fmla="*/ 166 h 166"/>
                <a:gd name="T22" fmla="*/ 0 w 140"/>
                <a:gd name="T23" fmla="*/ 166 h 166"/>
                <a:gd name="T24" fmla="*/ 0 w 140"/>
                <a:gd name="T2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166">
                  <a:moveTo>
                    <a:pt x="0" y="0"/>
                  </a:moveTo>
                  <a:lnTo>
                    <a:pt x="25" y="0"/>
                  </a:lnTo>
                  <a:lnTo>
                    <a:pt x="120" y="137"/>
                  </a:lnTo>
                  <a:lnTo>
                    <a:pt x="120" y="137"/>
                  </a:lnTo>
                  <a:lnTo>
                    <a:pt x="120" y="0"/>
                  </a:lnTo>
                  <a:lnTo>
                    <a:pt x="140" y="0"/>
                  </a:lnTo>
                  <a:lnTo>
                    <a:pt x="140" y="166"/>
                  </a:lnTo>
                  <a:lnTo>
                    <a:pt x="115" y="166"/>
                  </a:lnTo>
                  <a:lnTo>
                    <a:pt x="20" y="29"/>
                  </a:lnTo>
                  <a:lnTo>
                    <a:pt x="20" y="29"/>
                  </a:lnTo>
                  <a:lnTo>
                    <a:pt x="20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75"/>
            <p:cNvSpPr>
              <a:spLocks/>
            </p:cNvSpPr>
            <p:nvPr/>
          </p:nvSpPr>
          <p:spPr bwMode="auto">
            <a:xfrm>
              <a:off x="2727325" y="366713"/>
              <a:ext cx="173038" cy="274638"/>
            </a:xfrm>
            <a:custGeom>
              <a:avLst/>
              <a:gdLst>
                <a:gd name="T0" fmla="*/ 59 w 109"/>
                <a:gd name="T1" fmla="*/ 0 h 173"/>
                <a:gd name="T2" fmla="*/ 77 w 109"/>
                <a:gd name="T3" fmla="*/ 2 h 173"/>
                <a:gd name="T4" fmla="*/ 93 w 109"/>
                <a:gd name="T5" fmla="*/ 8 h 173"/>
                <a:gd name="T6" fmla="*/ 106 w 109"/>
                <a:gd name="T7" fmla="*/ 20 h 173"/>
                <a:gd name="T8" fmla="*/ 90 w 109"/>
                <a:gd name="T9" fmla="*/ 33 h 173"/>
                <a:gd name="T10" fmla="*/ 82 w 109"/>
                <a:gd name="T11" fmla="*/ 26 h 173"/>
                <a:gd name="T12" fmla="*/ 72 w 109"/>
                <a:gd name="T13" fmla="*/ 20 h 173"/>
                <a:gd name="T14" fmla="*/ 59 w 109"/>
                <a:gd name="T15" fmla="*/ 18 h 173"/>
                <a:gd name="T16" fmla="*/ 47 w 109"/>
                <a:gd name="T17" fmla="*/ 20 h 173"/>
                <a:gd name="T18" fmla="*/ 36 w 109"/>
                <a:gd name="T19" fmla="*/ 26 h 173"/>
                <a:gd name="T20" fmla="*/ 29 w 109"/>
                <a:gd name="T21" fmla="*/ 33 h 173"/>
                <a:gd name="T22" fmla="*/ 25 w 109"/>
                <a:gd name="T23" fmla="*/ 45 h 173"/>
                <a:gd name="T24" fmla="*/ 29 w 109"/>
                <a:gd name="T25" fmla="*/ 58 h 173"/>
                <a:gd name="T26" fmla="*/ 39 w 109"/>
                <a:gd name="T27" fmla="*/ 69 h 173"/>
                <a:gd name="T28" fmla="*/ 59 w 109"/>
                <a:gd name="T29" fmla="*/ 76 h 173"/>
                <a:gd name="T30" fmla="*/ 73 w 109"/>
                <a:gd name="T31" fmla="*/ 81 h 173"/>
                <a:gd name="T32" fmla="*/ 88 w 109"/>
                <a:gd name="T33" fmla="*/ 87 h 173"/>
                <a:gd name="T34" fmla="*/ 99 w 109"/>
                <a:gd name="T35" fmla="*/ 96 h 173"/>
                <a:gd name="T36" fmla="*/ 106 w 109"/>
                <a:gd name="T37" fmla="*/ 108 h 173"/>
                <a:gd name="T38" fmla="*/ 109 w 109"/>
                <a:gd name="T39" fmla="*/ 125 h 173"/>
                <a:gd name="T40" fmla="*/ 106 w 109"/>
                <a:gd name="T41" fmla="*/ 143 h 173"/>
                <a:gd name="T42" fmla="*/ 97 w 109"/>
                <a:gd name="T43" fmla="*/ 155 h 173"/>
                <a:gd name="T44" fmla="*/ 84 w 109"/>
                <a:gd name="T45" fmla="*/ 166 h 173"/>
                <a:gd name="T46" fmla="*/ 68 w 109"/>
                <a:gd name="T47" fmla="*/ 171 h 173"/>
                <a:gd name="T48" fmla="*/ 50 w 109"/>
                <a:gd name="T49" fmla="*/ 173 h 173"/>
                <a:gd name="T50" fmla="*/ 32 w 109"/>
                <a:gd name="T51" fmla="*/ 171 h 173"/>
                <a:gd name="T52" fmla="*/ 14 w 109"/>
                <a:gd name="T53" fmla="*/ 164 h 173"/>
                <a:gd name="T54" fmla="*/ 0 w 109"/>
                <a:gd name="T55" fmla="*/ 150 h 173"/>
                <a:gd name="T56" fmla="*/ 18 w 109"/>
                <a:gd name="T57" fmla="*/ 137 h 173"/>
                <a:gd name="T58" fmla="*/ 27 w 109"/>
                <a:gd name="T59" fmla="*/ 146 h 173"/>
                <a:gd name="T60" fmla="*/ 38 w 109"/>
                <a:gd name="T61" fmla="*/ 153 h 173"/>
                <a:gd name="T62" fmla="*/ 52 w 109"/>
                <a:gd name="T63" fmla="*/ 155 h 173"/>
                <a:gd name="T64" fmla="*/ 64 w 109"/>
                <a:gd name="T65" fmla="*/ 153 h 173"/>
                <a:gd name="T66" fmla="*/ 75 w 109"/>
                <a:gd name="T67" fmla="*/ 148 h 173"/>
                <a:gd name="T68" fmla="*/ 84 w 109"/>
                <a:gd name="T69" fmla="*/ 139 h 173"/>
                <a:gd name="T70" fmla="*/ 88 w 109"/>
                <a:gd name="T71" fmla="*/ 126 h 173"/>
                <a:gd name="T72" fmla="*/ 84 w 109"/>
                <a:gd name="T73" fmla="*/ 114 h 173"/>
                <a:gd name="T74" fmla="*/ 77 w 109"/>
                <a:gd name="T75" fmla="*/ 105 h 173"/>
                <a:gd name="T76" fmla="*/ 64 w 109"/>
                <a:gd name="T77" fmla="*/ 99 h 173"/>
                <a:gd name="T78" fmla="*/ 45 w 109"/>
                <a:gd name="T79" fmla="*/ 92 h 173"/>
                <a:gd name="T80" fmla="*/ 29 w 109"/>
                <a:gd name="T81" fmla="*/ 87 h 173"/>
                <a:gd name="T82" fmla="*/ 16 w 109"/>
                <a:gd name="T83" fmla="*/ 78 h 173"/>
                <a:gd name="T84" fmla="*/ 7 w 109"/>
                <a:gd name="T85" fmla="*/ 65 h 173"/>
                <a:gd name="T86" fmla="*/ 3 w 109"/>
                <a:gd name="T87" fmla="*/ 47 h 173"/>
                <a:gd name="T88" fmla="*/ 7 w 109"/>
                <a:gd name="T89" fmla="*/ 31 h 173"/>
                <a:gd name="T90" fmla="*/ 16 w 109"/>
                <a:gd name="T91" fmla="*/ 17 h 173"/>
                <a:gd name="T92" fmla="*/ 29 w 109"/>
                <a:gd name="T93" fmla="*/ 8 h 173"/>
                <a:gd name="T94" fmla="*/ 43 w 109"/>
                <a:gd name="T95" fmla="*/ 2 h 173"/>
                <a:gd name="T96" fmla="*/ 59 w 109"/>
                <a:gd name="T97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9" h="173">
                  <a:moveTo>
                    <a:pt x="59" y="0"/>
                  </a:moveTo>
                  <a:lnTo>
                    <a:pt x="77" y="2"/>
                  </a:lnTo>
                  <a:lnTo>
                    <a:pt x="93" y="8"/>
                  </a:lnTo>
                  <a:lnTo>
                    <a:pt x="106" y="20"/>
                  </a:lnTo>
                  <a:lnTo>
                    <a:pt x="90" y="33"/>
                  </a:lnTo>
                  <a:lnTo>
                    <a:pt x="82" y="26"/>
                  </a:lnTo>
                  <a:lnTo>
                    <a:pt x="72" y="20"/>
                  </a:lnTo>
                  <a:lnTo>
                    <a:pt x="59" y="18"/>
                  </a:lnTo>
                  <a:lnTo>
                    <a:pt x="47" y="20"/>
                  </a:lnTo>
                  <a:lnTo>
                    <a:pt x="36" y="26"/>
                  </a:lnTo>
                  <a:lnTo>
                    <a:pt x="29" y="33"/>
                  </a:lnTo>
                  <a:lnTo>
                    <a:pt x="25" y="45"/>
                  </a:lnTo>
                  <a:lnTo>
                    <a:pt x="29" y="58"/>
                  </a:lnTo>
                  <a:lnTo>
                    <a:pt x="39" y="69"/>
                  </a:lnTo>
                  <a:lnTo>
                    <a:pt x="59" y="76"/>
                  </a:lnTo>
                  <a:lnTo>
                    <a:pt x="73" y="81"/>
                  </a:lnTo>
                  <a:lnTo>
                    <a:pt x="88" y="87"/>
                  </a:lnTo>
                  <a:lnTo>
                    <a:pt x="99" y="96"/>
                  </a:lnTo>
                  <a:lnTo>
                    <a:pt x="106" y="108"/>
                  </a:lnTo>
                  <a:lnTo>
                    <a:pt x="109" y="125"/>
                  </a:lnTo>
                  <a:lnTo>
                    <a:pt x="106" y="143"/>
                  </a:lnTo>
                  <a:lnTo>
                    <a:pt x="97" y="155"/>
                  </a:lnTo>
                  <a:lnTo>
                    <a:pt x="84" y="166"/>
                  </a:lnTo>
                  <a:lnTo>
                    <a:pt x="68" y="171"/>
                  </a:lnTo>
                  <a:lnTo>
                    <a:pt x="50" y="173"/>
                  </a:lnTo>
                  <a:lnTo>
                    <a:pt x="32" y="171"/>
                  </a:lnTo>
                  <a:lnTo>
                    <a:pt x="14" y="164"/>
                  </a:lnTo>
                  <a:lnTo>
                    <a:pt x="0" y="150"/>
                  </a:lnTo>
                  <a:lnTo>
                    <a:pt x="18" y="137"/>
                  </a:lnTo>
                  <a:lnTo>
                    <a:pt x="27" y="146"/>
                  </a:lnTo>
                  <a:lnTo>
                    <a:pt x="38" y="153"/>
                  </a:lnTo>
                  <a:lnTo>
                    <a:pt x="52" y="155"/>
                  </a:lnTo>
                  <a:lnTo>
                    <a:pt x="64" y="153"/>
                  </a:lnTo>
                  <a:lnTo>
                    <a:pt x="75" y="148"/>
                  </a:lnTo>
                  <a:lnTo>
                    <a:pt x="84" y="139"/>
                  </a:lnTo>
                  <a:lnTo>
                    <a:pt x="88" y="126"/>
                  </a:lnTo>
                  <a:lnTo>
                    <a:pt x="84" y="114"/>
                  </a:lnTo>
                  <a:lnTo>
                    <a:pt x="77" y="105"/>
                  </a:lnTo>
                  <a:lnTo>
                    <a:pt x="64" y="99"/>
                  </a:lnTo>
                  <a:lnTo>
                    <a:pt x="45" y="92"/>
                  </a:lnTo>
                  <a:lnTo>
                    <a:pt x="29" y="87"/>
                  </a:lnTo>
                  <a:lnTo>
                    <a:pt x="16" y="78"/>
                  </a:lnTo>
                  <a:lnTo>
                    <a:pt x="7" y="65"/>
                  </a:lnTo>
                  <a:lnTo>
                    <a:pt x="3" y="47"/>
                  </a:lnTo>
                  <a:lnTo>
                    <a:pt x="7" y="31"/>
                  </a:lnTo>
                  <a:lnTo>
                    <a:pt x="16" y="17"/>
                  </a:lnTo>
                  <a:lnTo>
                    <a:pt x="29" y="8"/>
                  </a:lnTo>
                  <a:lnTo>
                    <a:pt x="43" y="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76"/>
            <p:cNvSpPr>
              <a:spLocks noEditPoints="1"/>
            </p:cNvSpPr>
            <p:nvPr/>
          </p:nvSpPr>
          <p:spPr bwMode="auto">
            <a:xfrm>
              <a:off x="2949575" y="373063"/>
              <a:ext cx="171450" cy="263525"/>
            </a:xfrm>
            <a:custGeom>
              <a:avLst/>
              <a:gdLst>
                <a:gd name="T0" fmla="*/ 20 w 108"/>
                <a:gd name="T1" fmla="*/ 18 h 166"/>
                <a:gd name="T2" fmla="*/ 20 w 108"/>
                <a:gd name="T3" fmla="*/ 72 h 166"/>
                <a:gd name="T4" fmla="*/ 54 w 108"/>
                <a:gd name="T5" fmla="*/ 72 h 166"/>
                <a:gd name="T6" fmla="*/ 66 w 108"/>
                <a:gd name="T7" fmla="*/ 72 h 166"/>
                <a:gd name="T8" fmla="*/ 77 w 108"/>
                <a:gd name="T9" fmla="*/ 67 h 166"/>
                <a:gd name="T10" fmla="*/ 84 w 108"/>
                <a:gd name="T11" fmla="*/ 58 h 166"/>
                <a:gd name="T12" fmla="*/ 86 w 108"/>
                <a:gd name="T13" fmla="*/ 45 h 166"/>
                <a:gd name="T14" fmla="*/ 84 w 108"/>
                <a:gd name="T15" fmla="*/ 34 h 166"/>
                <a:gd name="T16" fmla="*/ 77 w 108"/>
                <a:gd name="T17" fmla="*/ 25 h 166"/>
                <a:gd name="T18" fmla="*/ 66 w 108"/>
                <a:gd name="T19" fmla="*/ 20 h 166"/>
                <a:gd name="T20" fmla="*/ 54 w 108"/>
                <a:gd name="T21" fmla="*/ 18 h 166"/>
                <a:gd name="T22" fmla="*/ 20 w 108"/>
                <a:gd name="T23" fmla="*/ 18 h 166"/>
                <a:gd name="T24" fmla="*/ 0 w 108"/>
                <a:gd name="T25" fmla="*/ 0 h 166"/>
                <a:gd name="T26" fmla="*/ 50 w 108"/>
                <a:gd name="T27" fmla="*/ 0 h 166"/>
                <a:gd name="T28" fmla="*/ 66 w 108"/>
                <a:gd name="T29" fmla="*/ 2 h 166"/>
                <a:gd name="T30" fmla="*/ 83 w 108"/>
                <a:gd name="T31" fmla="*/ 7 h 166"/>
                <a:gd name="T32" fmla="*/ 95 w 108"/>
                <a:gd name="T33" fmla="*/ 14 h 166"/>
                <a:gd name="T34" fmla="*/ 104 w 108"/>
                <a:gd name="T35" fmla="*/ 27 h 166"/>
                <a:gd name="T36" fmla="*/ 108 w 108"/>
                <a:gd name="T37" fmla="*/ 45 h 166"/>
                <a:gd name="T38" fmla="*/ 104 w 108"/>
                <a:gd name="T39" fmla="*/ 65 h 166"/>
                <a:gd name="T40" fmla="*/ 95 w 108"/>
                <a:gd name="T41" fmla="*/ 77 h 166"/>
                <a:gd name="T42" fmla="*/ 83 w 108"/>
                <a:gd name="T43" fmla="*/ 85 h 166"/>
                <a:gd name="T44" fmla="*/ 68 w 108"/>
                <a:gd name="T45" fmla="*/ 90 h 166"/>
                <a:gd name="T46" fmla="*/ 54 w 108"/>
                <a:gd name="T47" fmla="*/ 92 h 166"/>
                <a:gd name="T48" fmla="*/ 20 w 108"/>
                <a:gd name="T49" fmla="*/ 92 h 166"/>
                <a:gd name="T50" fmla="*/ 20 w 108"/>
                <a:gd name="T51" fmla="*/ 166 h 166"/>
                <a:gd name="T52" fmla="*/ 0 w 108"/>
                <a:gd name="T53" fmla="*/ 166 h 166"/>
                <a:gd name="T54" fmla="*/ 0 w 108"/>
                <a:gd name="T5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8" h="166">
                  <a:moveTo>
                    <a:pt x="20" y="18"/>
                  </a:moveTo>
                  <a:lnTo>
                    <a:pt x="20" y="72"/>
                  </a:lnTo>
                  <a:lnTo>
                    <a:pt x="54" y="72"/>
                  </a:lnTo>
                  <a:lnTo>
                    <a:pt x="66" y="72"/>
                  </a:lnTo>
                  <a:lnTo>
                    <a:pt x="77" y="67"/>
                  </a:lnTo>
                  <a:lnTo>
                    <a:pt x="84" y="58"/>
                  </a:lnTo>
                  <a:lnTo>
                    <a:pt x="86" y="45"/>
                  </a:lnTo>
                  <a:lnTo>
                    <a:pt x="84" y="34"/>
                  </a:lnTo>
                  <a:lnTo>
                    <a:pt x="77" y="25"/>
                  </a:lnTo>
                  <a:lnTo>
                    <a:pt x="66" y="20"/>
                  </a:lnTo>
                  <a:lnTo>
                    <a:pt x="54" y="18"/>
                  </a:lnTo>
                  <a:lnTo>
                    <a:pt x="20" y="18"/>
                  </a:lnTo>
                  <a:close/>
                  <a:moveTo>
                    <a:pt x="0" y="0"/>
                  </a:moveTo>
                  <a:lnTo>
                    <a:pt x="50" y="0"/>
                  </a:lnTo>
                  <a:lnTo>
                    <a:pt x="66" y="2"/>
                  </a:lnTo>
                  <a:lnTo>
                    <a:pt x="83" y="7"/>
                  </a:lnTo>
                  <a:lnTo>
                    <a:pt x="95" y="14"/>
                  </a:lnTo>
                  <a:lnTo>
                    <a:pt x="104" y="27"/>
                  </a:lnTo>
                  <a:lnTo>
                    <a:pt x="108" y="45"/>
                  </a:lnTo>
                  <a:lnTo>
                    <a:pt x="104" y="65"/>
                  </a:lnTo>
                  <a:lnTo>
                    <a:pt x="95" y="77"/>
                  </a:lnTo>
                  <a:lnTo>
                    <a:pt x="83" y="85"/>
                  </a:lnTo>
                  <a:lnTo>
                    <a:pt x="68" y="90"/>
                  </a:lnTo>
                  <a:lnTo>
                    <a:pt x="54" y="92"/>
                  </a:lnTo>
                  <a:lnTo>
                    <a:pt x="20" y="92"/>
                  </a:lnTo>
                  <a:lnTo>
                    <a:pt x="20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77"/>
            <p:cNvSpPr>
              <a:spLocks noEditPoints="1"/>
            </p:cNvSpPr>
            <p:nvPr/>
          </p:nvSpPr>
          <p:spPr bwMode="auto">
            <a:xfrm>
              <a:off x="3154363" y="366713"/>
              <a:ext cx="271463" cy="274638"/>
            </a:xfrm>
            <a:custGeom>
              <a:avLst/>
              <a:gdLst>
                <a:gd name="T0" fmla="*/ 85 w 171"/>
                <a:gd name="T1" fmla="*/ 18 h 173"/>
                <a:gd name="T2" fmla="*/ 63 w 171"/>
                <a:gd name="T3" fmla="*/ 22 h 173"/>
                <a:gd name="T4" fmla="*/ 45 w 171"/>
                <a:gd name="T5" fmla="*/ 31 h 173"/>
                <a:gd name="T6" fmla="*/ 33 w 171"/>
                <a:gd name="T7" fmla="*/ 45 h 173"/>
                <a:gd name="T8" fmla="*/ 24 w 171"/>
                <a:gd name="T9" fmla="*/ 65 h 173"/>
                <a:gd name="T10" fmla="*/ 20 w 171"/>
                <a:gd name="T11" fmla="*/ 87 h 173"/>
                <a:gd name="T12" fmla="*/ 24 w 171"/>
                <a:gd name="T13" fmla="*/ 108 h 173"/>
                <a:gd name="T14" fmla="*/ 33 w 171"/>
                <a:gd name="T15" fmla="*/ 126 h 173"/>
                <a:gd name="T16" fmla="*/ 45 w 171"/>
                <a:gd name="T17" fmla="*/ 143 h 173"/>
                <a:gd name="T18" fmla="*/ 63 w 171"/>
                <a:gd name="T19" fmla="*/ 152 h 173"/>
                <a:gd name="T20" fmla="*/ 85 w 171"/>
                <a:gd name="T21" fmla="*/ 155 h 173"/>
                <a:gd name="T22" fmla="*/ 106 w 171"/>
                <a:gd name="T23" fmla="*/ 152 h 173"/>
                <a:gd name="T24" fmla="*/ 124 w 171"/>
                <a:gd name="T25" fmla="*/ 143 h 173"/>
                <a:gd name="T26" fmla="*/ 139 w 171"/>
                <a:gd name="T27" fmla="*/ 126 h 173"/>
                <a:gd name="T28" fmla="*/ 148 w 171"/>
                <a:gd name="T29" fmla="*/ 108 h 173"/>
                <a:gd name="T30" fmla="*/ 149 w 171"/>
                <a:gd name="T31" fmla="*/ 87 h 173"/>
                <a:gd name="T32" fmla="*/ 148 w 171"/>
                <a:gd name="T33" fmla="*/ 65 h 173"/>
                <a:gd name="T34" fmla="*/ 139 w 171"/>
                <a:gd name="T35" fmla="*/ 45 h 173"/>
                <a:gd name="T36" fmla="*/ 124 w 171"/>
                <a:gd name="T37" fmla="*/ 31 h 173"/>
                <a:gd name="T38" fmla="*/ 106 w 171"/>
                <a:gd name="T39" fmla="*/ 22 h 173"/>
                <a:gd name="T40" fmla="*/ 85 w 171"/>
                <a:gd name="T41" fmla="*/ 18 h 173"/>
                <a:gd name="T42" fmla="*/ 85 w 171"/>
                <a:gd name="T43" fmla="*/ 0 h 173"/>
                <a:gd name="T44" fmla="*/ 113 w 171"/>
                <a:gd name="T45" fmla="*/ 4 h 173"/>
                <a:gd name="T46" fmla="*/ 137 w 171"/>
                <a:gd name="T47" fmla="*/ 17 h 173"/>
                <a:gd name="T48" fmla="*/ 155 w 171"/>
                <a:gd name="T49" fmla="*/ 35 h 173"/>
                <a:gd name="T50" fmla="*/ 167 w 171"/>
                <a:gd name="T51" fmla="*/ 58 h 173"/>
                <a:gd name="T52" fmla="*/ 171 w 171"/>
                <a:gd name="T53" fmla="*/ 87 h 173"/>
                <a:gd name="T54" fmla="*/ 167 w 171"/>
                <a:gd name="T55" fmla="*/ 114 h 173"/>
                <a:gd name="T56" fmla="*/ 155 w 171"/>
                <a:gd name="T57" fmla="*/ 139 h 173"/>
                <a:gd name="T58" fmla="*/ 137 w 171"/>
                <a:gd name="T59" fmla="*/ 157 h 173"/>
                <a:gd name="T60" fmla="*/ 113 w 171"/>
                <a:gd name="T61" fmla="*/ 170 h 173"/>
                <a:gd name="T62" fmla="*/ 85 w 171"/>
                <a:gd name="T63" fmla="*/ 173 h 173"/>
                <a:gd name="T64" fmla="*/ 58 w 171"/>
                <a:gd name="T65" fmla="*/ 170 h 173"/>
                <a:gd name="T66" fmla="*/ 34 w 171"/>
                <a:gd name="T67" fmla="*/ 157 h 173"/>
                <a:gd name="T68" fmla="*/ 15 w 171"/>
                <a:gd name="T69" fmla="*/ 139 h 173"/>
                <a:gd name="T70" fmla="*/ 4 w 171"/>
                <a:gd name="T71" fmla="*/ 114 h 173"/>
                <a:gd name="T72" fmla="*/ 0 w 171"/>
                <a:gd name="T73" fmla="*/ 87 h 173"/>
                <a:gd name="T74" fmla="*/ 4 w 171"/>
                <a:gd name="T75" fmla="*/ 58 h 173"/>
                <a:gd name="T76" fmla="*/ 15 w 171"/>
                <a:gd name="T77" fmla="*/ 35 h 173"/>
                <a:gd name="T78" fmla="*/ 34 w 171"/>
                <a:gd name="T79" fmla="*/ 17 h 173"/>
                <a:gd name="T80" fmla="*/ 58 w 171"/>
                <a:gd name="T81" fmla="*/ 4 h 173"/>
                <a:gd name="T82" fmla="*/ 85 w 171"/>
                <a:gd name="T83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1" h="173">
                  <a:moveTo>
                    <a:pt x="85" y="18"/>
                  </a:moveTo>
                  <a:lnTo>
                    <a:pt x="63" y="22"/>
                  </a:lnTo>
                  <a:lnTo>
                    <a:pt x="45" y="31"/>
                  </a:lnTo>
                  <a:lnTo>
                    <a:pt x="33" y="45"/>
                  </a:lnTo>
                  <a:lnTo>
                    <a:pt x="24" y="65"/>
                  </a:lnTo>
                  <a:lnTo>
                    <a:pt x="20" y="87"/>
                  </a:lnTo>
                  <a:lnTo>
                    <a:pt x="24" y="108"/>
                  </a:lnTo>
                  <a:lnTo>
                    <a:pt x="33" y="126"/>
                  </a:lnTo>
                  <a:lnTo>
                    <a:pt x="45" y="143"/>
                  </a:lnTo>
                  <a:lnTo>
                    <a:pt x="63" y="152"/>
                  </a:lnTo>
                  <a:lnTo>
                    <a:pt x="85" y="155"/>
                  </a:lnTo>
                  <a:lnTo>
                    <a:pt x="106" y="152"/>
                  </a:lnTo>
                  <a:lnTo>
                    <a:pt x="124" y="143"/>
                  </a:lnTo>
                  <a:lnTo>
                    <a:pt x="139" y="126"/>
                  </a:lnTo>
                  <a:lnTo>
                    <a:pt x="148" y="108"/>
                  </a:lnTo>
                  <a:lnTo>
                    <a:pt x="149" y="87"/>
                  </a:lnTo>
                  <a:lnTo>
                    <a:pt x="148" y="65"/>
                  </a:lnTo>
                  <a:lnTo>
                    <a:pt x="139" y="45"/>
                  </a:lnTo>
                  <a:lnTo>
                    <a:pt x="124" y="31"/>
                  </a:lnTo>
                  <a:lnTo>
                    <a:pt x="106" y="22"/>
                  </a:lnTo>
                  <a:lnTo>
                    <a:pt x="85" y="18"/>
                  </a:lnTo>
                  <a:close/>
                  <a:moveTo>
                    <a:pt x="85" y="0"/>
                  </a:moveTo>
                  <a:lnTo>
                    <a:pt x="113" y="4"/>
                  </a:lnTo>
                  <a:lnTo>
                    <a:pt x="137" y="17"/>
                  </a:lnTo>
                  <a:lnTo>
                    <a:pt x="155" y="35"/>
                  </a:lnTo>
                  <a:lnTo>
                    <a:pt x="167" y="58"/>
                  </a:lnTo>
                  <a:lnTo>
                    <a:pt x="171" y="87"/>
                  </a:lnTo>
                  <a:lnTo>
                    <a:pt x="167" y="114"/>
                  </a:lnTo>
                  <a:lnTo>
                    <a:pt x="155" y="139"/>
                  </a:lnTo>
                  <a:lnTo>
                    <a:pt x="137" y="157"/>
                  </a:lnTo>
                  <a:lnTo>
                    <a:pt x="113" y="170"/>
                  </a:lnTo>
                  <a:lnTo>
                    <a:pt x="85" y="173"/>
                  </a:lnTo>
                  <a:lnTo>
                    <a:pt x="58" y="170"/>
                  </a:lnTo>
                  <a:lnTo>
                    <a:pt x="34" y="157"/>
                  </a:lnTo>
                  <a:lnTo>
                    <a:pt x="15" y="139"/>
                  </a:lnTo>
                  <a:lnTo>
                    <a:pt x="4" y="114"/>
                  </a:lnTo>
                  <a:lnTo>
                    <a:pt x="0" y="87"/>
                  </a:lnTo>
                  <a:lnTo>
                    <a:pt x="4" y="58"/>
                  </a:lnTo>
                  <a:lnTo>
                    <a:pt x="15" y="35"/>
                  </a:lnTo>
                  <a:lnTo>
                    <a:pt x="34" y="17"/>
                  </a:lnTo>
                  <a:lnTo>
                    <a:pt x="58" y="4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78"/>
            <p:cNvSpPr>
              <a:spLocks noEditPoints="1"/>
            </p:cNvSpPr>
            <p:nvPr/>
          </p:nvSpPr>
          <p:spPr bwMode="auto">
            <a:xfrm>
              <a:off x="3476625" y="373063"/>
              <a:ext cx="177800" cy="263525"/>
            </a:xfrm>
            <a:custGeom>
              <a:avLst/>
              <a:gdLst>
                <a:gd name="T0" fmla="*/ 18 w 112"/>
                <a:gd name="T1" fmla="*/ 18 h 166"/>
                <a:gd name="T2" fmla="*/ 18 w 112"/>
                <a:gd name="T3" fmla="*/ 72 h 166"/>
                <a:gd name="T4" fmla="*/ 36 w 112"/>
                <a:gd name="T5" fmla="*/ 72 h 166"/>
                <a:gd name="T6" fmla="*/ 51 w 112"/>
                <a:gd name="T7" fmla="*/ 72 h 166"/>
                <a:gd name="T8" fmla="*/ 63 w 112"/>
                <a:gd name="T9" fmla="*/ 72 h 166"/>
                <a:gd name="T10" fmla="*/ 74 w 112"/>
                <a:gd name="T11" fmla="*/ 67 h 166"/>
                <a:gd name="T12" fmla="*/ 83 w 112"/>
                <a:gd name="T13" fmla="*/ 59 h 166"/>
                <a:gd name="T14" fmla="*/ 87 w 112"/>
                <a:gd name="T15" fmla="*/ 45 h 166"/>
                <a:gd name="T16" fmla="*/ 83 w 112"/>
                <a:gd name="T17" fmla="*/ 34 h 166"/>
                <a:gd name="T18" fmla="*/ 78 w 112"/>
                <a:gd name="T19" fmla="*/ 25 h 166"/>
                <a:gd name="T20" fmla="*/ 69 w 112"/>
                <a:gd name="T21" fmla="*/ 22 h 166"/>
                <a:gd name="T22" fmla="*/ 58 w 112"/>
                <a:gd name="T23" fmla="*/ 20 h 166"/>
                <a:gd name="T24" fmla="*/ 47 w 112"/>
                <a:gd name="T25" fmla="*/ 18 h 166"/>
                <a:gd name="T26" fmla="*/ 18 w 112"/>
                <a:gd name="T27" fmla="*/ 18 h 166"/>
                <a:gd name="T28" fmla="*/ 0 w 112"/>
                <a:gd name="T29" fmla="*/ 0 h 166"/>
                <a:gd name="T30" fmla="*/ 42 w 112"/>
                <a:gd name="T31" fmla="*/ 0 h 166"/>
                <a:gd name="T32" fmla="*/ 58 w 112"/>
                <a:gd name="T33" fmla="*/ 2 h 166"/>
                <a:gd name="T34" fmla="*/ 72 w 112"/>
                <a:gd name="T35" fmla="*/ 4 h 166"/>
                <a:gd name="T36" fmla="*/ 87 w 112"/>
                <a:gd name="T37" fmla="*/ 7 h 166"/>
                <a:gd name="T38" fmla="*/ 97 w 112"/>
                <a:gd name="T39" fmla="*/ 16 h 166"/>
                <a:gd name="T40" fmla="*/ 105 w 112"/>
                <a:gd name="T41" fmla="*/ 29 h 166"/>
                <a:gd name="T42" fmla="*/ 106 w 112"/>
                <a:gd name="T43" fmla="*/ 45 h 166"/>
                <a:gd name="T44" fmla="*/ 105 w 112"/>
                <a:gd name="T45" fmla="*/ 61 h 166"/>
                <a:gd name="T46" fmla="*/ 96 w 112"/>
                <a:gd name="T47" fmla="*/ 76 h 166"/>
                <a:gd name="T48" fmla="*/ 83 w 112"/>
                <a:gd name="T49" fmla="*/ 85 h 166"/>
                <a:gd name="T50" fmla="*/ 65 w 112"/>
                <a:gd name="T51" fmla="*/ 88 h 166"/>
                <a:gd name="T52" fmla="*/ 112 w 112"/>
                <a:gd name="T53" fmla="*/ 166 h 166"/>
                <a:gd name="T54" fmla="*/ 88 w 112"/>
                <a:gd name="T55" fmla="*/ 166 h 166"/>
                <a:gd name="T56" fmla="*/ 43 w 112"/>
                <a:gd name="T57" fmla="*/ 92 h 166"/>
                <a:gd name="T58" fmla="*/ 18 w 112"/>
                <a:gd name="T59" fmla="*/ 92 h 166"/>
                <a:gd name="T60" fmla="*/ 18 w 112"/>
                <a:gd name="T61" fmla="*/ 166 h 166"/>
                <a:gd name="T62" fmla="*/ 0 w 112"/>
                <a:gd name="T63" fmla="*/ 166 h 166"/>
                <a:gd name="T64" fmla="*/ 0 w 112"/>
                <a:gd name="T6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2" h="166">
                  <a:moveTo>
                    <a:pt x="18" y="18"/>
                  </a:moveTo>
                  <a:lnTo>
                    <a:pt x="18" y="72"/>
                  </a:lnTo>
                  <a:lnTo>
                    <a:pt x="36" y="72"/>
                  </a:lnTo>
                  <a:lnTo>
                    <a:pt x="51" y="72"/>
                  </a:lnTo>
                  <a:lnTo>
                    <a:pt x="63" y="72"/>
                  </a:lnTo>
                  <a:lnTo>
                    <a:pt x="74" y="67"/>
                  </a:lnTo>
                  <a:lnTo>
                    <a:pt x="83" y="59"/>
                  </a:lnTo>
                  <a:lnTo>
                    <a:pt x="87" y="45"/>
                  </a:lnTo>
                  <a:lnTo>
                    <a:pt x="83" y="34"/>
                  </a:lnTo>
                  <a:lnTo>
                    <a:pt x="78" y="25"/>
                  </a:lnTo>
                  <a:lnTo>
                    <a:pt x="69" y="22"/>
                  </a:lnTo>
                  <a:lnTo>
                    <a:pt x="58" y="20"/>
                  </a:lnTo>
                  <a:lnTo>
                    <a:pt x="47" y="18"/>
                  </a:lnTo>
                  <a:lnTo>
                    <a:pt x="18" y="18"/>
                  </a:lnTo>
                  <a:close/>
                  <a:moveTo>
                    <a:pt x="0" y="0"/>
                  </a:moveTo>
                  <a:lnTo>
                    <a:pt x="42" y="0"/>
                  </a:lnTo>
                  <a:lnTo>
                    <a:pt x="58" y="2"/>
                  </a:lnTo>
                  <a:lnTo>
                    <a:pt x="72" y="4"/>
                  </a:lnTo>
                  <a:lnTo>
                    <a:pt x="87" y="7"/>
                  </a:lnTo>
                  <a:lnTo>
                    <a:pt x="97" y="16"/>
                  </a:lnTo>
                  <a:lnTo>
                    <a:pt x="105" y="29"/>
                  </a:lnTo>
                  <a:lnTo>
                    <a:pt x="106" y="45"/>
                  </a:lnTo>
                  <a:lnTo>
                    <a:pt x="105" y="61"/>
                  </a:lnTo>
                  <a:lnTo>
                    <a:pt x="96" y="76"/>
                  </a:lnTo>
                  <a:lnTo>
                    <a:pt x="83" y="85"/>
                  </a:lnTo>
                  <a:lnTo>
                    <a:pt x="65" y="88"/>
                  </a:lnTo>
                  <a:lnTo>
                    <a:pt x="112" y="166"/>
                  </a:lnTo>
                  <a:lnTo>
                    <a:pt x="88" y="166"/>
                  </a:lnTo>
                  <a:lnTo>
                    <a:pt x="43" y="92"/>
                  </a:lnTo>
                  <a:lnTo>
                    <a:pt x="18" y="92"/>
                  </a:lnTo>
                  <a:lnTo>
                    <a:pt x="18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79"/>
            <p:cNvSpPr>
              <a:spLocks/>
            </p:cNvSpPr>
            <p:nvPr/>
          </p:nvSpPr>
          <p:spPr bwMode="auto">
            <a:xfrm>
              <a:off x="3665538" y="373063"/>
              <a:ext cx="201613" cy="263525"/>
            </a:xfrm>
            <a:custGeom>
              <a:avLst/>
              <a:gdLst>
                <a:gd name="T0" fmla="*/ 0 w 127"/>
                <a:gd name="T1" fmla="*/ 0 h 166"/>
                <a:gd name="T2" fmla="*/ 127 w 127"/>
                <a:gd name="T3" fmla="*/ 0 h 166"/>
                <a:gd name="T4" fmla="*/ 127 w 127"/>
                <a:gd name="T5" fmla="*/ 18 h 166"/>
                <a:gd name="T6" fmla="*/ 74 w 127"/>
                <a:gd name="T7" fmla="*/ 18 h 166"/>
                <a:gd name="T8" fmla="*/ 74 w 127"/>
                <a:gd name="T9" fmla="*/ 166 h 166"/>
                <a:gd name="T10" fmla="*/ 54 w 127"/>
                <a:gd name="T11" fmla="*/ 166 h 166"/>
                <a:gd name="T12" fmla="*/ 54 w 127"/>
                <a:gd name="T13" fmla="*/ 18 h 166"/>
                <a:gd name="T14" fmla="*/ 0 w 127"/>
                <a:gd name="T15" fmla="*/ 18 h 166"/>
                <a:gd name="T16" fmla="*/ 0 w 127"/>
                <a:gd name="T1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166">
                  <a:moveTo>
                    <a:pt x="0" y="0"/>
                  </a:moveTo>
                  <a:lnTo>
                    <a:pt x="127" y="0"/>
                  </a:lnTo>
                  <a:lnTo>
                    <a:pt x="127" y="18"/>
                  </a:lnTo>
                  <a:lnTo>
                    <a:pt x="74" y="18"/>
                  </a:lnTo>
                  <a:lnTo>
                    <a:pt x="74" y="166"/>
                  </a:lnTo>
                  <a:lnTo>
                    <a:pt x="54" y="166"/>
                  </a:lnTo>
                  <a:lnTo>
                    <a:pt x="54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80"/>
            <p:cNvSpPr>
              <a:spLocks noEditPoints="1"/>
            </p:cNvSpPr>
            <p:nvPr/>
          </p:nvSpPr>
          <p:spPr bwMode="auto">
            <a:xfrm>
              <a:off x="3841750" y="373063"/>
              <a:ext cx="254000" cy="263525"/>
            </a:xfrm>
            <a:custGeom>
              <a:avLst/>
              <a:gdLst>
                <a:gd name="T0" fmla="*/ 79 w 160"/>
                <a:gd name="T1" fmla="*/ 25 h 166"/>
                <a:gd name="T2" fmla="*/ 47 w 160"/>
                <a:gd name="T3" fmla="*/ 106 h 166"/>
                <a:gd name="T4" fmla="*/ 113 w 160"/>
                <a:gd name="T5" fmla="*/ 106 h 166"/>
                <a:gd name="T6" fmla="*/ 81 w 160"/>
                <a:gd name="T7" fmla="*/ 25 h 166"/>
                <a:gd name="T8" fmla="*/ 79 w 160"/>
                <a:gd name="T9" fmla="*/ 25 h 166"/>
                <a:gd name="T10" fmla="*/ 72 w 160"/>
                <a:gd name="T11" fmla="*/ 0 h 166"/>
                <a:gd name="T12" fmla="*/ 90 w 160"/>
                <a:gd name="T13" fmla="*/ 0 h 166"/>
                <a:gd name="T14" fmla="*/ 160 w 160"/>
                <a:gd name="T15" fmla="*/ 166 h 166"/>
                <a:gd name="T16" fmla="*/ 137 w 160"/>
                <a:gd name="T17" fmla="*/ 166 h 166"/>
                <a:gd name="T18" fmla="*/ 121 w 160"/>
                <a:gd name="T19" fmla="*/ 124 h 166"/>
                <a:gd name="T20" fmla="*/ 38 w 160"/>
                <a:gd name="T21" fmla="*/ 124 h 166"/>
                <a:gd name="T22" fmla="*/ 22 w 160"/>
                <a:gd name="T23" fmla="*/ 166 h 166"/>
                <a:gd name="T24" fmla="*/ 0 w 160"/>
                <a:gd name="T25" fmla="*/ 166 h 166"/>
                <a:gd name="T26" fmla="*/ 72 w 160"/>
                <a:gd name="T2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0" h="166">
                  <a:moveTo>
                    <a:pt x="79" y="25"/>
                  </a:moveTo>
                  <a:lnTo>
                    <a:pt x="47" y="106"/>
                  </a:lnTo>
                  <a:lnTo>
                    <a:pt x="113" y="106"/>
                  </a:lnTo>
                  <a:lnTo>
                    <a:pt x="81" y="25"/>
                  </a:lnTo>
                  <a:lnTo>
                    <a:pt x="79" y="25"/>
                  </a:lnTo>
                  <a:close/>
                  <a:moveTo>
                    <a:pt x="72" y="0"/>
                  </a:moveTo>
                  <a:lnTo>
                    <a:pt x="90" y="0"/>
                  </a:lnTo>
                  <a:lnTo>
                    <a:pt x="160" y="166"/>
                  </a:lnTo>
                  <a:lnTo>
                    <a:pt x="137" y="166"/>
                  </a:lnTo>
                  <a:lnTo>
                    <a:pt x="121" y="124"/>
                  </a:lnTo>
                  <a:lnTo>
                    <a:pt x="38" y="124"/>
                  </a:lnTo>
                  <a:lnTo>
                    <a:pt x="22" y="166"/>
                  </a:lnTo>
                  <a:lnTo>
                    <a:pt x="0" y="16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81"/>
            <p:cNvSpPr>
              <a:spLocks/>
            </p:cNvSpPr>
            <p:nvPr/>
          </p:nvSpPr>
          <p:spPr bwMode="auto">
            <a:xfrm>
              <a:off x="4067175" y="373063"/>
              <a:ext cx="203200" cy="263525"/>
            </a:xfrm>
            <a:custGeom>
              <a:avLst/>
              <a:gdLst>
                <a:gd name="T0" fmla="*/ 0 w 128"/>
                <a:gd name="T1" fmla="*/ 0 h 166"/>
                <a:gd name="T2" fmla="*/ 128 w 128"/>
                <a:gd name="T3" fmla="*/ 0 h 166"/>
                <a:gd name="T4" fmla="*/ 128 w 128"/>
                <a:gd name="T5" fmla="*/ 18 h 166"/>
                <a:gd name="T6" fmla="*/ 74 w 128"/>
                <a:gd name="T7" fmla="*/ 18 h 166"/>
                <a:gd name="T8" fmla="*/ 74 w 128"/>
                <a:gd name="T9" fmla="*/ 166 h 166"/>
                <a:gd name="T10" fmla="*/ 54 w 128"/>
                <a:gd name="T11" fmla="*/ 166 h 166"/>
                <a:gd name="T12" fmla="*/ 54 w 128"/>
                <a:gd name="T13" fmla="*/ 18 h 166"/>
                <a:gd name="T14" fmla="*/ 0 w 128"/>
                <a:gd name="T15" fmla="*/ 18 h 166"/>
                <a:gd name="T16" fmla="*/ 0 w 128"/>
                <a:gd name="T1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166">
                  <a:moveTo>
                    <a:pt x="0" y="0"/>
                  </a:moveTo>
                  <a:lnTo>
                    <a:pt x="128" y="0"/>
                  </a:lnTo>
                  <a:lnTo>
                    <a:pt x="128" y="18"/>
                  </a:lnTo>
                  <a:lnTo>
                    <a:pt x="74" y="18"/>
                  </a:lnTo>
                  <a:lnTo>
                    <a:pt x="74" y="166"/>
                  </a:lnTo>
                  <a:lnTo>
                    <a:pt x="54" y="166"/>
                  </a:lnTo>
                  <a:lnTo>
                    <a:pt x="54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82"/>
            <p:cNvSpPr>
              <a:spLocks noChangeArrowheads="1"/>
            </p:cNvSpPr>
            <p:nvPr/>
          </p:nvSpPr>
          <p:spPr bwMode="auto">
            <a:xfrm>
              <a:off x="4306888" y="373063"/>
              <a:ext cx="31750" cy="26352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83"/>
            <p:cNvSpPr>
              <a:spLocks noEditPoints="1"/>
            </p:cNvSpPr>
            <p:nvPr/>
          </p:nvSpPr>
          <p:spPr bwMode="auto">
            <a:xfrm>
              <a:off x="4386263" y="366713"/>
              <a:ext cx="274638" cy="274638"/>
            </a:xfrm>
            <a:custGeom>
              <a:avLst/>
              <a:gdLst>
                <a:gd name="T0" fmla="*/ 87 w 173"/>
                <a:gd name="T1" fmla="*/ 18 h 173"/>
                <a:gd name="T2" fmla="*/ 65 w 173"/>
                <a:gd name="T3" fmla="*/ 22 h 173"/>
                <a:gd name="T4" fmla="*/ 47 w 173"/>
                <a:gd name="T5" fmla="*/ 31 h 173"/>
                <a:gd name="T6" fmla="*/ 35 w 173"/>
                <a:gd name="T7" fmla="*/ 45 h 173"/>
                <a:gd name="T8" fmla="*/ 26 w 173"/>
                <a:gd name="T9" fmla="*/ 65 h 173"/>
                <a:gd name="T10" fmla="*/ 22 w 173"/>
                <a:gd name="T11" fmla="*/ 87 h 173"/>
                <a:gd name="T12" fmla="*/ 26 w 173"/>
                <a:gd name="T13" fmla="*/ 108 h 173"/>
                <a:gd name="T14" fmla="*/ 35 w 173"/>
                <a:gd name="T15" fmla="*/ 126 h 173"/>
                <a:gd name="T16" fmla="*/ 47 w 173"/>
                <a:gd name="T17" fmla="*/ 143 h 173"/>
                <a:gd name="T18" fmla="*/ 65 w 173"/>
                <a:gd name="T19" fmla="*/ 152 h 173"/>
                <a:gd name="T20" fmla="*/ 87 w 173"/>
                <a:gd name="T21" fmla="*/ 155 h 173"/>
                <a:gd name="T22" fmla="*/ 108 w 173"/>
                <a:gd name="T23" fmla="*/ 152 h 173"/>
                <a:gd name="T24" fmla="*/ 126 w 173"/>
                <a:gd name="T25" fmla="*/ 143 h 173"/>
                <a:gd name="T26" fmla="*/ 141 w 173"/>
                <a:gd name="T27" fmla="*/ 126 h 173"/>
                <a:gd name="T28" fmla="*/ 150 w 173"/>
                <a:gd name="T29" fmla="*/ 108 h 173"/>
                <a:gd name="T30" fmla="*/ 151 w 173"/>
                <a:gd name="T31" fmla="*/ 87 h 173"/>
                <a:gd name="T32" fmla="*/ 150 w 173"/>
                <a:gd name="T33" fmla="*/ 65 h 173"/>
                <a:gd name="T34" fmla="*/ 141 w 173"/>
                <a:gd name="T35" fmla="*/ 45 h 173"/>
                <a:gd name="T36" fmla="*/ 126 w 173"/>
                <a:gd name="T37" fmla="*/ 31 h 173"/>
                <a:gd name="T38" fmla="*/ 108 w 173"/>
                <a:gd name="T39" fmla="*/ 22 h 173"/>
                <a:gd name="T40" fmla="*/ 87 w 173"/>
                <a:gd name="T41" fmla="*/ 18 h 173"/>
                <a:gd name="T42" fmla="*/ 87 w 173"/>
                <a:gd name="T43" fmla="*/ 0 h 173"/>
                <a:gd name="T44" fmla="*/ 115 w 173"/>
                <a:gd name="T45" fmla="*/ 4 h 173"/>
                <a:gd name="T46" fmla="*/ 139 w 173"/>
                <a:gd name="T47" fmla="*/ 17 h 173"/>
                <a:gd name="T48" fmla="*/ 157 w 173"/>
                <a:gd name="T49" fmla="*/ 35 h 173"/>
                <a:gd name="T50" fmla="*/ 169 w 173"/>
                <a:gd name="T51" fmla="*/ 58 h 173"/>
                <a:gd name="T52" fmla="*/ 173 w 173"/>
                <a:gd name="T53" fmla="*/ 87 h 173"/>
                <a:gd name="T54" fmla="*/ 169 w 173"/>
                <a:gd name="T55" fmla="*/ 114 h 173"/>
                <a:gd name="T56" fmla="*/ 157 w 173"/>
                <a:gd name="T57" fmla="*/ 139 h 173"/>
                <a:gd name="T58" fmla="*/ 139 w 173"/>
                <a:gd name="T59" fmla="*/ 157 h 173"/>
                <a:gd name="T60" fmla="*/ 115 w 173"/>
                <a:gd name="T61" fmla="*/ 170 h 173"/>
                <a:gd name="T62" fmla="*/ 87 w 173"/>
                <a:gd name="T63" fmla="*/ 173 h 173"/>
                <a:gd name="T64" fmla="*/ 60 w 173"/>
                <a:gd name="T65" fmla="*/ 170 h 173"/>
                <a:gd name="T66" fmla="*/ 35 w 173"/>
                <a:gd name="T67" fmla="*/ 157 h 173"/>
                <a:gd name="T68" fmla="*/ 17 w 173"/>
                <a:gd name="T69" fmla="*/ 139 h 173"/>
                <a:gd name="T70" fmla="*/ 6 w 173"/>
                <a:gd name="T71" fmla="*/ 114 h 173"/>
                <a:gd name="T72" fmla="*/ 0 w 173"/>
                <a:gd name="T73" fmla="*/ 87 h 173"/>
                <a:gd name="T74" fmla="*/ 6 w 173"/>
                <a:gd name="T75" fmla="*/ 58 h 173"/>
                <a:gd name="T76" fmla="*/ 17 w 173"/>
                <a:gd name="T77" fmla="*/ 35 h 173"/>
                <a:gd name="T78" fmla="*/ 35 w 173"/>
                <a:gd name="T79" fmla="*/ 17 h 173"/>
                <a:gd name="T80" fmla="*/ 60 w 173"/>
                <a:gd name="T81" fmla="*/ 4 h 173"/>
                <a:gd name="T82" fmla="*/ 87 w 173"/>
                <a:gd name="T83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3" h="173">
                  <a:moveTo>
                    <a:pt x="87" y="18"/>
                  </a:moveTo>
                  <a:lnTo>
                    <a:pt x="65" y="22"/>
                  </a:lnTo>
                  <a:lnTo>
                    <a:pt x="47" y="31"/>
                  </a:lnTo>
                  <a:lnTo>
                    <a:pt x="35" y="45"/>
                  </a:lnTo>
                  <a:lnTo>
                    <a:pt x="26" y="65"/>
                  </a:lnTo>
                  <a:lnTo>
                    <a:pt x="22" y="87"/>
                  </a:lnTo>
                  <a:lnTo>
                    <a:pt x="26" y="108"/>
                  </a:lnTo>
                  <a:lnTo>
                    <a:pt x="35" y="126"/>
                  </a:lnTo>
                  <a:lnTo>
                    <a:pt x="47" y="143"/>
                  </a:lnTo>
                  <a:lnTo>
                    <a:pt x="65" y="152"/>
                  </a:lnTo>
                  <a:lnTo>
                    <a:pt x="87" y="155"/>
                  </a:lnTo>
                  <a:lnTo>
                    <a:pt x="108" y="152"/>
                  </a:lnTo>
                  <a:lnTo>
                    <a:pt x="126" y="143"/>
                  </a:lnTo>
                  <a:lnTo>
                    <a:pt x="141" y="126"/>
                  </a:lnTo>
                  <a:lnTo>
                    <a:pt x="150" y="108"/>
                  </a:lnTo>
                  <a:lnTo>
                    <a:pt x="151" y="87"/>
                  </a:lnTo>
                  <a:lnTo>
                    <a:pt x="150" y="65"/>
                  </a:lnTo>
                  <a:lnTo>
                    <a:pt x="141" y="45"/>
                  </a:lnTo>
                  <a:lnTo>
                    <a:pt x="126" y="31"/>
                  </a:lnTo>
                  <a:lnTo>
                    <a:pt x="108" y="22"/>
                  </a:lnTo>
                  <a:lnTo>
                    <a:pt x="87" y="18"/>
                  </a:lnTo>
                  <a:close/>
                  <a:moveTo>
                    <a:pt x="87" y="0"/>
                  </a:moveTo>
                  <a:lnTo>
                    <a:pt x="115" y="4"/>
                  </a:lnTo>
                  <a:lnTo>
                    <a:pt x="139" y="17"/>
                  </a:lnTo>
                  <a:lnTo>
                    <a:pt x="157" y="35"/>
                  </a:lnTo>
                  <a:lnTo>
                    <a:pt x="169" y="58"/>
                  </a:lnTo>
                  <a:lnTo>
                    <a:pt x="173" y="87"/>
                  </a:lnTo>
                  <a:lnTo>
                    <a:pt x="169" y="114"/>
                  </a:lnTo>
                  <a:lnTo>
                    <a:pt x="157" y="139"/>
                  </a:lnTo>
                  <a:lnTo>
                    <a:pt x="139" y="157"/>
                  </a:lnTo>
                  <a:lnTo>
                    <a:pt x="115" y="170"/>
                  </a:lnTo>
                  <a:lnTo>
                    <a:pt x="87" y="173"/>
                  </a:lnTo>
                  <a:lnTo>
                    <a:pt x="60" y="170"/>
                  </a:lnTo>
                  <a:lnTo>
                    <a:pt x="35" y="157"/>
                  </a:lnTo>
                  <a:lnTo>
                    <a:pt x="17" y="139"/>
                  </a:lnTo>
                  <a:lnTo>
                    <a:pt x="6" y="114"/>
                  </a:lnTo>
                  <a:lnTo>
                    <a:pt x="0" y="87"/>
                  </a:lnTo>
                  <a:lnTo>
                    <a:pt x="6" y="58"/>
                  </a:lnTo>
                  <a:lnTo>
                    <a:pt x="17" y="35"/>
                  </a:lnTo>
                  <a:lnTo>
                    <a:pt x="35" y="17"/>
                  </a:lnTo>
                  <a:lnTo>
                    <a:pt x="60" y="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84"/>
            <p:cNvSpPr>
              <a:spLocks/>
            </p:cNvSpPr>
            <p:nvPr/>
          </p:nvSpPr>
          <p:spPr bwMode="auto">
            <a:xfrm>
              <a:off x="4708525" y="373063"/>
              <a:ext cx="223838" cy="263525"/>
            </a:xfrm>
            <a:custGeom>
              <a:avLst/>
              <a:gdLst>
                <a:gd name="T0" fmla="*/ 0 w 141"/>
                <a:gd name="T1" fmla="*/ 0 h 166"/>
                <a:gd name="T2" fmla="*/ 26 w 141"/>
                <a:gd name="T3" fmla="*/ 0 h 166"/>
                <a:gd name="T4" fmla="*/ 121 w 141"/>
                <a:gd name="T5" fmla="*/ 137 h 166"/>
                <a:gd name="T6" fmla="*/ 121 w 141"/>
                <a:gd name="T7" fmla="*/ 137 h 166"/>
                <a:gd name="T8" fmla="*/ 121 w 141"/>
                <a:gd name="T9" fmla="*/ 0 h 166"/>
                <a:gd name="T10" fmla="*/ 141 w 141"/>
                <a:gd name="T11" fmla="*/ 0 h 166"/>
                <a:gd name="T12" fmla="*/ 141 w 141"/>
                <a:gd name="T13" fmla="*/ 166 h 166"/>
                <a:gd name="T14" fmla="*/ 115 w 141"/>
                <a:gd name="T15" fmla="*/ 166 h 166"/>
                <a:gd name="T16" fmla="*/ 20 w 141"/>
                <a:gd name="T17" fmla="*/ 29 h 166"/>
                <a:gd name="T18" fmla="*/ 20 w 141"/>
                <a:gd name="T19" fmla="*/ 29 h 166"/>
                <a:gd name="T20" fmla="*/ 20 w 141"/>
                <a:gd name="T21" fmla="*/ 166 h 166"/>
                <a:gd name="T22" fmla="*/ 0 w 141"/>
                <a:gd name="T23" fmla="*/ 166 h 166"/>
                <a:gd name="T24" fmla="*/ 0 w 141"/>
                <a:gd name="T2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66">
                  <a:moveTo>
                    <a:pt x="0" y="0"/>
                  </a:moveTo>
                  <a:lnTo>
                    <a:pt x="26" y="0"/>
                  </a:lnTo>
                  <a:lnTo>
                    <a:pt x="121" y="137"/>
                  </a:lnTo>
                  <a:lnTo>
                    <a:pt x="121" y="137"/>
                  </a:lnTo>
                  <a:lnTo>
                    <a:pt x="121" y="0"/>
                  </a:lnTo>
                  <a:lnTo>
                    <a:pt x="141" y="0"/>
                  </a:lnTo>
                  <a:lnTo>
                    <a:pt x="141" y="166"/>
                  </a:lnTo>
                  <a:lnTo>
                    <a:pt x="115" y="166"/>
                  </a:lnTo>
                  <a:lnTo>
                    <a:pt x="20" y="29"/>
                  </a:lnTo>
                  <a:lnTo>
                    <a:pt x="20" y="29"/>
                  </a:lnTo>
                  <a:lnTo>
                    <a:pt x="20" y="166"/>
                  </a:lnTo>
                  <a:lnTo>
                    <a:pt x="0" y="1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2166746" y="2959410"/>
            <a:ext cx="1335025" cy="1333810"/>
            <a:chOff x="1620838" y="4792663"/>
            <a:chExt cx="1054100" cy="1057275"/>
          </a:xfrm>
        </p:grpSpPr>
        <p:sp>
          <p:nvSpPr>
            <p:cNvPr id="44" name="Freeform 7"/>
            <p:cNvSpPr>
              <a:spLocks/>
            </p:cNvSpPr>
            <p:nvPr/>
          </p:nvSpPr>
          <p:spPr bwMode="auto">
            <a:xfrm>
              <a:off x="1620838" y="4792663"/>
              <a:ext cx="1054100" cy="1057275"/>
            </a:xfrm>
            <a:custGeom>
              <a:avLst/>
              <a:gdLst>
                <a:gd name="T0" fmla="*/ 332 w 664"/>
                <a:gd name="T1" fmla="*/ 0 h 666"/>
                <a:gd name="T2" fmla="*/ 393 w 664"/>
                <a:gd name="T3" fmla="*/ 6 h 666"/>
                <a:gd name="T4" fmla="*/ 449 w 664"/>
                <a:gd name="T5" fmla="*/ 22 h 666"/>
                <a:gd name="T6" fmla="*/ 501 w 664"/>
                <a:gd name="T7" fmla="*/ 45 h 666"/>
                <a:gd name="T8" fmla="*/ 548 w 664"/>
                <a:gd name="T9" fmla="*/ 79 h 666"/>
                <a:gd name="T10" fmla="*/ 587 w 664"/>
                <a:gd name="T11" fmla="*/ 119 h 666"/>
                <a:gd name="T12" fmla="*/ 620 w 664"/>
                <a:gd name="T13" fmla="*/ 166 h 666"/>
                <a:gd name="T14" fmla="*/ 645 w 664"/>
                <a:gd name="T15" fmla="*/ 218 h 666"/>
                <a:gd name="T16" fmla="*/ 659 w 664"/>
                <a:gd name="T17" fmla="*/ 274 h 666"/>
                <a:gd name="T18" fmla="*/ 664 w 664"/>
                <a:gd name="T19" fmla="*/ 333 h 666"/>
                <a:gd name="T20" fmla="*/ 659 w 664"/>
                <a:gd name="T21" fmla="*/ 394 h 666"/>
                <a:gd name="T22" fmla="*/ 645 w 664"/>
                <a:gd name="T23" fmla="*/ 450 h 666"/>
                <a:gd name="T24" fmla="*/ 620 w 664"/>
                <a:gd name="T25" fmla="*/ 502 h 666"/>
                <a:gd name="T26" fmla="*/ 587 w 664"/>
                <a:gd name="T27" fmla="*/ 549 h 666"/>
                <a:gd name="T28" fmla="*/ 548 w 664"/>
                <a:gd name="T29" fmla="*/ 588 h 666"/>
                <a:gd name="T30" fmla="*/ 501 w 664"/>
                <a:gd name="T31" fmla="*/ 621 h 666"/>
                <a:gd name="T32" fmla="*/ 449 w 664"/>
                <a:gd name="T33" fmla="*/ 646 h 666"/>
                <a:gd name="T34" fmla="*/ 393 w 664"/>
                <a:gd name="T35" fmla="*/ 660 h 666"/>
                <a:gd name="T36" fmla="*/ 332 w 664"/>
                <a:gd name="T37" fmla="*/ 666 h 666"/>
                <a:gd name="T38" fmla="*/ 273 w 664"/>
                <a:gd name="T39" fmla="*/ 660 h 666"/>
                <a:gd name="T40" fmla="*/ 217 w 664"/>
                <a:gd name="T41" fmla="*/ 646 h 666"/>
                <a:gd name="T42" fmla="*/ 165 w 664"/>
                <a:gd name="T43" fmla="*/ 621 h 666"/>
                <a:gd name="T44" fmla="*/ 118 w 664"/>
                <a:gd name="T45" fmla="*/ 588 h 666"/>
                <a:gd name="T46" fmla="*/ 79 w 664"/>
                <a:gd name="T47" fmla="*/ 549 h 666"/>
                <a:gd name="T48" fmla="*/ 45 w 664"/>
                <a:gd name="T49" fmla="*/ 502 h 666"/>
                <a:gd name="T50" fmla="*/ 21 w 664"/>
                <a:gd name="T51" fmla="*/ 450 h 666"/>
                <a:gd name="T52" fmla="*/ 5 w 664"/>
                <a:gd name="T53" fmla="*/ 394 h 666"/>
                <a:gd name="T54" fmla="*/ 0 w 664"/>
                <a:gd name="T55" fmla="*/ 333 h 666"/>
                <a:gd name="T56" fmla="*/ 5 w 664"/>
                <a:gd name="T57" fmla="*/ 274 h 666"/>
                <a:gd name="T58" fmla="*/ 21 w 664"/>
                <a:gd name="T59" fmla="*/ 218 h 666"/>
                <a:gd name="T60" fmla="*/ 45 w 664"/>
                <a:gd name="T61" fmla="*/ 166 h 666"/>
                <a:gd name="T62" fmla="*/ 79 w 664"/>
                <a:gd name="T63" fmla="*/ 119 h 666"/>
                <a:gd name="T64" fmla="*/ 118 w 664"/>
                <a:gd name="T65" fmla="*/ 79 h 666"/>
                <a:gd name="T66" fmla="*/ 165 w 664"/>
                <a:gd name="T67" fmla="*/ 45 h 666"/>
                <a:gd name="T68" fmla="*/ 217 w 664"/>
                <a:gd name="T69" fmla="*/ 22 h 666"/>
                <a:gd name="T70" fmla="*/ 273 w 664"/>
                <a:gd name="T71" fmla="*/ 6 h 666"/>
                <a:gd name="T72" fmla="*/ 332 w 664"/>
                <a:gd name="T73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64" h="666">
                  <a:moveTo>
                    <a:pt x="332" y="0"/>
                  </a:moveTo>
                  <a:lnTo>
                    <a:pt x="393" y="6"/>
                  </a:lnTo>
                  <a:lnTo>
                    <a:pt x="449" y="22"/>
                  </a:lnTo>
                  <a:lnTo>
                    <a:pt x="501" y="45"/>
                  </a:lnTo>
                  <a:lnTo>
                    <a:pt x="548" y="79"/>
                  </a:lnTo>
                  <a:lnTo>
                    <a:pt x="587" y="119"/>
                  </a:lnTo>
                  <a:lnTo>
                    <a:pt x="620" y="166"/>
                  </a:lnTo>
                  <a:lnTo>
                    <a:pt x="645" y="218"/>
                  </a:lnTo>
                  <a:lnTo>
                    <a:pt x="659" y="274"/>
                  </a:lnTo>
                  <a:lnTo>
                    <a:pt x="664" y="333"/>
                  </a:lnTo>
                  <a:lnTo>
                    <a:pt x="659" y="394"/>
                  </a:lnTo>
                  <a:lnTo>
                    <a:pt x="645" y="450"/>
                  </a:lnTo>
                  <a:lnTo>
                    <a:pt x="620" y="502"/>
                  </a:lnTo>
                  <a:lnTo>
                    <a:pt x="587" y="549"/>
                  </a:lnTo>
                  <a:lnTo>
                    <a:pt x="548" y="588"/>
                  </a:lnTo>
                  <a:lnTo>
                    <a:pt x="501" y="621"/>
                  </a:lnTo>
                  <a:lnTo>
                    <a:pt x="449" y="646"/>
                  </a:lnTo>
                  <a:lnTo>
                    <a:pt x="393" y="660"/>
                  </a:lnTo>
                  <a:lnTo>
                    <a:pt x="332" y="666"/>
                  </a:lnTo>
                  <a:lnTo>
                    <a:pt x="273" y="660"/>
                  </a:lnTo>
                  <a:lnTo>
                    <a:pt x="217" y="646"/>
                  </a:lnTo>
                  <a:lnTo>
                    <a:pt x="165" y="621"/>
                  </a:lnTo>
                  <a:lnTo>
                    <a:pt x="118" y="588"/>
                  </a:lnTo>
                  <a:lnTo>
                    <a:pt x="79" y="549"/>
                  </a:lnTo>
                  <a:lnTo>
                    <a:pt x="45" y="502"/>
                  </a:lnTo>
                  <a:lnTo>
                    <a:pt x="21" y="450"/>
                  </a:lnTo>
                  <a:lnTo>
                    <a:pt x="5" y="394"/>
                  </a:lnTo>
                  <a:lnTo>
                    <a:pt x="0" y="333"/>
                  </a:lnTo>
                  <a:lnTo>
                    <a:pt x="5" y="274"/>
                  </a:lnTo>
                  <a:lnTo>
                    <a:pt x="21" y="218"/>
                  </a:lnTo>
                  <a:lnTo>
                    <a:pt x="45" y="166"/>
                  </a:lnTo>
                  <a:lnTo>
                    <a:pt x="79" y="119"/>
                  </a:lnTo>
                  <a:lnTo>
                    <a:pt x="118" y="79"/>
                  </a:lnTo>
                  <a:lnTo>
                    <a:pt x="165" y="45"/>
                  </a:lnTo>
                  <a:lnTo>
                    <a:pt x="217" y="22"/>
                  </a:lnTo>
                  <a:lnTo>
                    <a:pt x="273" y="6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3"/>
            <p:cNvSpPr>
              <a:spLocks/>
            </p:cNvSpPr>
            <p:nvPr/>
          </p:nvSpPr>
          <p:spPr bwMode="auto">
            <a:xfrm>
              <a:off x="1865313" y="5249863"/>
              <a:ext cx="747713" cy="192088"/>
            </a:xfrm>
            <a:custGeom>
              <a:avLst/>
              <a:gdLst>
                <a:gd name="T0" fmla="*/ 0 w 471"/>
                <a:gd name="T1" fmla="*/ 0 h 121"/>
                <a:gd name="T2" fmla="*/ 343 w 471"/>
                <a:gd name="T3" fmla="*/ 0 h 121"/>
                <a:gd name="T4" fmla="*/ 374 w 471"/>
                <a:gd name="T5" fmla="*/ 4 h 121"/>
                <a:gd name="T6" fmla="*/ 404 w 471"/>
                <a:gd name="T7" fmla="*/ 14 h 121"/>
                <a:gd name="T8" fmla="*/ 430 w 471"/>
                <a:gd name="T9" fmla="*/ 29 h 121"/>
                <a:gd name="T10" fmla="*/ 451 w 471"/>
                <a:gd name="T11" fmla="*/ 45 h 121"/>
                <a:gd name="T12" fmla="*/ 466 w 471"/>
                <a:gd name="T13" fmla="*/ 63 h 121"/>
                <a:gd name="T14" fmla="*/ 471 w 471"/>
                <a:gd name="T15" fmla="*/ 79 h 121"/>
                <a:gd name="T16" fmla="*/ 466 w 471"/>
                <a:gd name="T17" fmla="*/ 90 h 121"/>
                <a:gd name="T18" fmla="*/ 455 w 471"/>
                <a:gd name="T19" fmla="*/ 99 h 121"/>
                <a:gd name="T20" fmla="*/ 437 w 471"/>
                <a:gd name="T21" fmla="*/ 108 h 121"/>
                <a:gd name="T22" fmla="*/ 417 w 471"/>
                <a:gd name="T23" fmla="*/ 113 h 121"/>
                <a:gd name="T24" fmla="*/ 392 w 471"/>
                <a:gd name="T25" fmla="*/ 117 h 121"/>
                <a:gd name="T26" fmla="*/ 367 w 471"/>
                <a:gd name="T27" fmla="*/ 121 h 121"/>
                <a:gd name="T28" fmla="*/ 343 w 471"/>
                <a:gd name="T29" fmla="*/ 121 h 121"/>
                <a:gd name="T30" fmla="*/ 0 w 471"/>
                <a:gd name="T31" fmla="*/ 121 h 121"/>
                <a:gd name="T32" fmla="*/ 0 w 471"/>
                <a:gd name="T3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1" h="121">
                  <a:moveTo>
                    <a:pt x="0" y="0"/>
                  </a:moveTo>
                  <a:lnTo>
                    <a:pt x="343" y="0"/>
                  </a:lnTo>
                  <a:lnTo>
                    <a:pt x="374" y="4"/>
                  </a:lnTo>
                  <a:lnTo>
                    <a:pt x="404" y="14"/>
                  </a:lnTo>
                  <a:lnTo>
                    <a:pt x="430" y="29"/>
                  </a:lnTo>
                  <a:lnTo>
                    <a:pt x="451" y="45"/>
                  </a:lnTo>
                  <a:lnTo>
                    <a:pt x="466" y="63"/>
                  </a:lnTo>
                  <a:lnTo>
                    <a:pt x="471" y="79"/>
                  </a:lnTo>
                  <a:lnTo>
                    <a:pt x="466" y="90"/>
                  </a:lnTo>
                  <a:lnTo>
                    <a:pt x="455" y="99"/>
                  </a:lnTo>
                  <a:lnTo>
                    <a:pt x="437" y="108"/>
                  </a:lnTo>
                  <a:lnTo>
                    <a:pt x="417" y="113"/>
                  </a:lnTo>
                  <a:lnTo>
                    <a:pt x="392" y="117"/>
                  </a:lnTo>
                  <a:lnTo>
                    <a:pt x="367" y="121"/>
                  </a:lnTo>
                  <a:lnTo>
                    <a:pt x="343" y="121"/>
                  </a:lnTo>
                  <a:lnTo>
                    <a:pt x="0" y="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auto">
            <a:xfrm>
              <a:off x="1865313" y="5384800"/>
              <a:ext cx="744538" cy="30163"/>
            </a:xfrm>
            <a:custGeom>
              <a:avLst/>
              <a:gdLst>
                <a:gd name="T0" fmla="*/ 0 w 469"/>
                <a:gd name="T1" fmla="*/ 0 h 19"/>
                <a:gd name="T2" fmla="*/ 469 w 469"/>
                <a:gd name="T3" fmla="*/ 0 h 19"/>
                <a:gd name="T4" fmla="*/ 466 w 469"/>
                <a:gd name="T5" fmla="*/ 5 h 19"/>
                <a:gd name="T6" fmla="*/ 460 w 469"/>
                <a:gd name="T7" fmla="*/ 10 h 19"/>
                <a:gd name="T8" fmla="*/ 453 w 469"/>
                <a:gd name="T9" fmla="*/ 16 h 19"/>
                <a:gd name="T10" fmla="*/ 446 w 469"/>
                <a:gd name="T11" fmla="*/ 19 h 19"/>
                <a:gd name="T12" fmla="*/ 0 w 469"/>
                <a:gd name="T13" fmla="*/ 19 h 19"/>
                <a:gd name="T14" fmla="*/ 0 w 469"/>
                <a:gd name="T1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9" h="19">
                  <a:moveTo>
                    <a:pt x="0" y="0"/>
                  </a:moveTo>
                  <a:lnTo>
                    <a:pt x="469" y="0"/>
                  </a:lnTo>
                  <a:lnTo>
                    <a:pt x="466" y="5"/>
                  </a:lnTo>
                  <a:lnTo>
                    <a:pt x="460" y="10"/>
                  </a:lnTo>
                  <a:lnTo>
                    <a:pt x="453" y="16"/>
                  </a:lnTo>
                  <a:lnTo>
                    <a:pt x="446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6A1A"/>
            </a:solidFill>
            <a:ln w="0">
              <a:solidFill>
                <a:srgbClr val="FE6A1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5"/>
            <p:cNvSpPr>
              <a:spLocks/>
            </p:cNvSpPr>
            <p:nvPr/>
          </p:nvSpPr>
          <p:spPr bwMode="auto">
            <a:xfrm>
              <a:off x="1865313" y="5367338"/>
              <a:ext cx="747713" cy="4763"/>
            </a:xfrm>
            <a:custGeom>
              <a:avLst/>
              <a:gdLst>
                <a:gd name="T0" fmla="*/ 0 w 471"/>
                <a:gd name="T1" fmla="*/ 0 h 3"/>
                <a:gd name="T2" fmla="*/ 469 w 471"/>
                <a:gd name="T3" fmla="*/ 0 h 3"/>
                <a:gd name="T4" fmla="*/ 471 w 471"/>
                <a:gd name="T5" fmla="*/ 3 h 3"/>
                <a:gd name="T6" fmla="*/ 0 w 471"/>
                <a:gd name="T7" fmla="*/ 3 h 3"/>
                <a:gd name="T8" fmla="*/ 0 w 47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1" h="3">
                  <a:moveTo>
                    <a:pt x="0" y="0"/>
                  </a:moveTo>
                  <a:lnTo>
                    <a:pt x="469" y="0"/>
                  </a:lnTo>
                  <a:lnTo>
                    <a:pt x="471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CCCB"/>
            </a:solidFill>
            <a:ln w="0">
              <a:solidFill>
                <a:srgbClr val="B4CCC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16"/>
            <p:cNvSpPr>
              <a:spLocks noChangeArrowheads="1"/>
            </p:cNvSpPr>
            <p:nvPr/>
          </p:nvSpPr>
          <p:spPr bwMode="auto">
            <a:xfrm>
              <a:off x="1905000" y="5286375"/>
              <a:ext cx="74613" cy="41275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7"/>
            <p:cNvSpPr>
              <a:spLocks/>
            </p:cNvSpPr>
            <p:nvPr/>
          </p:nvSpPr>
          <p:spPr bwMode="auto">
            <a:xfrm>
              <a:off x="1911350" y="5292725"/>
              <a:ext cx="60325" cy="34925"/>
            </a:xfrm>
            <a:custGeom>
              <a:avLst/>
              <a:gdLst>
                <a:gd name="T0" fmla="*/ 22 w 38"/>
                <a:gd name="T1" fmla="*/ 0 h 22"/>
                <a:gd name="T2" fmla="*/ 38 w 38"/>
                <a:gd name="T3" fmla="*/ 0 h 22"/>
                <a:gd name="T4" fmla="*/ 16 w 38"/>
                <a:gd name="T5" fmla="*/ 22 h 22"/>
                <a:gd name="T6" fmla="*/ 0 w 38"/>
                <a:gd name="T7" fmla="*/ 22 h 22"/>
                <a:gd name="T8" fmla="*/ 22 w 38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2">
                  <a:moveTo>
                    <a:pt x="22" y="0"/>
                  </a:moveTo>
                  <a:lnTo>
                    <a:pt x="38" y="0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8"/>
            <p:cNvSpPr>
              <a:spLocks noEditPoints="1"/>
            </p:cNvSpPr>
            <p:nvPr/>
          </p:nvSpPr>
          <p:spPr bwMode="auto">
            <a:xfrm>
              <a:off x="1905000" y="5286375"/>
              <a:ext cx="74613" cy="6350"/>
            </a:xfrm>
            <a:custGeom>
              <a:avLst/>
              <a:gdLst>
                <a:gd name="T0" fmla="*/ 43 w 47"/>
                <a:gd name="T1" fmla="*/ 0 h 4"/>
                <a:gd name="T2" fmla="*/ 47 w 47"/>
                <a:gd name="T3" fmla="*/ 0 h 4"/>
                <a:gd name="T4" fmla="*/ 47 w 47"/>
                <a:gd name="T5" fmla="*/ 4 h 4"/>
                <a:gd name="T6" fmla="*/ 42 w 47"/>
                <a:gd name="T7" fmla="*/ 4 h 4"/>
                <a:gd name="T8" fmla="*/ 43 w 47"/>
                <a:gd name="T9" fmla="*/ 0 h 4"/>
                <a:gd name="T10" fmla="*/ 0 w 47"/>
                <a:gd name="T11" fmla="*/ 0 h 4"/>
                <a:gd name="T12" fmla="*/ 27 w 47"/>
                <a:gd name="T13" fmla="*/ 0 h 4"/>
                <a:gd name="T14" fmla="*/ 26 w 47"/>
                <a:gd name="T15" fmla="*/ 4 h 4"/>
                <a:gd name="T16" fmla="*/ 0 w 47"/>
                <a:gd name="T17" fmla="*/ 4 h 4"/>
                <a:gd name="T18" fmla="*/ 0 w 47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4">
                  <a:moveTo>
                    <a:pt x="43" y="0"/>
                  </a:moveTo>
                  <a:lnTo>
                    <a:pt x="47" y="0"/>
                  </a:lnTo>
                  <a:lnTo>
                    <a:pt x="47" y="4"/>
                  </a:lnTo>
                  <a:lnTo>
                    <a:pt x="42" y="4"/>
                  </a:lnTo>
                  <a:lnTo>
                    <a:pt x="43" y="0"/>
                  </a:lnTo>
                  <a:close/>
                  <a:moveTo>
                    <a:pt x="0" y="0"/>
                  </a:moveTo>
                  <a:lnTo>
                    <a:pt x="27" y="0"/>
                  </a:lnTo>
                  <a:lnTo>
                    <a:pt x="26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"/>
            <p:cNvSpPr>
              <a:spLocks/>
            </p:cNvSpPr>
            <p:nvPr/>
          </p:nvSpPr>
          <p:spPr bwMode="auto">
            <a:xfrm>
              <a:off x="1946275" y="5286375"/>
              <a:ext cx="26988" cy="6350"/>
            </a:xfrm>
            <a:custGeom>
              <a:avLst/>
              <a:gdLst>
                <a:gd name="T0" fmla="*/ 1 w 17"/>
                <a:gd name="T1" fmla="*/ 0 h 4"/>
                <a:gd name="T2" fmla="*/ 17 w 17"/>
                <a:gd name="T3" fmla="*/ 0 h 4"/>
                <a:gd name="T4" fmla="*/ 16 w 17"/>
                <a:gd name="T5" fmla="*/ 4 h 4"/>
                <a:gd name="T6" fmla="*/ 0 w 17"/>
                <a:gd name="T7" fmla="*/ 4 h 4"/>
                <a:gd name="T8" fmla="*/ 1 w 17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">
                  <a:moveTo>
                    <a:pt x="1" y="0"/>
                  </a:moveTo>
                  <a:lnTo>
                    <a:pt x="17" y="0"/>
                  </a:lnTo>
                  <a:lnTo>
                    <a:pt x="16" y="4"/>
                  </a:lnTo>
                  <a:lnTo>
                    <a:pt x="0" y="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0"/>
            <p:cNvSpPr>
              <a:spLocks noChangeArrowheads="1"/>
            </p:cNvSpPr>
            <p:nvPr/>
          </p:nvSpPr>
          <p:spPr bwMode="auto">
            <a:xfrm>
              <a:off x="2005013" y="5286375"/>
              <a:ext cx="74613" cy="41275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1"/>
            <p:cNvSpPr>
              <a:spLocks/>
            </p:cNvSpPr>
            <p:nvPr/>
          </p:nvSpPr>
          <p:spPr bwMode="auto">
            <a:xfrm>
              <a:off x="2011363" y="5292725"/>
              <a:ext cx="60325" cy="34925"/>
            </a:xfrm>
            <a:custGeom>
              <a:avLst/>
              <a:gdLst>
                <a:gd name="T0" fmla="*/ 21 w 38"/>
                <a:gd name="T1" fmla="*/ 0 h 22"/>
                <a:gd name="T2" fmla="*/ 38 w 38"/>
                <a:gd name="T3" fmla="*/ 0 h 22"/>
                <a:gd name="T4" fmla="*/ 16 w 38"/>
                <a:gd name="T5" fmla="*/ 22 h 22"/>
                <a:gd name="T6" fmla="*/ 0 w 38"/>
                <a:gd name="T7" fmla="*/ 22 h 22"/>
                <a:gd name="T8" fmla="*/ 21 w 38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lnTo>
                    <a:pt x="38" y="0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2"/>
            <p:cNvSpPr>
              <a:spLocks noEditPoints="1"/>
            </p:cNvSpPr>
            <p:nvPr/>
          </p:nvSpPr>
          <p:spPr bwMode="auto">
            <a:xfrm>
              <a:off x="2005013" y="5286375"/>
              <a:ext cx="74613" cy="6350"/>
            </a:xfrm>
            <a:custGeom>
              <a:avLst/>
              <a:gdLst>
                <a:gd name="T0" fmla="*/ 43 w 47"/>
                <a:gd name="T1" fmla="*/ 0 h 4"/>
                <a:gd name="T2" fmla="*/ 47 w 47"/>
                <a:gd name="T3" fmla="*/ 0 h 4"/>
                <a:gd name="T4" fmla="*/ 47 w 47"/>
                <a:gd name="T5" fmla="*/ 4 h 4"/>
                <a:gd name="T6" fmla="*/ 42 w 47"/>
                <a:gd name="T7" fmla="*/ 4 h 4"/>
                <a:gd name="T8" fmla="*/ 43 w 47"/>
                <a:gd name="T9" fmla="*/ 0 h 4"/>
                <a:gd name="T10" fmla="*/ 0 w 47"/>
                <a:gd name="T11" fmla="*/ 0 h 4"/>
                <a:gd name="T12" fmla="*/ 27 w 47"/>
                <a:gd name="T13" fmla="*/ 0 h 4"/>
                <a:gd name="T14" fmla="*/ 25 w 47"/>
                <a:gd name="T15" fmla="*/ 4 h 4"/>
                <a:gd name="T16" fmla="*/ 0 w 47"/>
                <a:gd name="T17" fmla="*/ 4 h 4"/>
                <a:gd name="T18" fmla="*/ 0 w 47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4">
                  <a:moveTo>
                    <a:pt x="43" y="0"/>
                  </a:moveTo>
                  <a:lnTo>
                    <a:pt x="47" y="0"/>
                  </a:lnTo>
                  <a:lnTo>
                    <a:pt x="47" y="4"/>
                  </a:lnTo>
                  <a:lnTo>
                    <a:pt x="42" y="4"/>
                  </a:lnTo>
                  <a:lnTo>
                    <a:pt x="43" y="0"/>
                  </a:lnTo>
                  <a:close/>
                  <a:moveTo>
                    <a:pt x="0" y="0"/>
                  </a:moveTo>
                  <a:lnTo>
                    <a:pt x="27" y="0"/>
                  </a:lnTo>
                  <a:lnTo>
                    <a:pt x="2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3"/>
            <p:cNvSpPr>
              <a:spLocks/>
            </p:cNvSpPr>
            <p:nvPr/>
          </p:nvSpPr>
          <p:spPr bwMode="auto">
            <a:xfrm>
              <a:off x="2044700" y="5286375"/>
              <a:ext cx="28575" cy="6350"/>
            </a:xfrm>
            <a:custGeom>
              <a:avLst/>
              <a:gdLst>
                <a:gd name="T0" fmla="*/ 2 w 18"/>
                <a:gd name="T1" fmla="*/ 0 h 4"/>
                <a:gd name="T2" fmla="*/ 18 w 18"/>
                <a:gd name="T3" fmla="*/ 0 h 4"/>
                <a:gd name="T4" fmla="*/ 17 w 18"/>
                <a:gd name="T5" fmla="*/ 4 h 4"/>
                <a:gd name="T6" fmla="*/ 0 w 18"/>
                <a:gd name="T7" fmla="*/ 4 h 4"/>
                <a:gd name="T8" fmla="*/ 2 w 18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">
                  <a:moveTo>
                    <a:pt x="2" y="0"/>
                  </a:moveTo>
                  <a:lnTo>
                    <a:pt x="18" y="0"/>
                  </a:lnTo>
                  <a:lnTo>
                    <a:pt x="17" y="4"/>
                  </a:lnTo>
                  <a:lnTo>
                    <a:pt x="0" y="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24"/>
            <p:cNvSpPr>
              <a:spLocks noChangeArrowheads="1"/>
            </p:cNvSpPr>
            <p:nvPr/>
          </p:nvSpPr>
          <p:spPr bwMode="auto">
            <a:xfrm>
              <a:off x="2105025" y="5286375"/>
              <a:ext cx="74613" cy="41275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5"/>
            <p:cNvSpPr>
              <a:spLocks/>
            </p:cNvSpPr>
            <p:nvPr/>
          </p:nvSpPr>
          <p:spPr bwMode="auto">
            <a:xfrm>
              <a:off x="2111375" y="5292725"/>
              <a:ext cx="58738" cy="34925"/>
            </a:xfrm>
            <a:custGeom>
              <a:avLst/>
              <a:gdLst>
                <a:gd name="T0" fmla="*/ 21 w 37"/>
                <a:gd name="T1" fmla="*/ 0 h 22"/>
                <a:gd name="T2" fmla="*/ 37 w 37"/>
                <a:gd name="T3" fmla="*/ 0 h 22"/>
                <a:gd name="T4" fmla="*/ 16 w 37"/>
                <a:gd name="T5" fmla="*/ 22 h 22"/>
                <a:gd name="T6" fmla="*/ 0 w 37"/>
                <a:gd name="T7" fmla="*/ 22 h 22"/>
                <a:gd name="T8" fmla="*/ 21 w 37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22">
                  <a:moveTo>
                    <a:pt x="21" y="0"/>
                  </a:moveTo>
                  <a:lnTo>
                    <a:pt x="37" y="0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6"/>
            <p:cNvSpPr>
              <a:spLocks noEditPoints="1"/>
            </p:cNvSpPr>
            <p:nvPr/>
          </p:nvSpPr>
          <p:spPr bwMode="auto">
            <a:xfrm>
              <a:off x="2105025" y="5286375"/>
              <a:ext cx="74613" cy="6350"/>
            </a:xfrm>
            <a:custGeom>
              <a:avLst/>
              <a:gdLst>
                <a:gd name="T0" fmla="*/ 45 w 47"/>
                <a:gd name="T1" fmla="*/ 0 h 4"/>
                <a:gd name="T2" fmla="*/ 47 w 47"/>
                <a:gd name="T3" fmla="*/ 0 h 4"/>
                <a:gd name="T4" fmla="*/ 47 w 47"/>
                <a:gd name="T5" fmla="*/ 4 h 4"/>
                <a:gd name="T6" fmla="*/ 41 w 47"/>
                <a:gd name="T7" fmla="*/ 4 h 4"/>
                <a:gd name="T8" fmla="*/ 45 w 47"/>
                <a:gd name="T9" fmla="*/ 0 h 4"/>
                <a:gd name="T10" fmla="*/ 0 w 47"/>
                <a:gd name="T11" fmla="*/ 0 h 4"/>
                <a:gd name="T12" fmla="*/ 29 w 47"/>
                <a:gd name="T13" fmla="*/ 0 h 4"/>
                <a:gd name="T14" fmla="*/ 25 w 47"/>
                <a:gd name="T15" fmla="*/ 4 h 4"/>
                <a:gd name="T16" fmla="*/ 0 w 47"/>
                <a:gd name="T17" fmla="*/ 4 h 4"/>
                <a:gd name="T18" fmla="*/ 0 w 47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4">
                  <a:moveTo>
                    <a:pt x="45" y="0"/>
                  </a:moveTo>
                  <a:lnTo>
                    <a:pt x="47" y="0"/>
                  </a:lnTo>
                  <a:lnTo>
                    <a:pt x="47" y="4"/>
                  </a:lnTo>
                  <a:lnTo>
                    <a:pt x="41" y="4"/>
                  </a:lnTo>
                  <a:lnTo>
                    <a:pt x="45" y="0"/>
                  </a:lnTo>
                  <a:close/>
                  <a:moveTo>
                    <a:pt x="0" y="0"/>
                  </a:moveTo>
                  <a:lnTo>
                    <a:pt x="29" y="0"/>
                  </a:lnTo>
                  <a:lnTo>
                    <a:pt x="2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7"/>
            <p:cNvSpPr>
              <a:spLocks/>
            </p:cNvSpPr>
            <p:nvPr/>
          </p:nvSpPr>
          <p:spPr bwMode="auto">
            <a:xfrm>
              <a:off x="2144713" y="5286375"/>
              <a:ext cx="31750" cy="6350"/>
            </a:xfrm>
            <a:custGeom>
              <a:avLst/>
              <a:gdLst>
                <a:gd name="T0" fmla="*/ 4 w 20"/>
                <a:gd name="T1" fmla="*/ 0 h 4"/>
                <a:gd name="T2" fmla="*/ 20 w 20"/>
                <a:gd name="T3" fmla="*/ 0 h 4"/>
                <a:gd name="T4" fmla="*/ 16 w 20"/>
                <a:gd name="T5" fmla="*/ 4 h 4"/>
                <a:gd name="T6" fmla="*/ 0 w 20"/>
                <a:gd name="T7" fmla="*/ 4 h 4"/>
                <a:gd name="T8" fmla="*/ 4 w 2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">
                  <a:moveTo>
                    <a:pt x="4" y="0"/>
                  </a:moveTo>
                  <a:lnTo>
                    <a:pt x="20" y="0"/>
                  </a:lnTo>
                  <a:lnTo>
                    <a:pt x="16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28"/>
            <p:cNvSpPr>
              <a:spLocks noChangeArrowheads="1"/>
            </p:cNvSpPr>
            <p:nvPr/>
          </p:nvSpPr>
          <p:spPr bwMode="auto">
            <a:xfrm>
              <a:off x="2208213" y="5286375"/>
              <a:ext cx="71438" cy="41275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9"/>
            <p:cNvSpPr>
              <a:spLocks/>
            </p:cNvSpPr>
            <p:nvPr/>
          </p:nvSpPr>
          <p:spPr bwMode="auto">
            <a:xfrm>
              <a:off x="2211388" y="5292725"/>
              <a:ext cx="58738" cy="34925"/>
            </a:xfrm>
            <a:custGeom>
              <a:avLst/>
              <a:gdLst>
                <a:gd name="T0" fmla="*/ 21 w 37"/>
                <a:gd name="T1" fmla="*/ 0 h 22"/>
                <a:gd name="T2" fmla="*/ 37 w 37"/>
                <a:gd name="T3" fmla="*/ 0 h 22"/>
                <a:gd name="T4" fmla="*/ 16 w 37"/>
                <a:gd name="T5" fmla="*/ 22 h 22"/>
                <a:gd name="T6" fmla="*/ 0 w 37"/>
                <a:gd name="T7" fmla="*/ 22 h 22"/>
                <a:gd name="T8" fmla="*/ 21 w 37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22">
                  <a:moveTo>
                    <a:pt x="21" y="0"/>
                  </a:moveTo>
                  <a:lnTo>
                    <a:pt x="37" y="0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30"/>
            <p:cNvSpPr>
              <a:spLocks noEditPoints="1"/>
            </p:cNvSpPr>
            <p:nvPr/>
          </p:nvSpPr>
          <p:spPr bwMode="auto">
            <a:xfrm>
              <a:off x="2208213" y="5286375"/>
              <a:ext cx="71438" cy="6350"/>
            </a:xfrm>
            <a:custGeom>
              <a:avLst/>
              <a:gdLst>
                <a:gd name="T0" fmla="*/ 43 w 45"/>
                <a:gd name="T1" fmla="*/ 0 h 4"/>
                <a:gd name="T2" fmla="*/ 45 w 45"/>
                <a:gd name="T3" fmla="*/ 0 h 4"/>
                <a:gd name="T4" fmla="*/ 45 w 45"/>
                <a:gd name="T5" fmla="*/ 4 h 4"/>
                <a:gd name="T6" fmla="*/ 39 w 45"/>
                <a:gd name="T7" fmla="*/ 4 h 4"/>
                <a:gd name="T8" fmla="*/ 43 w 45"/>
                <a:gd name="T9" fmla="*/ 0 h 4"/>
                <a:gd name="T10" fmla="*/ 0 w 45"/>
                <a:gd name="T11" fmla="*/ 0 h 4"/>
                <a:gd name="T12" fmla="*/ 27 w 45"/>
                <a:gd name="T13" fmla="*/ 0 h 4"/>
                <a:gd name="T14" fmla="*/ 23 w 45"/>
                <a:gd name="T15" fmla="*/ 4 h 4"/>
                <a:gd name="T16" fmla="*/ 0 w 45"/>
                <a:gd name="T17" fmla="*/ 4 h 4"/>
                <a:gd name="T18" fmla="*/ 0 w 45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" h="4">
                  <a:moveTo>
                    <a:pt x="43" y="0"/>
                  </a:moveTo>
                  <a:lnTo>
                    <a:pt x="45" y="0"/>
                  </a:lnTo>
                  <a:lnTo>
                    <a:pt x="45" y="4"/>
                  </a:lnTo>
                  <a:lnTo>
                    <a:pt x="39" y="4"/>
                  </a:lnTo>
                  <a:lnTo>
                    <a:pt x="43" y="0"/>
                  </a:lnTo>
                  <a:close/>
                  <a:moveTo>
                    <a:pt x="0" y="0"/>
                  </a:moveTo>
                  <a:lnTo>
                    <a:pt x="27" y="0"/>
                  </a:lnTo>
                  <a:lnTo>
                    <a:pt x="2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31"/>
            <p:cNvSpPr>
              <a:spLocks/>
            </p:cNvSpPr>
            <p:nvPr/>
          </p:nvSpPr>
          <p:spPr bwMode="auto">
            <a:xfrm>
              <a:off x="2244725" y="5286375"/>
              <a:ext cx="31750" cy="6350"/>
            </a:xfrm>
            <a:custGeom>
              <a:avLst/>
              <a:gdLst>
                <a:gd name="T0" fmla="*/ 4 w 20"/>
                <a:gd name="T1" fmla="*/ 0 h 4"/>
                <a:gd name="T2" fmla="*/ 20 w 20"/>
                <a:gd name="T3" fmla="*/ 0 h 4"/>
                <a:gd name="T4" fmla="*/ 16 w 20"/>
                <a:gd name="T5" fmla="*/ 4 h 4"/>
                <a:gd name="T6" fmla="*/ 0 w 20"/>
                <a:gd name="T7" fmla="*/ 4 h 4"/>
                <a:gd name="T8" fmla="*/ 4 w 2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">
                  <a:moveTo>
                    <a:pt x="4" y="0"/>
                  </a:moveTo>
                  <a:lnTo>
                    <a:pt x="20" y="0"/>
                  </a:lnTo>
                  <a:lnTo>
                    <a:pt x="16" y="4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32"/>
            <p:cNvSpPr>
              <a:spLocks noChangeArrowheads="1"/>
            </p:cNvSpPr>
            <p:nvPr/>
          </p:nvSpPr>
          <p:spPr bwMode="auto">
            <a:xfrm>
              <a:off x="2308225" y="5286375"/>
              <a:ext cx="71438" cy="41275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3"/>
            <p:cNvSpPr>
              <a:spLocks/>
            </p:cNvSpPr>
            <p:nvPr/>
          </p:nvSpPr>
          <p:spPr bwMode="auto">
            <a:xfrm>
              <a:off x="2312988" y="5292725"/>
              <a:ext cx="60325" cy="34925"/>
            </a:xfrm>
            <a:custGeom>
              <a:avLst/>
              <a:gdLst>
                <a:gd name="T0" fmla="*/ 22 w 38"/>
                <a:gd name="T1" fmla="*/ 0 h 22"/>
                <a:gd name="T2" fmla="*/ 38 w 38"/>
                <a:gd name="T3" fmla="*/ 0 h 22"/>
                <a:gd name="T4" fmla="*/ 16 w 38"/>
                <a:gd name="T5" fmla="*/ 22 h 22"/>
                <a:gd name="T6" fmla="*/ 0 w 38"/>
                <a:gd name="T7" fmla="*/ 22 h 22"/>
                <a:gd name="T8" fmla="*/ 22 w 38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2">
                  <a:moveTo>
                    <a:pt x="22" y="0"/>
                  </a:moveTo>
                  <a:lnTo>
                    <a:pt x="38" y="0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34"/>
            <p:cNvSpPr>
              <a:spLocks noEditPoints="1"/>
            </p:cNvSpPr>
            <p:nvPr/>
          </p:nvSpPr>
          <p:spPr bwMode="auto">
            <a:xfrm>
              <a:off x="2308225" y="5286375"/>
              <a:ext cx="71438" cy="6350"/>
            </a:xfrm>
            <a:custGeom>
              <a:avLst/>
              <a:gdLst>
                <a:gd name="T0" fmla="*/ 43 w 45"/>
                <a:gd name="T1" fmla="*/ 0 h 4"/>
                <a:gd name="T2" fmla="*/ 45 w 45"/>
                <a:gd name="T3" fmla="*/ 0 h 4"/>
                <a:gd name="T4" fmla="*/ 45 w 45"/>
                <a:gd name="T5" fmla="*/ 4 h 4"/>
                <a:gd name="T6" fmla="*/ 41 w 45"/>
                <a:gd name="T7" fmla="*/ 4 h 4"/>
                <a:gd name="T8" fmla="*/ 43 w 45"/>
                <a:gd name="T9" fmla="*/ 0 h 4"/>
                <a:gd name="T10" fmla="*/ 0 w 45"/>
                <a:gd name="T11" fmla="*/ 0 h 4"/>
                <a:gd name="T12" fmla="*/ 27 w 45"/>
                <a:gd name="T13" fmla="*/ 0 h 4"/>
                <a:gd name="T14" fmla="*/ 25 w 45"/>
                <a:gd name="T15" fmla="*/ 4 h 4"/>
                <a:gd name="T16" fmla="*/ 0 w 45"/>
                <a:gd name="T17" fmla="*/ 4 h 4"/>
                <a:gd name="T18" fmla="*/ 0 w 45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" h="4">
                  <a:moveTo>
                    <a:pt x="43" y="0"/>
                  </a:moveTo>
                  <a:lnTo>
                    <a:pt x="45" y="0"/>
                  </a:lnTo>
                  <a:lnTo>
                    <a:pt x="45" y="4"/>
                  </a:lnTo>
                  <a:lnTo>
                    <a:pt x="41" y="4"/>
                  </a:lnTo>
                  <a:lnTo>
                    <a:pt x="43" y="0"/>
                  </a:lnTo>
                  <a:close/>
                  <a:moveTo>
                    <a:pt x="0" y="0"/>
                  </a:moveTo>
                  <a:lnTo>
                    <a:pt x="27" y="0"/>
                  </a:lnTo>
                  <a:lnTo>
                    <a:pt x="2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35"/>
            <p:cNvSpPr>
              <a:spLocks/>
            </p:cNvSpPr>
            <p:nvPr/>
          </p:nvSpPr>
          <p:spPr bwMode="auto">
            <a:xfrm>
              <a:off x="2347913" y="5286375"/>
              <a:ext cx="28575" cy="6350"/>
            </a:xfrm>
            <a:custGeom>
              <a:avLst/>
              <a:gdLst>
                <a:gd name="T0" fmla="*/ 2 w 18"/>
                <a:gd name="T1" fmla="*/ 0 h 4"/>
                <a:gd name="T2" fmla="*/ 18 w 18"/>
                <a:gd name="T3" fmla="*/ 0 h 4"/>
                <a:gd name="T4" fmla="*/ 16 w 18"/>
                <a:gd name="T5" fmla="*/ 4 h 4"/>
                <a:gd name="T6" fmla="*/ 0 w 18"/>
                <a:gd name="T7" fmla="*/ 4 h 4"/>
                <a:gd name="T8" fmla="*/ 2 w 18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">
                  <a:moveTo>
                    <a:pt x="2" y="0"/>
                  </a:moveTo>
                  <a:lnTo>
                    <a:pt x="18" y="0"/>
                  </a:lnTo>
                  <a:lnTo>
                    <a:pt x="16" y="4"/>
                  </a:lnTo>
                  <a:lnTo>
                    <a:pt x="0" y="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36"/>
            <p:cNvSpPr>
              <a:spLocks/>
            </p:cNvSpPr>
            <p:nvPr/>
          </p:nvSpPr>
          <p:spPr bwMode="auto">
            <a:xfrm>
              <a:off x="2452688" y="5286375"/>
              <a:ext cx="131763" cy="41275"/>
            </a:xfrm>
            <a:custGeom>
              <a:avLst/>
              <a:gdLst>
                <a:gd name="T0" fmla="*/ 0 w 83"/>
                <a:gd name="T1" fmla="*/ 0 h 26"/>
                <a:gd name="T2" fmla="*/ 52 w 83"/>
                <a:gd name="T3" fmla="*/ 0 h 26"/>
                <a:gd name="T4" fmla="*/ 69 w 83"/>
                <a:gd name="T5" fmla="*/ 13 h 26"/>
                <a:gd name="T6" fmla="*/ 83 w 83"/>
                <a:gd name="T7" fmla="*/ 26 h 26"/>
                <a:gd name="T8" fmla="*/ 0 w 83"/>
                <a:gd name="T9" fmla="*/ 26 h 26"/>
                <a:gd name="T10" fmla="*/ 0 w 83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26">
                  <a:moveTo>
                    <a:pt x="0" y="0"/>
                  </a:moveTo>
                  <a:lnTo>
                    <a:pt x="52" y="0"/>
                  </a:lnTo>
                  <a:lnTo>
                    <a:pt x="69" y="13"/>
                  </a:lnTo>
                  <a:lnTo>
                    <a:pt x="83" y="26"/>
                  </a:lnTo>
                  <a:lnTo>
                    <a:pt x="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37"/>
            <p:cNvSpPr>
              <a:spLocks/>
            </p:cNvSpPr>
            <p:nvPr/>
          </p:nvSpPr>
          <p:spPr bwMode="auto">
            <a:xfrm>
              <a:off x="2484438" y="5286375"/>
              <a:ext cx="68263" cy="41275"/>
            </a:xfrm>
            <a:custGeom>
              <a:avLst/>
              <a:gdLst>
                <a:gd name="T0" fmla="*/ 23 w 43"/>
                <a:gd name="T1" fmla="*/ 0 h 26"/>
                <a:gd name="T2" fmla="*/ 32 w 43"/>
                <a:gd name="T3" fmla="*/ 0 h 26"/>
                <a:gd name="T4" fmla="*/ 43 w 43"/>
                <a:gd name="T5" fmla="*/ 8 h 26"/>
                <a:gd name="T6" fmla="*/ 27 w 43"/>
                <a:gd name="T7" fmla="*/ 26 h 26"/>
                <a:gd name="T8" fmla="*/ 0 w 43"/>
                <a:gd name="T9" fmla="*/ 26 h 26"/>
                <a:gd name="T10" fmla="*/ 23 w 43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">
                  <a:moveTo>
                    <a:pt x="23" y="0"/>
                  </a:moveTo>
                  <a:lnTo>
                    <a:pt x="32" y="0"/>
                  </a:lnTo>
                  <a:lnTo>
                    <a:pt x="43" y="8"/>
                  </a:lnTo>
                  <a:lnTo>
                    <a:pt x="27" y="26"/>
                  </a:lnTo>
                  <a:lnTo>
                    <a:pt x="0" y="26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BCF6E7"/>
            </a:solidFill>
            <a:ln w="0">
              <a:solidFill>
                <a:srgbClr val="BCF6E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38"/>
            <p:cNvSpPr>
              <a:spLocks/>
            </p:cNvSpPr>
            <p:nvPr/>
          </p:nvSpPr>
          <p:spPr bwMode="auto">
            <a:xfrm>
              <a:off x="1625600" y="5249863"/>
              <a:ext cx="206375" cy="192088"/>
            </a:xfrm>
            <a:custGeom>
              <a:avLst/>
              <a:gdLst>
                <a:gd name="T0" fmla="*/ 2 w 130"/>
                <a:gd name="T1" fmla="*/ 0 h 121"/>
                <a:gd name="T2" fmla="*/ 130 w 130"/>
                <a:gd name="T3" fmla="*/ 0 h 121"/>
                <a:gd name="T4" fmla="*/ 130 w 130"/>
                <a:gd name="T5" fmla="*/ 121 h 121"/>
                <a:gd name="T6" fmla="*/ 15 w 130"/>
                <a:gd name="T7" fmla="*/ 121 h 121"/>
                <a:gd name="T8" fmla="*/ 6 w 130"/>
                <a:gd name="T9" fmla="*/ 86 h 121"/>
                <a:gd name="T10" fmla="*/ 0 w 130"/>
                <a:gd name="T11" fmla="*/ 25 h 121"/>
                <a:gd name="T12" fmla="*/ 2 w 130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121">
                  <a:moveTo>
                    <a:pt x="2" y="0"/>
                  </a:moveTo>
                  <a:lnTo>
                    <a:pt x="130" y="0"/>
                  </a:lnTo>
                  <a:lnTo>
                    <a:pt x="130" y="121"/>
                  </a:lnTo>
                  <a:lnTo>
                    <a:pt x="15" y="121"/>
                  </a:lnTo>
                  <a:lnTo>
                    <a:pt x="6" y="86"/>
                  </a:lnTo>
                  <a:lnTo>
                    <a:pt x="0" y="2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39"/>
            <p:cNvSpPr>
              <a:spLocks/>
            </p:cNvSpPr>
            <p:nvPr/>
          </p:nvSpPr>
          <p:spPr bwMode="auto">
            <a:xfrm>
              <a:off x="1635125" y="5384800"/>
              <a:ext cx="196850" cy="30163"/>
            </a:xfrm>
            <a:custGeom>
              <a:avLst/>
              <a:gdLst>
                <a:gd name="T0" fmla="*/ 0 w 124"/>
                <a:gd name="T1" fmla="*/ 0 h 19"/>
                <a:gd name="T2" fmla="*/ 124 w 124"/>
                <a:gd name="T3" fmla="*/ 0 h 19"/>
                <a:gd name="T4" fmla="*/ 124 w 124"/>
                <a:gd name="T5" fmla="*/ 19 h 19"/>
                <a:gd name="T6" fmla="*/ 5 w 124"/>
                <a:gd name="T7" fmla="*/ 19 h 19"/>
                <a:gd name="T8" fmla="*/ 0 w 124"/>
                <a:gd name="T9" fmla="*/ 1 h 19"/>
                <a:gd name="T10" fmla="*/ 0 w 124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9">
                  <a:moveTo>
                    <a:pt x="0" y="0"/>
                  </a:moveTo>
                  <a:lnTo>
                    <a:pt x="124" y="0"/>
                  </a:lnTo>
                  <a:lnTo>
                    <a:pt x="124" y="19"/>
                  </a:lnTo>
                  <a:lnTo>
                    <a:pt x="5" y="19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6A1A"/>
            </a:solidFill>
            <a:ln w="0">
              <a:solidFill>
                <a:srgbClr val="FE6A1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40"/>
            <p:cNvSpPr>
              <a:spLocks noChangeArrowheads="1"/>
            </p:cNvSpPr>
            <p:nvPr/>
          </p:nvSpPr>
          <p:spPr bwMode="auto">
            <a:xfrm>
              <a:off x="1631950" y="5367338"/>
              <a:ext cx="200025" cy="4763"/>
            </a:xfrm>
            <a:prstGeom prst="rect">
              <a:avLst/>
            </a:prstGeom>
            <a:solidFill>
              <a:srgbClr val="B4CCCB"/>
            </a:solidFill>
            <a:ln w="0">
              <a:solidFill>
                <a:srgbClr val="B4CCC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1"/>
            <p:cNvSpPr>
              <a:spLocks/>
            </p:cNvSpPr>
            <p:nvPr/>
          </p:nvSpPr>
          <p:spPr bwMode="auto">
            <a:xfrm>
              <a:off x="1625600" y="5286375"/>
              <a:ext cx="71438" cy="41275"/>
            </a:xfrm>
            <a:custGeom>
              <a:avLst/>
              <a:gdLst>
                <a:gd name="T0" fmla="*/ 0 w 45"/>
                <a:gd name="T1" fmla="*/ 0 h 26"/>
                <a:gd name="T2" fmla="*/ 45 w 45"/>
                <a:gd name="T3" fmla="*/ 0 h 26"/>
                <a:gd name="T4" fmla="*/ 45 w 45"/>
                <a:gd name="T5" fmla="*/ 26 h 26"/>
                <a:gd name="T6" fmla="*/ 2 w 45"/>
                <a:gd name="T7" fmla="*/ 26 h 26"/>
                <a:gd name="T8" fmla="*/ 0 w 45"/>
                <a:gd name="T9" fmla="*/ 2 h 26"/>
                <a:gd name="T10" fmla="*/ 0 w 45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26">
                  <a:moveTo>
                    <a:pt x="0" y="0"/>
                  </a:moveTo>
                  <a:lnTo>
                    <a:pt x="45" y="0"/>
                  </a:lnTo>
                  <a:lnTo>
                    <a:pt x="45" y="26"/>
                  </a:lnTo>
                  <a:lnTo>
                    <a:pt x="2" y="26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42"/>
            <p:cNvSpPr>
              <a:spLocks/>
            </p:cNvSpPr>
            <p:nvPr/>
          </p:nvSpPr>
          <p:spPr bwMode="auto">
            <a:xfrm>
              <a:off x="1628775" y="5292725"/>
              <a:ext cx="60325" cy="34925"/>
            </a:xfrm>
            <a:custGeom>
              <a:avLst/>
              <a:gdLst>
                <a:gd name="T0" fmla="*/ 22 w 38"/>
                <a:gd name="T1" fmla="*/ 0 h 22"/>
                <a:gd name="T2" fmla="*/ 38 w 38"/>
                <a:gd name="T3" fmla="*/ 0 h 22"/>
                <a:gd name="T4" fmla="*/ 16 w 38"/>
                <a:gd name="T5" fmla="*/ 22 h 22"/>
                <a:gd name="T6" fmla="*/ 0 w 38"/>
                <a:gd name="T7" fmla="*/ 22 h 22"/>
                <a:gd name="T8" fmla="*/ 22 w 38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2">
                  <a:moveTo>
                    <a:pt x="22" y="0"/>
                  </a:moveTo>
                  <a:lnTo>
                    <a:pt x="38" y="0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43"/>
            <p:cNvSpPr>
              <a:spLocks noEditPoints="1"/>
            </p:cNvSpPr>
            <p:nvPr/>
          </p:nvSpPr>
          <p:spPr bwMode="auto">
            <a:xfrm>
              <a:off x="1625600" y="5286375"/>
              <a:ext cx="71438" cy="6350"/>
            </a:xfrm>
            <a:custGeom>
              <a:avLst/>
              <a:gdLst>
                <a:gd name="T0" fmla="*/ 43 w 45"/>
                <a:gd name="T1" fmla="*/ 0 h 4"/>
                <a:gd name="T2" fmla="*/ 45 w 45"/>
                <a:gd name="T3" fmla="*/ 0 h 4"/>
                <a:gd name="T4" fmla="*/ 45 w 45"/>
                <a:gd name="T5" fmla="*/ 4 h 4"/>
                <a:gd name="T6" fmla="*/ 40 w 45"/>
                <a:gd name="T7" fmla="*/ 4 h 4"/>
                <a:gd name="T8" fmla="*/ 43 w 45"/>
                <a:gd name="T9" fmla="*/ 0 h 4"/>
                <a:gd name="T10" fmla="*/ 0 w 45"/>
                <a:gd name="T11" fmla="*/ 0 h 4"/>
                <a:gd name="T12" fmla="*/ 27 w 45"/>
                <a:gd name="T13" fmla="*/ 0 h 4"/>
                <a:gd name="T14" fmla="*/ 24 w 45"/>
                <a:gd name="T15" fmla="*/ 4 h 4"/>
                <a:gd name="T16" fmla="*/ 0 w 45"/>
                <a:gd name="T17" fmla="*/ 4 h 4"/>
                <a:gd name="T18" fmla="*/ 0 w 45"/>
                <a:gd name="T19" fmla="*/ 2 h 4"/>
                <a:gd name="T20" fmla="*/ 0 w 45"/>
                <a:gd name="T2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4">
                  <a:moveTo>
                    <a:pt x="43" y="0"/>
                  </a:moveTo>
                  <a:lnTo>
                    <a:pt x="45" y="0"/>
                  </a:lnTo>
                  <a:lnTo>
                    <a:pt x="45" y="4"/>
                  </a:lnTo>
                  <a:lnTo>
                    <a:pt x="40" y="4"/>
                  </a:lnTo>
                  <a:lnTo>
                    <a:pt x="43" y="0"/>
                  </a:lnTo>
                  <a:close/>
                  <a:moveTo>
                    <a:pt x="0" y="0"/>
                  </a:moveTo>
                  <a:lnTo>
                    <a:pt x="27" y="0"/>
                  </a:lnTo>
                  <a:lnTo>
                    <a:pt x="24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4"/>
            <p:cNvSpPr>
              <a:spLocks/>
            </p:cNvSpPr>
            <p:nvPr/>
          </p:nvSpPr>
          <p:spPr bwMode="auto">
            <a:xfrm>
              <a:off x="1663700" y="5286375"/>
              <a:ext cx="30163" cy="6350"/>
            </a:xfrm>
            <a:custGeom>
              <a:avLst/>
              <a:gdLst>
                <a:gd name="T0" fmla="*/ 3 w 19"/>
                <a:gd name="T1" fmla="*/ 0 h 4"/>
                <a:gd name="T2" fmla="*/ 19 w 19"/>
                <a:gd name="T3" fmla="*/ 0 h 4"/>
                <a:gd name="T4" fmla="*/ 16 w 19"/>
                <a:gd name="T5" fmla="*/ 4 h 4"/>
                <a:gd name="T6" fmla="*/ 0 w 19"/>
                <a:gd name="T7" fmla="*/ 4 h 4"/>
                <a:gd name="T8" fmla="*/ 3 w 19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4">
                  <a:moveTo>
                    <a:pt x="3" y="0"/>
                  </a:moveTo>
                  <a:lnTo>
                    <a:pt x="19" y="0"/>
                  </a:lnTo>
                  <a:lnTo>
                    <a:pt x="16" y="4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45"/>
            <p:cNvSpPr>
              <a:spLocks noChangeArrowheads="1"/>
            </p:cNvSpPr>
            <p:nvPr/>
          </p:nvSpPr>
          <p:spPr bwMode="auto">
            <a:xfrm>
              <a:off x="1725613" y="5286375"/>
              <a:ext cx="71438" cy="41275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46"/>
            <p:cNvSpPr>
              <a:spLocks/>
            </p:cNvSpPr>
            <p:nvPr/>
          </p:nvSpPr>
          <p:spPr bwMode="auto">
            <a:xfrm>
              <a:off x="1728788" y="5292725"/>
              <a:ext cx="60325" cy="34925"/>
            </a:xfrm>
            <a:custGeom>
              <a:avLst/>
              <a:gdLst>
                <a:gd name="T0" fmla="*/ 22 w 38"/>
                <a:gd name="T1" fmla="*/ 0 h 22"/>
                <a:gd name="T2" fmla="*/ 38 w 38"/>
                <a:gd name="T3" fmla="*/ 0 h 22"/>
                <a:gd name="T4" fmla="*/ 16 w 38"/>
                <a:gd name="T5" fmla="*/ 22 h 22"/>
                <a:gd name="T6" fmla="*/ 0 w 38"/>
                <a:gd name="T7" fmla="*/ 22 h 22"/>
                <a:gd name="T8" fmla="*/ 22 w 38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2">
                  <a:moveTo>
                    <a:pt x="22" y="0"/>
                  </a:moveTo>
                  <a:lnTo>
                    <a:pt x="38" y="0"/>
                  </a:lnTo>
                  <a:lnTo>
                    <a:pt x="16" y="22"/>
                  </a:lnTo>
                  <a:lnTo>
                    <a:pt x="0" y="2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47"/>
            <p:cNvSpPr>
              <a:spLocks noEditPoints="1"/>
            </p:cNvSpPr>
            <p:nvPr/>
          </p:nvSpPr>
          <p:spPr bwMode="auto">
            <a:xfrm>
              <a:off x="1725613" y="5286375"/>
              <a:ext cx="71438" cy="6350"/>
            </a:xfrm>
            <a:custGeom>
              <a:avLst/>
              <a:gdLst>
                <a:gd name="T0" fmla="*/ 43 w 45"/>
                <a:gd name="T1" fmla="*/ 0 h 4"/>
                <a:gd name="T2" fmla="*/ 45 w 45"/>
                <a:gd name="T3" fmla="*/ 0 h 4"/>
                <a:gd name="T4" fmla="*/ 45 w 45"/>
                <a:gd name="T5" fmla="*/ 4 h 4"/>
                <a:gd name="T6" fmla="*/ 40 w 45"/>
                <a:gd name="T7" fmla="*/ 4 h 4"/>
                <a:gd name="T8" fmla="*/ 43 w 45"/>
                <a:gd name="T9" fmla="*/ 0 h 4"/>
                <a:gd name="T10" fmla="*/ 0 w 45"/>
                <a:gd name="T11" fmla="*/ 0 h 4"/>
                <a:gd name="T12" fmla="*/ 27 w 45"/>
                <a:gd name="T13" fmla="*/ 0 h 4"/>
                <a:gd name="T14" fmla="*/ 24 w 45"/>
                <a:gd name="T15" fmla="*/ 4 h 4"/>
                <a:gd name="T16" fmla="*/ 0 w 45"/>
                <a:gd name="T17" fmla="*/ 4 h 4"/>
                <a:gd name="T18" fmla="*/ 0 w 45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" h="4">
                  <a:moveTo>
                    <a:pt x="43" y="0"/>
                  </a:moveTo>
                  <a:lnTo>
                    <a:pt x="45" y="0"/>
                  </a:lnTo>
                  <a:lnTo>
                    <a:pt x="45" y="4"/>
                  </a:lnTo>
                  <a:lnTo>
                    <a:pt x="40" y="4"/>
                  </a:lnTo>
                  <a:lnTo>
                    <a:pt x="43" y="0"/>
                  </a:lnTo>
                  <a:close/>
                  <a:moveTo>
                    <a:pt x="0" y="0"/>
                  </a:moveTo>
                  <a:lnTo>
                    <a:pt x="27" y="0"/>
                  </a:lnTo>
                  <a:lnTo>
                    <a:pt x="24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8"/>
            <p:cNvSpPr>
              <a:spLocks/>
            </p:cNvSpPr>
            <p:nvPr/>
          </p:nvSpPr>
          <p:spPr bwMode="auto">
            <a:xfrm>
              <a:off x="1763713" y="5286375"/>
              <a:ext cx="30163" cy="6350"/>
            </a:xfrm>
            <a:custGeom>
              <a:avLst/>
              <a:gdLst>
                <a:gd name="T0" fmla="*/ 3 w 19"/>
                <a:gd name="T1" fmla="*/ 0 h 4"/>
                <a:gd name="T2" fmla="*/ 19 w 19"/>
                <a:gd name="T3" fmla="*/ 0 h 4"/>
                <a:gd name="T4" fmla="*/ 16 w 19"/>
                <a:gd name="T5" fmla="*/ 4 h 4"/>
                <a:gd name="T6" fmla="*/ 0 w 19"/>
                <a:gd name="T7" fmla="*/ 4 h 4"/>
                <a:gd name="T8" fmla="*/ 3 w 19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4">
                  <a:moveTo>
                    <a:pt x="3" y="0"/>
                  </a:moveTo>
                  <a:lnTo>
                    <a:pt x="19" y="0"/>
                  </a:lnTo>
                  <a:lnTo>
                    <a:pt x="16" y="4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3E6C0"/>
            </a:solidFill>
            <a:ln w="0">
              <a:solidFill>
                <a:srgbClr val="63E6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49"/>
            <p:cNvSpPr>
              <a:spLocks noChangeArrowheads="1"/>
            </p:cNvSpPr>
            <p:nvPr/>
          </p:nvSpPr>
          <p:spPr bwMode="auto">
            <a:xfrm>
              <a:off x="1831975" y="5418138"/>
              <a:ext cx="33338" cy="1428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50"/>
            <p:cNvSpPr>
              <a:spLocks noChangeArrowheads="1"/>
            </p:cNvSpPr>
            <p:nvPr/>
          </p:nvSpPr>
          <p:spPr bwMode="auto">
            <a:xfrm>
              <a:off x="1843088" y="5414963"/>
              <a:ext cx="11113" cy="317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51"/>
            <p:cNvSpPr>
              <a:spLocks noChangeArrowheads="1"/>
            </p:cNvSpPr>
            <p:nvPr/>
          </p:nvSpPr>
          <p:spPr bwMode="auto">
            <a:xfrm>
              <a:off x="1778000" y="5464175"/>
              <a:ext cx="755650" cy="2857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5015738" y="2959410"/>
            <a:ext cx="1341058" cy="1333810"/>
            <a:chOff x="3870325" y="4792663"/>
            <a:chExt cx="1058863" cy="1057275"/>
          </a:xfrm>
        </p:grpSpPr>
        <p:sp>
          <p:nvSpPr>
            <p:cNvPr id="46" name="Freeform 9"/>
            <p:cNvSpPr>
              <a:spLocks/>
            </p:cNvSpPr>
            <p:nvPr/>
          </p:nvSpPr>
          <p:spPr bwMode="auto">
            <a:xfrm>
              <a:off x="3870325" y="4792663"/>
              <a:ext cx="1058863" cy="1057275"/>
            </a:xfrm>
            <a:custGeom>
              <a:avLst/>
              <a:gdLst>
                <a:gd name="T0" fmla="*/ 333 w 667"/>
                <a:gd name="T1" fmla="*/ 0 h 666"/>
                <a:gd name="T2" fmla="*/ 394 w 667"/>
                <a:gd name="T3" fmla="*/ 6 h 666"/>
                <a:gd name="T4" fmla="*/ 449 w 667"/>
                <a:gd name="T5" fmla="*/ 22 h 666"/>
                <a:gd name="T6" fmla="*/ 502 w 667"/>
                <a:gd name="T7" fmla="*/ 45 h 666"/>
                <a:gd name="T8" fmla="*/ 548 w 667"/>
                <a:gd name="T9" fmla="*/ 79 h 666"/>
                <a:gd name="T10" fmla="*/ 588 w 667"/>
                <a:gd name="T11" fmla="*/ 119 h 666"/>
                <a:gd name="T12" fmla="*/ 620 w 667"/>
                <a:gd name="T13" fmla="*/ 166 h 666"/>
                <a:gd name="T14" fmla="*/ 645 w 667"/>
                <a:gd name="T15" fmla="*/ 218 h 666"/>
                <a:gd name="T16" fmla="*/ 661 w 667"/>
                <a:gd name="T17" fmla="*/ 274 h 666"/>
                <a:gd name="T18" fmla="*/ 667 w 667"/>
                <a:gd name="T19" fmla="*/ 333 h 666"/>
                <a:gd name="T20" fmla="*/ 661 w 667"/>
                <a:gd name="T21" fmla="*/ 394 h 666"/>
                <a:gd name="T22" fmla="*/ 645 w 667"/>
                <a:gd name="T23" fmla="*/ 450 h 666"/>
                <a:gd name="T24" fmla="*/ 620 w 667"/>
                <a:gd name="T25" fmla="*/ 502 h 666"/>
                <a:gd name="T26" fmla="*/ 588 w 667"/>
                <a:gd name="T27" fmla="*/ 549 h 666"/>
                <a:gd name="T28" fmla="*/ 548 w 667"/>
                <a:gd name="T29" fmla="*/ 588 h 666"/>
                <a:gd name="T30" fmla="*/ 502 w 667"/>
                <a:gd name="T31" fmla="*/ 621 h 666"/>
                <a:gd name="T32" fmla="*/ 449 w 667"/>
                <a:gd name="T33" fmla="*/ 646 h 666"/>
                <a:gd name="T34" fmla="*/ 394 w 667"/>
                <a:gd name="T35" fmla="*/ 660 h 666"/>
                <a:gd name="T36" fmla="*/ 333 w 667"/>
                <a:gd name="T37" fmla="*/ 666 h 666"/>
                <a:gd name="T38" fmla="*/ 273 w 667"/>
                <a:gd name="T39" fmla="*/ 660 h 666"/>
                <a:gd name="T40" fmla="*/ 218 w 667"/>
                <a:gd name="T41" fmla="*/ 646 h 666"/>
                <a:gd name="T42" fmla="*/ 166 w 667"/>
                <a:gd name="T43" fmla="*/ 621 h 666"/>
                <a:gd name="T44" fmla="*/ 119 w 667"/>
                <a:gd name="T45" fmla="*/ 588 h 666"/>
                <a:gd name="T46" fmla="*/ 79 w 667"/>
                <a:gd name="T47" fmla="*/ 549 h 666"/>
                <a:gd name="T48" fmla="*/ 45 w 667"/>
                <a:gd name="T49" fmla="*/ 502 h 666"/>
                <a:gd name="T50" fmla="*/ 22 w 667"/>
                <a:gd name="T51" fmla="*/ 450 h 666"/>
                <a:gd name="T52" fmla="*/ 6 w 667"/>
                <a:gd name="T53" fmla="*/ 394 h 666"/>
                <a:gd name="T54" fmla="*/ 0 w 667"/>
                <a:gd name="T55" fmla="*/ 333 h 666"/>
                <a:gd name="T56" fmla="*/ 6 w 667"/>
                <a:gd name="T57" fmla="*/ 274 h 666"/>
                <a:gd name="T58" fmla="*/ 22 w 667"/>
                <a:gd name="T59" fmla="*/ 218 h 666"/>
                <a:gd name="T60" fmla="*/ 45 w 667"/>
                <a:gd name="T61" fmla="*/ 166 h 666"/>
                <a:gd name="T62" fmla="*/ 79 w 667"/>
                <a:gd name="T63" fmla="*/ 119 h 666"/>
                <a:gd name="T64" fmla="*/ 119 w 667"/>
                <a:gd name="T65" fmla="*/ 79 h 666"/>
                <a:gd name="T66" fmla="*/ 166 w 667"/>
                <a:gd name="T67" fmla="*/ 45 h 666"/>
                <a:gd name="T68" fmla="*/ 218 w 667"/>
                <a:gd name="T69" fmla="*/ 22 h 666"/>
                <a:gd name="T70" fmla="*/ 273 w 667"/>
                <a:gd name="T71" fmla="*/ 6 h 666"/>
                <a:gd name="T72" fmla="*/ 333 w 667"/>
                <a:gd name="T73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67" h="666">
                  <a:moveTo>
                    <a:pt x="333" y="0"/>
                  </a:moveTo>
                  <a:lnTo>
                    <a:pt x="394" y="6"/>
                  </a:lnTo>
                  <a:lnTo>
                    <a:pt x="449" y="22"/>
                  </a:lnTo>
                  <a:lnTo>
                    <a:pt x="502" y="45"/>
                  </a:lnTo>
                  <a:lnTo>
                    <a:pt x="548" y="79"/>
                  </a:lnTo>
                  <a:lnTo>
                    <a:pt x="588" y="119"/>
                  </a:lnTo>
                  <a:lnTo>
                    <a:pt x="620" y="166"/>
                  </a:lnTo>
                  <a:lnTo>
                    <a:pt x="645" y="218"/>
                  </a:lnTo>
                  <a:lnTo>
                    <a:pt x="661" y="274"/>
                  </a:lnTo>
                  <a:lnTo>
                    <a:pt x="667" y="333"/>
                  </a:lnTo>
                  <a:lnTo>
                    <a:pt x="661" y="394"/>
                  </a:lnTo>
                  <a:lnTo>
                    <a:pt x="645" y="450"/>
                  </a:lnTo>
                  <a:lnTo>
                    <a:pt x="620" y="502"/>
                  </a:lnTo>
                  <a:lnTo>
                    <a:pt x="588" y="549"/>
                  </a:lnTo>
                  <a:lnTo>
                    <a:pt x="548" y="588"/>
                  </a:lnTo>
                  <a:lnTo>
                    <a:pt x="502" y="621"/>
                  </a:lnTo>
                  <a:lnTo>
                    <a:pt x="449" y="646"/>
                  </a:lnTo>
                  <a:lnTo>
                    <a:pt x="394" y="660"/>
                  </a:lnTo>
                  <a:lnTo>
                    <a:pt x="333" y="666"/>
                  </a:lnTo>
                  <a:lnTo>
                    <a:pt x="273" y="660"/>
                  </a:lnTo>
                  <a:lnTo>
                    <a:pt x="218" y="646"/>
                  </a:lnTo>
                  <a:lnTo>
                    <a:pt x="166" y="621"/>
                  </a:lnTo>
                  <a:lnTo>
                    <a:pt x="119" y="588"/>
                  </a:lnTo>
                  <a:lnTo>
                    <a:pt x="79" y="549"/>
                  </a:lnTo>
                  <a:lnTo>
                    <a:pt x="45" y="502"/>
                  </a:lnTo>
                  <a:lnTo>
                    <a:pt x="22" y="450"/>
                  </a:lnTo>
                  <a:lnTo>
                    <a:pt x="6" y="394"/>
                  </a:lnTo>
                  <a:lnTo>
                    <a:pt x="0" y="333"/>
                  </a:lnTo>
                  <a:lnTo>
                    <a:pt x="6" y="274"/>
                  </a:lnTo>
                  <a:lnTo>
                    <a:pt x="22" y="218"/>
                  </a:lnTo>
                  <a:lnTo>
                    <a:pt x="45" y="166"/>
                  </a:lnTo>
                  <a:lnTo>
                    <a:pt x="79" y="119"/>
                  </a:lnTo>
                  <a:lnTo>
                    <a:pt x="119" y="79"/>
                  </a:lnTo>
                  <a:lnTo>
                    <a:pt x="166" y="45"/>
                  </a:lnTo>
                  <a:lnTo>
                    <a:pt x="218" y="22"/>
                  </a:lnTo>
                  <a:lnTo>
                    <a:pt x="273" y="6"/>
                  </a:lnTo>
                  <a:lnTo>
                    <a:pt x="333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13"/>
            <p:cNvSpPr>
              <a:spLocks/>
            </p:cNvSpPr>
            <p:nvPr/>
          </p:nvSpPr>
          <p:spPr bwMode="auto">
            <a:xfrm>
              <a:off x="4668838" y="5257800"/>
              <a:ext cx="12700" cy="109538"/>
            </a:xfrm>
            <a:custGeom>
              <a:avLst/>
              <a:gdLst>
                <a:gd name="T0" fmla="*/ 2 w 8"/>
                <a:gd name="T1" fmla="*/ 0 h 69"/>
                <a:gd name="T2" fmla="*/ 8 w 8"/>
                <a:gd name="T3" fmla="*/ 69 h 69"/>
                <a:gd name="T4" fmla="*/ 6 w 8"/>
                <a:gd name="T5" fmla="*/ 69 h 69"/>
                <a:gd name="T6" fmla="*/ 0 w 8"/>
                <a:gd name="T7" fmla="*/ 0 h 69"/>
                <a:gd name="T8" fmla="*/ 2 w 8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69">
                  <a:moveTo>
                    <a:pt x="2" y="0"/>
                  </a:moveTo>
                  <a:lnTo>
                    <a:pt x="8" y="69"/>
                  </a:lnTo>
                  <a:lnTo>
                    <a:pt x="6" y="69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14"/>
            <p:cNvSpPr>
              <a:spLocks/>
            </p:cNvSpPr>
            <p:nvPr/>
          </p:nvSpPr>
          <p:spPr bwMode="auto">
            <a:xfrm>
              <a:off x="4675188" y="5257800"/>
              <a:ext cx="11113" cy="109538"/>
            </a:xfrm>
            <a:custGeom>
              <a:avLst/>
              <a:gdLst>
                <a:gd name="T0" fmla="*/ 5 w 7"/>
                <a:gd name="T1" fmla="*/ 0 h 69"/>
                <a:gd name="T2" fmla="*/ 7 w 7"/>
                <a:gd name="T3" fmla="*/ 0 h 69"/>
                <a:gd name="T4" fmla="*/ 0 w 7"/>
                <a:gd name="T5" fmla="*/ 69 h 69"/>
                <a:gd name="T6" fmla="*/ 0 w 7"/>
                <a:gd name="T7" fmla="*/ 69 h 69"/>
                <a:gd name="T8" fmla="*/ 5 w 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9">
                  <a:moveTo>
                    <a:pt x="5" y="0"/>
                  </a:moveTo>
                  <a:lnTo>
                    <a:pt x="7" y="0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15"/>
            <p:cNvSpPr>
              <a:spLocks/>
            </p:cNvSpPr>
            <p:nvPr/>
          </p:nvSpPr>
          <p:spPr bwMode="auto">
            <a:xfrm>
              <a:off x="4686300" y="5367338"/>
              <a:ext cx="107950" cy="11113"/>
            </a:xfrm>
            <a:custGeom>
              <a:avLst/>
              <a:gdLst>
                <a:gd name="T0" fmla="*/ 68 w 68"/>
                <a:gd name="T1" fmla="*/ 0 h 7"/>
                <a:gd name="T2" fmla="*/ 68 w 68"/>
                <a:gd name="T3" fmla="*/ 2 h 7"/>
                <a:gd name="T4" fmla="*/ 0 w 68"/>
                <a:gd name="T5" fmla="*/ 7 h 7"/>
                <a:gd name="T6" fmla="*/ 0 w 68"/>
                <a:gd name="T7" fmla="*/ 5 h 7"/>
                <a:gd name="T8" fmla="*/ 68 w 68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">
                  <a:moveTo>
                    <a:pt x="68" y="0"/>
                  </a:moveTo>
                  <a:lnTo>
                    <a:pt x="68" y="2"/>
                  </a:lnTo>
                  <a:lnTo>
                    <a:pt x="0" y="7"/>
                  </a:lnTo>
                  <a:lnTo>
                    <a:pt x="0" y="5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16"/>
            <p:cNvSpPr>
              <a:spLocks/>
            </p:cNvSpPr>
            <p:nvPr/>
          </p:nvSpPr>
          <p:spPr bwMode="auto">
            <a:xfrm>
              <a:off x="4686300" y="5372100"/>
              <a:ext cx="107950" cy="12700"/>
            </a:xfrm>
            <a:custGeom>
              <a:avLst/>
              <a:gdLst>
                <a:gd name="T0" fmla="*/ 0 w 68"/>
                <a:gd name="T1" fmla="*/ 0 h 8"/>
                <a:gd name="T2" fmla="*/ 68 w 68"/>
                <a:gd name="T3" fmla="*/ 6 h 8"/>
                <a:gd name="T4" fmla="*/ 68 w 68"/>
                <a:gd name="T5" fmla="*/ 8 h 8"/>
                <a:gd name="T6" fmla="*/ 0 w 68"/>
                <a:gd name="T7" fmla="*/ 2 h 8"/>
                <a:gd name="T8" fmla="*/ 0 w 68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8">
                  <a:moveTo>
                    <a:pt x="0" y="0"/>
                  </a:moveTo>
                  <a:lnTo>
                    <a:pt x="68" y="6"/>
                  </a:lnTo>
                  <a:lnTo>
                    <a:pt x="68" y="8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17"/>
            <p:cNvSpPr>
              <a:spLocks/>
            </p:cNvSpPr>
            <p:nvPr/>
          </p:nvSpPr>
          <p:spPr bwMode="auto">
            <a:xfrm>
              <a:off x="4675188" y="5384800"/>
              <a:ext cx="11113" cy="107950"/>
            </a:xfrm>
            <a:custGeom>
              <a:avLst/>
              <a:gdLst>
                <a:gd name="T0" fmla="*/ 0 w 7"/>
                <a:gd name="T1" fmla="*/ 0 h 68"/>
                <a:gd name="T2" fmla="*/ 7 w 7"/>
                <a:gd name="T3" fmla="*/ 68 h 68"/>
                <a:gd name="T4" fmla="*/ 5 w 7"/>
                <a:gd name="T5" fmla="*/ 68 h 68"/>
                <a:gd name="T6" fmla="*/ 0 w 7"/>
                <a:gd name="T7" fmla="*/ 0 h 68"/>
                <a:gd name="T8" fmla="*/ 0 w 7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8">
                  <a:moveTo>
                    <a:pt x="0" y="0"/>
                  </a:moveTo>
                  <a:lnTo>
                    <a:pt x="7" y="68"/>
                  </a:lnTo>
                  <a:lnTo>
                    <a:pt x="5" y="6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18"/>
            <p:cNvSpPr>
              <a:spLocks/>
            </p:cNvSpPr>
            <p:nvPr/>
          </p:nvSpPr>
          <p:spPr bwMode="auto">
            <a:xfrm>
              <a:off x="4668838" y="5384800"/>
              <a:ext cx="12700" cy="107950"/>
            </a:xfrm>
            <a:custGeom>
              <a:avLst/>
              <a:gdLst>
                <a:gd name="T0" fmla="*/ 6 w 8"/>
                <a:gd name="T1" fmla="*/ 0 h 68"/>
                <a:gd name="T2" fmla="*/ 8 w 8"/>
                <a:gd name="T3" fmla="*/ 0 h 68"/>
                <a:gd name="T4" fmla="*/ 2 w 8"/>
                <a:gd name="T5" fmla="*/ 68 h 68"/>
                <a:gd name="T6" fmla="*/ 0 w 8"/>
                <a:gd name="T7" fmla="*/ 68 h 68"/>
                <a:gd name="T8" fmla="*/ 6 w 8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68">
                  <a:moveTo>
                    <a:pt x="6" y="0"/>
                  </a:moveTo>
                  <a:lnTo>
                    <a:pt x="8" y="0"/>
                  </a:lnTo>
                  <a:lnTo>
                    <a:pt x="2" y="68"/>
                  </a:lnTo>
                  <a:lnTo>
                    <a:pt x="0" y="6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19"/>
            <p:cNvSpPr>
              <a:spLocks/>
            </p:cNvSpPr>
            <p:nvPr/>
          </p:nvSpPr>
          <p:spPr bwMode="auto">
            <a:xfrm>
              <a:off x="4560888" y="5372100"/>
              <a:ext cx="107950" cy="12700"/>
            </a:xfrm>
            <a:custGeom>
              <a:avLst/>
              <a:gdLst>
                <a:gd name="T0" fmla="*/ 68 w 68"/>
                <a:gd name="T1" fmla="*/ 0 h 8"/>
                <a:gd name="T2" fmla="*/ 68 w 68"/>
                <a:gd name="T3" fmla="*/ 2 h 8"/>
                <a:gd name="T4" fmla="*/ 0 w 68"/>
                <a:gd name="T5" fmla="*/ 8 h 8"/>
                <a:gd name="T6" fmla="*/ 0 w 68"/>
                <a:gd name="T7" fmla="*/ 6 h 8"/>
                <a:gd name="T8" fmla="*/ 68 w 68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8">
                  <a:moveTo>
                    <a:pt x="68" y="0"/>
                  </a:moveTo>
                  <a:lnTo>
                    <a:pt x="68" y="2"/>
                  </a:lnTo>
                  <a:lnTo>
                    <a:pt x="0" y="8"/>
                  </a:lnTo>
                  <a:lnTo>
                    <a:pt x="0" y="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20"/>
            <p:cNvSpPr>
              <a:spLocks/>
            </p:cNvSpPr>
            <p:nvPr/>
          </p:nvSpPr>
          <p:spPr bwMode="auto">
            <a:xfrm>
              <a:off x="4560888" y="5367338"/>
              <a:ext cx="107950" cy="11113"/>
            </a:xfrm>
            <a:custGeom>
              <a:avLst/>
              <a:gdLst>
                <a:gd name="T0" fmla="*/ 0 w 68"/>
                <a:gd name="T1" fmla="*/ 0 h 7"/>
                <a:gd name="T2" fmla="*/ 68 w 68"/>
                <a:gd name="T3" fmla="*/ 5 h 7"/>
                <a:gd name="T4" fmla="*/ 68 w 68"/>
                <a:gd name="T5" fmla="*/ 7 h 7"/>
                <a:gd name="T6" fmla="*/ 0 w 68"/>
                <a:gd name="T7" fmla="*/ 2 h 7"/>
                <a:gd name="T8" fmla="*/ 0 w 68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">
                  <a:moveTo>
                    <a:pt x="0" y="0"/>
                  </a:moveTo>
                  <a:lnTo>
                    <a:pt x="68" y="5"/>
                  </a:lnTo>
                  <a:lnTo>
                    <a:pt x="68" y="7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21"/>
            <p:cNvSpPr>
              <a:spLocks/>
            </p:cNvSpPr>
            <p:nvPr/>
          </p:nvSpPr>
          <p:spPr bwMode="auto">
            <a:xfrm>
              <a:off x="4586288" y="5295900"/>
              <a:ext cx="88900" cy="74613"/>
            </a:xfrm>
            <a:custGeom>
              <a:avLst/>
              <a:gdLst>
                <a:gd name="T0" fmla="*/ 2 w 56"/>
                <a:gd name="T1" fmla="*/ 0 h 47"/>
                <a:gd name="T2" fmla="*/ 56 w 56"/>
                <a:gd name="T3" fmla="*/ 45 h 47"/>
                <a:gd name="T4" fmla="*/ 54 w 56"/>
                <a:gd name="T5" fmla="*/ 47 h 47"/>
                <a:gd name="T6" fmla="*/ 0 w 56"/>
                <a:gd name="T7" fmla="*/ 2 h 47"/>
                <a:gd name="T8" fmla="*/ 2 w 56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7">
                  <a:moveTo>
                    <a:pt x="2" y="0"/>
                  </a:moveTo>
                  <a:lnTo>
                    <a:pt x="56" y="45"/>
                  </a:lnTo>
                  <a:lnTo>
                    <a:pt x="54" y="47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22"/>
            <p:cNvSpPr>
              <a:spLocks/>
            </p:cNvSpPr>
            <p:nvPr/>
          </p:nvSpPr>
          <p:spPr bwMode="auto">
            <a:xfrm>
              <a:off x="4597400" y="5286375"/>
              <a:ext cx="74613" cy="85725"/>
            </a:xfrm>
            <a:custGeom>
              <a:avLst/>
              <a:gdLst>
                <a:gd name="T0" fmla="*/ 2 w 47"/>
                <a:gd name="T1" fmla="*/ 0 h 54"/>
                <a:gd name="T2" fmla="*/ 47 w 47"/>
                <a:gd name="T3" fmla="*/ 53 h 54"/>
                <a:gd name="T4" fmla="*/ 45 w 47"/>
                <a:gd name="T5" fmla="*/ 54 h 54"/>
                <a:gd name="T6" fmla="*/ 0 w 47"/>
                <a:gd name="T7" fmla="*/ 0 h 54"/>
                <a:gd name="T8" fmla="*/ 2 w 47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4">
                  <a:moveTo>
                    <a:pt x="2" y="0"/>
                  </a:moveTo>
                  <a:lnTo>
                    <a:pt x="47" y="53"/>
                  </a:lnTo>
                  <a:lnTo>
                    <a:pt x="45" y="5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23"/>
            <p:cNvSpPr>
              <a:spLocks/>
            </p:cNvSpPr>
            <p:nvPr/>
          </p:nvSpPr>
          <p:spPr bwMode="auto">
            <a:xfrm>
              <a:off x="4683125" y="5286375"/>
              <a:ext cx="74613" cy="85725"/>
            </a:xfrm>
            <a:custGeom>
              <a:avLst/>
              <a:gdLst>
                <a:gd name="T0" fmla="*/ 45 w 47"/>
                <a:gd name="T1" fmla="*/ 0 h 54"/>
                <a:gd name="T2" fmla="*/ 47 w 47"/>
                <a:gd name="T3" fmla="*/ 0 h 54"/>
                <a:gd name="T4" fmla="*/ 2 w 47"/>
                <a:gd name="T5" fmla="*/ 54 h 54"/>
                <a:gd name="T6" fmla="*/ 0 w 47"/>
                <a:gd name="T7" fmla="*/ 53 h 54"/>
                <a:gd name="T8" fmla="*/ 45 w 47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4">
                  <a:moveTo>
                    <a:pt x="45" y="0"/>
                  </a:moveTo>
                  <a:lnTo>
                    <a:pt x="47" y="0"/>
                  </a:lnTo>
                  <a:lnTo>
                    <a:pt x="2" y="54"/>
                  </a:lnTo>
                  <a:lnTo>
                    <a:pt x="0" y="5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24"/>
            <p:cNvSpPr>
              <a:spLocks/>
            </p:cNvSpPr>
            <p:nvPr/>
          </p:nvSpPr>
          <p:spPr bwMode="auto">
            <a:xfrm>
              <a:off x="4681538" y="5295900"/>
              <a:ext cx="84138" cy="74613"/>
            </a:xfrm>
            <a:custGeom>
              <a:avLst/>
              <a:gdLst>
                <a:gd name="T0" fmla="*/ 53 w 53"/>
                <a:gd name="T1" fmla="*/ 0 h 47"/>
                <a:gd name="T2" fmla="*/ 53 w 53"/>
                <a:gd name="T3" fmla="*/ 2 h 47"/>
                <a:gd name="T4" fmla="*/ 1 w 53"/>
                <a:gd name="T5" fmla="*/ 47 h 47"/>
                <a:gd name="T6" fmla="*/ 0 w 53"/>
                <a:gd name="T7" fmla="*/ 45 h 47"/>
                <a:gd name="T8" fmla="*/ 53 w 53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7">
                  <a:moveTo>
                    <a:pt x="53" y="0"/>
                  </a:moveTo>
                  <a:lnTo>
                    <a:pt x="53" y="2"/>
                  </a:lnTo>
                  <a:lnTo>
                    <a:pt x="1" y="47"/>
                  </a:lnTo>
                  <a:lnTo>
                    <a:pt x="0" y="45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25"/>
            <p:cNvSpPr>
              <a:spLocks/>
            </p:cNvSpPr>
            <p:nvPr/>
          </p:nvSpPr>
          <p:spPr bwMode="auto">
            <a:xfrm>
              <a:off x="4681538" y="5381625"/>
              <a:ext cx="84138" cy="74613"/>
            </a:xfrm>
            <a:custGeom>
              <a:avLst/>
              <a:gdLst>
                <a:gd name="T0" fmla="*/ 1 w 53"/>
                <a:gd name="T1" fmla="*/ 0 h 47"/>
                <a:gd name="T2" fmla="*/ 53 w 53"/>
                <a:gd name="T3" fmla="*/ 45 h 47"/>
                <a:gd name="T4" fmla="*/ 53 w 53"/>
                <a:gd name="T5" fmla="*/ 47 h 47"/>
                <a:gd name="T6" fmla="*/ 0 w 53"/>
                <a:gd name="T7" fmla="*/ 2 h 47"/>
                <a:gd name="T8" fmla="*/ 1 w 53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7">
                  <a:moveTo>
                    <a:pt x="1" y="0"/>
                  </a:moveTo>
                  <a:lnTo>
                    <a:pt x="53" y="45"/>
                  </a:lnTo>
                  <a:lnTo>
                    <a:pt x="53" y="47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26"/>
            <p:cNvSpPr>
              <a:spLocks/>
            </p:cNvSpPr>
            <p:nvPr/>
          </p:nvSpPr>
          <p:spPr bwMode="auto">
            <a:xfrm>
              <a:off x="4683125" y="5378450"/>
              <a:ext cx="74613" cy="85725"/>
            </a:xfrm>
            <a:custGeom>
              <a:avLst/>
              <a:gdLst>
                <a:gd name="T0" fmla="*/ 2 w 47"/>
                <a:gd name="T1" fmla="*/ 0 h 54"/>
                <a:gd name="T2" fmla="*/ 47 w 47"/>
                <a:gd name="T3" fmla="*/ 54 h 54"/>
                <a:gd name="T4" fmla="*/ 45 w 47"/>
                <a:gd name="T5" fmla="*/ 54 h 54"/>
                <a:gd name="T6" fmla="*/ 0 w 47"/>
                <a:gd name="T7" fmla="*/ 2 h 54"/>
                <a:gd name="T8" fmla="*/ 2 w 47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4">
                  <a:moveTo>
                    <a:pt x="2" y="0"/>
                  </a:moveTo>
                  <a:lnTo>
                    <a:pt x="47" y="54"/>
                  </a:lnTo>
                  <a:lnTo>
                    <a:pt x="45" y="54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27"/>
            <p:cNvSpPr>
              <a:spLocks/>
            </p:cNvSpPr>
            <p:nvPr/>
          </p:nvSpPr>
          <p:spPr bwMode="auto">
            <a:xfrm>
              <a:off x="4597400" y="5378450"/>
              <a:ext cx="74613" cy="85725"/>
            </a:xfrm>
            <a:custGeom>
              <a:avLst/>
              <a:gdLst>
                <a:gd name="T0" fmla="*/ 45 w 47"/>
                <a:gd name="T1" fmla="*/ 0 h 54"/>
                <a:gd name="T2" fmla="*/ 47 w 47"/>
                <a:gd name="T3" fmla="*/ 2 h 54"/>
                <a:gd name="T4" fmla="*/ 2 w 47"/>
                <a:gd name="T5" fmla="*/ 54 h 54"/>
                <a:gd name="T6" fmla="*/ 0 w 47"/>
                <a:gd name="T7" fmla="*/ 54 h 54"/>
                <a:gd name="T8" fmla="*/ 45 w 47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4">
                  <a:moveTo>
                    <a:pt x="45" y="0"/>
                  </a:moveTo>
                  <a:lnTo>
                    <a:pt x="47" y="2"/>
                  </a:lnTo>
                  <a:lnTo>
                    <a:pt x="2" y="54"/>
                  </a:lnTo>
                  <a:lnTo>
                    <a:pt x="0" y="54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28"/>
            <p:cNvSpPr>
              <a:spLocks/>
            </p:cNvSpPr>
            <p:nvPr/>
          </p:nvSpPr>
          <p:spPr bwMode="auto">
            <a:xfrm>
              <a:off x="4586288" y="5381625"/>
              <a:ext cx="88900" cy="74613"/>
            </a:xfrm>
            <a:custGeom>
              <a:avLst/>
              <a:gdLst>
                <a:gd name="T0" fmla="*/ 54 w 56"/>
                <a:gd name="T1" fmla="*/ 0 h 47"/>
                <a:gd name="T2" fmla="*/ 56 w 56"/>
                <a:gd name="T3" fmla="*/ 2 h 47"/>
                <a:gd name="T4" fmla="*/ 2 w 56"/>
                <a:gd name="T5" fmla="*/ 47 h 47"/>
                <a:gd name="T6" fmla="*/ 0 w 56"/>
                <a:gd name="T7" fmla="*/ 45 h 47"/>
                <a:gd name="T8" fmla="*/ 54 w 56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7">
                  <a:moveTo>
                    <a:pt x="54" y="0"/>
                  </a:moveTo>
                  <a:lnTo>
                    <a:pt x="56" y="2"/>
                  </a:lnTo>
                  <a:lnTo>
                    <a:pt x="2" y="47"/>
                  </a:lnTo>
                  <a:lnTo>
                    <a:pt x="0" y="45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29"/>
            <p:cNvSpPr>
              <a:spLocks noEditPoints="1"/>
            </p:cNvSpPr>
            <p:nvPr/>
          </p:nvSpPr>
          <p:spPr bwMode="auto">
            <a:xfrm>
              <a:off x="4552950" y="5249863"/>
              <a:ext cx="250825" cy="250825"/>
            </a:xfrm>
            <a:custGeom>
              <a:avLst/>
              <a:gdLst>
                <a:gd name="T0" fmla="*/ 79 w 158"/>
                <a:gd name="T1" fmla="*/ 13 h 158"/>
                <a:gd name="T2" fmla="*/ 52 w 158"/>
                <a:gd name="T3" fmla="*/ 18 h 158"/>
                <a:gd name="T4" fmla="*/ 32 w 158"/>
                <a:gd name="T5" fmla="*/ 32 h 158"/>
                <a:gd name="T6" fmla="*/ 18 w 158"/>
                <a:gd name="T7" fmla="*/ 54 h 158"/>
                <a:gd name="T8" fmla="*/ 12 w 158"/>
                <a:gd name="T9" fmla="*/ 79 h 158"/>
                <a:gd name="T10" fmla="*/ 18 w 158"/>
                <a:gd name="T11" fmla="*/ 104 h 158"/>
                <a:gd name="T12" fmla="*/ 32 w 158"/>
                <a:gd name="T13" fmla="*/ 126 h 158"/>
                <a:gd name="T14" fmla="*/ 52 w 158"/>
                <a:gd name="T15" fmla="*/ 140 h 158"/>
                <a:gd name="T16" fmla="*/ 79 w 158"/>
                <a:gd name="T17" fmla="*/ 146 h 158"/>
                <a:gd name="T18" fmla="*/ 104 w 158"/>
                <a:gd name="T19" fmla="*/ 140 h 158"/>
                <a:gd name="T20" fmla="*/ 125 w 158"/>
                <a:gd name="T21" fmla="*/ 126 h 158"/>
                <a:gd name="T22" fmla="*/ 140 w 158"/>
                <a:gd name="T23" fmla="*/ 104 h 158"/>
                <a:gd name="T24" fmla="*/ 145 w 158"/>
                <a:gd name="T25" fmla="*/ 79 h 158"/>
                <a:gd name="T26" fmla="*/ 140 w 158"/>
                <a:gd name="T27" fmla="*/ 54 h 158"/>
                <a:gd name="T28" fmla="*/ 125 w 158"/>
                <a:gd name="T29" fmla="*/ 32 h 158"/>
                <a:gd name="T30" fmla="*/ 104 w 158"/>
                <a:gd name="T31" fmla="*/ 18 h 158"/>
                <a:gd name="T32" fmla="*/ 79 w 158"/>
                <a:gd name="T33" fmla="*/ 13 h 158"/>
                <a:gd name="T34" fmla="*/ 79 w 158"/>
                <a:gd name="T35" fmla="*/ 0 h 158"/>
                <a:gd name="T36" fmla="*/ 104 w 158"/>
                <a:gd name="T37" fmla="*/ 4 h 158"/>
                <a:gd name="T38" fmla="*/ 125 w 158"/>
                <a:gd name="T39" fmla="*/ 14 h 158"/>
                <a:gd name="T40" fmla="*/ 143 w 158"/>
                <a:gd name="T41" fmla="*/ 32 h 158"/>
                <a:gd name="T42" fmla="*/ 154 w 158"/>
                <a:gd name="T43" fmla="*/ 54 h 158"/>
                <a:gd name="T44" fmla="*/ 158 w 158"/>
                <a:gd name="T45" fmla="*/ 79 h 158"/>
                <a:gd name="T46" fmla="*/ 154 w 158"/>
                <a:gd name="T47" fmla="*/ 104 h 158"/>
                <a:gd name="T48" fmla="*/ 143 w 158"/>
                <a:gd name="T49" fmla="*/ 126 h 158"/>
                <a:gd name="T50" fmla="*/ 125 w 158"/>
                <a:gd name="T51" fmla="*/ 144 h 158"/>
                <a:gd name="T52" fmla="*/ 104 w 158"/>
                <a:gd name="T53" fmla="*/ 155 h 158"/>
                <a:gd name="T54" fmla="*/ 79 w 158"/>
                <a:gd name="T55" fmla="*/ 158 h 158"/>
                <a:gd name="T56" fmla="*/ 54 w 158"/>
                <a:gd name="T57" fmla="*/ 155 h 158"/>
                <a:gd name="T58" fmla="*/ 32 w 158"/>
                <a:gd name="T59" fmla="*/ 144 h 158"/>
                <a:gd name="T60" fmla="*/ 14 w 158"/>
                <a:gd name="T61" fmla="*/ 126 h 158"/>
                <a:gd name="T62" fmla="*/ 3 w 158"/>
                <a:gd name="T63" fmla="*/ 104 h 158"/>
                <a:gd name="T64" fmla="*/ 0 w 158"/>
                <a:gd name="T65" fmla="*/ 79 h 158"/>
                <a:gd name="T66" fmla="*/ 3 w 158"/>
                <a:gd name="T67" fmla="*/ 54 h 158"/>
                <a:gd name="T68" fmla="*/ 14 w 158"/>
                <a:gd name="T69" fmla="*/ 32 h 158"/>
                <a:gd name="T70" fmla="*/ 32 w 158"/>
                <a:gd name="T71" fmla="*/ 14 h 158"/>
                <a:gd name="T72" fmla="*/ 54 w 158"/>
                <a:gd name="T73" fmla="*/ 4 h 158"/>
                <a:gd name="T74" fmla="*/ 79 w 158"/>
                <a:gd name="T7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8" h="158">
                  <a:moveTo>
                    <a:pt x="79" y="13"/>
                  </a:moveTo>
                  <a:lnTo>
                    <a:pt x="52" y="18"/>
                  </a:lnTo>
                  <a:lnTo>
                    <a:pt x="32" y="32"/>
                  </a:lnTo>
                  <a:lnTo>
                    <a:pt x="18" y="54"/>
                  </a:lnTo>
                  <a:lnTo>
                    <a:pt x="12" y="79"/>
                  </a:lnTo>
                  <a:lnTo>
                    <a:pt x="18" y="104"/>
                  </a:lnTo>
                  <a:lnTo>
                    <a:pt x="32" y="126"/>
                  </a:lnTo>
                  <a:lnTo>
                    <a:pt x="52" y="140"/>
                  </a:lnTo>
                  <a:lnTo>
                    <a:pt x="79" y="146"/>
                  </a:lnTo>
                  <a:lnTo>
                    <a:pt x="104" y="140"/>
                  </a:lnTo>
                  <a:lnTo>
                    <a:pt x="125" y="126"/>
                  </a:lnTo>
                  <a:lnTo>
                    <a:pt x="140" y="104"/>
                  </a:lnTo>
                  <a:lnTo>
                    <a:pt x="145" y="79"/>
                  </a:lnTo>
                  <a:lnTo>
                    <a:pt x="140" y="54"/>
                  </a:lnTo>
                  <a:lnTo>
                    <a:pt x="125" y="32"/>
                  </a:lnTo>
                  <a:lnTo>
                    <a:pt x="104" y="18"/>
                  </a:lnTo>
                  <a:lnTo>
                    <a:pt x="79" y="13"/>
                  </a:lnTo>
                  <a:close/>
                  <a:moveTo>
                    <a:pt x="79" y="0"/>
                  </a:moveTo>
                  <a:lnTo>
                    <a:pt x="104" y="4"/>
                  </a:lnTo>
                  <a:lnTo>
                    <a:pt x="125" y="14"/>
                  </a:lnTo>
                  <a:lnTo>
                    <a:pt x="143" y="32"/>
                  </a:lnTo>
                  <a:lnTo>
                    <a:pt x="154" y="54"/>
                  </a:lnTo>
                  <a:lnTo>
                    <a:pt x="158" y="79"/>
                  </a:lnTo>
                  <a:lnTo>
                    <a:pt x="154" y="104"/>
                  </a:lnTo>
                  <a:lnTo>
                    <a:pt x="143" y="126"/>
                  </a:lnTo>
                  <a:lnTo>
                    <a:pt x="125" y="144"/>
                  </a:lnTo>
                  <a:lnTo>
                    <a:pt x="104" y="155"/>
                  </a:lnTo>
                  <a:lnTo>
                    <a:pt x="79" y="158"/>
                  </a:lnTo>
                  <a:lnTo>
                    <a:pt x="54" y="155"/>
                  </a:lnTo>
                  <a:lnTo>
                    <a:pt x="32" y="144"/>
                  </a:lnTo>
                  <a:lnTo>
                    <a:pt x="14" y="126"/>
                  </a:lnTo>
                  <a:lnTo>
                    <a:pt x="3" y="104"/>
                  </a:lnTo>
                  <a:lnTo>
                    <a:pt x="0" y="79"/>
                  </a:lnTo>
                  <a:lnTo>
                    <a:pt x="3" y="54"/>
                  </a:lnTo>
                  <a:lnTo>
                    <a:pt x="14" y="32"/>
                  </a:lnTo>
                  <a:lnTo>
                    <a:pt x="32" y="14"/>
                  </a:lnTo>
                  <a:lnTo>
                    <a:pt x="54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30"/>
            <p:cNvSpPr>
              <a:spLocks noEditPoints="1"/>
            </p:cNvSpPr>
            <p:nvPr/>
          </p:nvSpPr>
          <p:spPr bwMode="auto">
            <a:xfrm>
              <a:off x="4572000" y="5270500"/>
              <a:ext cx="211138" cy="211138"/>
            </a:xfrm>
            <a:custGeom>
              <a:avLst/>
              <a:gdLst>
                <a:gd name="T0" fmla="*/ 67 w 133"/>
                <a:gd name="T1" fmla="*/ 18 h 133"/>
                <a:gd name="T2" fmla="*/ 47 w 133"/>
                <a:gd name="T3" fmla="*/ 21 h 133"/>
                <a:gd name="T4" fmla="*/ 33 w 133"/>
                <a:gd name="T5" fmla="*/ 32 h 133"/>
                <a:gd name="T6" fmla="*/ 22 w 133"/>
                <a:gd name="T7" fmla="*/ 46 h 133"/>
                <a:gd name="T8" fmla="*/ 18 w 133"/>
                <a:gd name="T9" fmla="*/ 66 h 133"/>
                <a:gd name="T10" fmla="*/ 22 w 133"/>
                <a:gd name="T11" fmla="*/ 86 h 133"/>
                <a:gd name="T12" fmla="*/ 33 w 133"/>
                <a:gd name="T13" fmla="*/ 100 h 133"/>
                <a:gd name="T14" fmla="*/ 47 w 133"/>
                <a:gd name="T15" fmla="*/ 111 h 133"/>
                <a:gd name="T16" fmla="*/ 67 w 133"/>
                <a:gd name="T17" fmla="*/ 115 h 133"/>
                <a:gd name="T18" fmla="*/ 86 w 133"/>
                <a:gd name="T19" fmla="*/ 111 h 133"/>
                <a:gd name="T20" fmla="*/ 101 w 133"/>
                <a:gd name="T21" fmla="*/ 100 h 133"/>
                <a:gd name="T22" fmla="*/ 112 w 133"/>
                <a:gd name="T23" fmla="*/ 86 h 133"/>
                <a:gd name="T24" fmla="*/ 115 w 133"/>
                <a:gd name="T25" fmla="*/ 66 h 133"/>
                <a:gd name="T26" fmla="*/ 112 w 133"/>
                <a:gd name="T27" fmla="*/ 46 h 133"/>
                <a:gd name="T28" fmla="*/ 101 w 133"/>
                <a:gd name="T29" fmla="*/ 32 h 133"/>
                <a:gd name="T30" fmla="*/ 86 w 133"/>
                <a:gd name="T31" fmla="*/ 21 h 133"/>
                <a:gd name="T32" fmla="*/ 67 w 133"/>
                <a:gd name="T33" fmla="*/ 18 h 133"/>
                <a:gd name="T34" fmla="*/ 67 w 133"/>
                <a:gd name="T35" fmla="*/ 0 h 133"/>
                <a:gd name="T36" fmla="*/ 92 w 133"/>
                <a:gd name="T37" fmla="*/ 5 h 133"/>
                <a:gd name="T38" fmla="*/ 113 w 133"/>
                <a:gd name="T39" fmla="*/ 19 h 133"/>
                <a:gd name="T40" fmla="*/ 128 w 133"/>
                <a:gd name="T41" fmla="*/ 41 h 133"/>
                <a:gd name="T42" fmla="*/ 133 w 133"/>
                <a:gd name="T43" fmla="*/ 66 h 133"/>
                <a:gd name="T44" fmla="*/ 128 w 133"/>
                <a:gd name="T45" fmla="*/ 91 h 133"/>
                <a:gd name="T46" fmla="*/ 113 w 133"/>
                <a:gd name="T47" fmla="*/ 113 h 133"/>
                <a:gd name="T48" fmla="*/ 92 w 133"/>
                <a:gd name="T49" fmla="*/ 127 h 133"/>
                <a:gd name="T50" fmla="*/ 67 w 133"/>
                <a:gd name="T51" fmla="*/ 133 h 133"/>
                <a:gd name="T52" fmla="*/ 40 w 133"/>
                <a:gd name="T53" fmla="*/ 127 h 133"/>
                <a:gd name="T54" fmla="*/ 20 w 133"/>
                <a:gd name="T55" fmla="*/ 113 h 133"/>
                <a:gd name="T56" fmla="*/ 6 w 133"/>
                <a:gd name="T57" fmla="*/ 91 h 133"/>
                <a:gd name="T58" fmla="*/ 0 w 133"/>
                <a:gd name="T59" fmla="*/ 66 h 133"/>
                <a:gd name="T60" fmla="*/ 6 w 133"/>
                <a:gd name="T61" fmla="*/ 41 h 133"/>
                <a:gd name="T62" fmla="*/ 20 w 133"/>
                <a:gd name="T63" fmla="*/ 19 h 133"/>
                <a:gd name="T64" fmla="*/ 40 w 133"/>
                <a:gd name="T65" fmla="*/ 5 h 133"/>
                <a:gd name="T66" fmla="*/ 67 w 133"/>
                <a:gd name="T6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3" h="133">
                  <a:moveTo>
                    <a:pt x="67" y="18"/>
                  </a:moveTo>
                  <a:lnTo>
                    <a:pt x="47" y="21"/>
                  </a:lnTo>
                  <a:lnTo>
                    <a:pt x="33" y="32"/>
                  </a:lnTo>
                  <a:lnTo>
                    <a:pt x="22" y="46"/>
                  </a:lnTo>
                  <a:lnTo>
                    <a:pt x="18" y="66"/>
                  </a:lnTo>
                  <a:lnTo>
                    <a:pt x="22" y="86"/>
                  </a:lnTo>
                  <a:lnTo>
                    <a:pt x="33" y="100"/>
                  </a:lnTo>
                  <a:lnTo>
                    <a:pt x="47" y="111"/>
                  </a:lnTo>
                  <a:lnTo>
                    <a:pt x="67" y="115"/>
                  </a:lnTo>
                  <a:lnTo>
                    <a:pt x="86" y="111"/>
                  </a:lnTo>
                  <a:lnTo>
                    <a:pt x="101" y="100"/>
                  </a:lnTo>
                  <a:lnTo>
                    <a:pt x="112" y="86"/>
                  </a:lnTo>
                  <a:lnTo>
                    <a:pt x="115" y="66"/>
                  </a:lnTo>
                  <a:lnTo>
                    <a:pt x="112" y="46"/>
                  </a:lnTo>
                  <a:lnTo>
                    <a:pt x="101" y="32"/>
                  </a:lnTo>
                  <a:lnTo>
                    <a:pt x="86" y="21"/>
                  </a:lnTo>
                  <a:lnTo>
                    <a:pt x="67" y="18"/>
                  </a:lnTo>
                  <a:close/>
                  <a:moveTo>
                    <a:pt x="67" y="0"/>
                  </a:moveTo>
                  <a:lnTo>
                    <a:pt x="92" y="5"/>
                  </a:lnTo>
                  <a:lnTo>
                    <a:pt x="113" y="19"/>
                  </a:lnTo>
                  <a:lnTo>
                    <a:pt x="128" y="41"/>
                  </a:lnTo>
                  <a:lnTo>
                    <a:pt x="133" y="66"/>
                  </a:lnTo>
                  <a:lnTo>
                    <a:pt x="128" y="91"/>
                  </a:lnTo>
                  <a:lnTo>
                    <a:pt x="113" y="113"/>
                  </a:lnTo>
                  <a:lnTo>
                    <a:pt x="92" y="127"/>
                  </a:lnTo>
                  <a:lnTo>
                    <a:pt x="67" y="133"/>
                  </a:lnTo>
                  <a:lnTo>
                    <a:pt x="40" y="127"/>
                  </a:lnTo>
                  <a:lnTo>
                    <a:pt x="20" y="113"/>
                  </a:lnTo>
                  <a:lnTo>
                    <a:pt x="6" y="91"/>
                  </a:lnTo>
                  <a:lnTo>
                    <a:pt x="0" y="66"/>
                  </a:lnTo>
                  <a:lnTo>
                    <a:pt x="6" y="41"/>
                  </a:lnTo>
                  <a:lnTo>
                    <a:pt x="20" y="19"/>
                  </a:lnTo>
                  <a:lnTo>
                    <a:pt x="40" y="5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31"/>
            <p:cNvSpPr>
              <a:spLocks/>
            </p:cNvSpPr>
            <p:nvPr/>
          </p:nvSpPr>
          <p:spPr bwMode="auto">
            <a:xfrm>
              <a:off x="4621213" y="5318125"/>
              <a:ext cx="114300" cy="114300"/>
            </a:xfrm>
            <a:custGeom>
              <a:avLst/>
              <a:gdLst>
                <a:gd name="T0" fmla="*/ 36 w 72"/>
                <a:gd name="T1" fmla="*/ 0 h 72"/>
                <a:gd name="T2" fmla="*/ 54 w 72"/>
                <a:gd name="T3" fmla="*/ 4 h 72"/>
                <a:gd name="T4" fmla="*/ 66 w 72"/>
                <a:gd name="T5" fmla="*/ 18 h 72"/>
                <a:gd name="T6" fmla="*/ 72 w 72"/>
                <a:gd name="T7" fmla="*/ 36 h 72"/>
                <a:gd name="T8" fmla="*/ 66 w 72"/>
                <a:gd name="T9" fmla="*/ 54 h 72"/>
                <a:gd name="T10" fmla="*/ 54 w 72"/>
                <a:gd name="T11" fmla="*/ 67 h 72"/>
                <a:gd name="T12" fmla="*/ 36 w 72"/>
                <a:gd name="T13" fmla="*/ 72 h 72"/>
                <a:gd name="T14" fmla="*/ 18 w 72"/>
                <a:gd name="T15" fmla="*/ 67 h 72"/>
                <a:gd name="T16" fmla="*/ 3 w 72"/>
                <a:gd name="T17" fmla="*/ 54 h 72"/>
                <a:gd name="T18" fmla="*/ 0 w 72"/>
                <a:gd name="T19" fmla="*/ 36 h 72"/>
                <a:gd name="T20" fmla="*/ 3 w 72"/>
                <a:gd name="T21" fmla="*/ 18 h 72"/>
                <a:gd name="T22" fmla="*/ 18 w 72"/>
                <a:gd name="T23" fmla="*/ 4 h 72"/>
                <a:gd name="T24" fmla="*/ 36 w 72"/>
                <a:gd name="T2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72">
                  <a:moveTo>
                    <a:pt x="36" y="0"/>
                  </a:moveTo>
                  <a:lnTo>
                    <a:pt x="54" y="4"/>
                  </a:lnTo>
                  <a:lnTo>
                    <a:pt x="66" y="18"/>
                  </a:lnTo>
                  <a:lnTo>
                    <a:pt x="72" y="36"/>
                  </a:lnTo>
                  <a:lnTo>
                    <a:pt x="66" y="54"/>
                  </a:lnTo>
                  <a:lnTo>
                    <a:pt x="54" y="67"/>
                  </a:lnTo>
                  <a:lnTo>
                    <a:pt x="36" y="72"/>
                  </a:lnTo>
                  <a:lnTo>
                    <a:pt x="18" y="67"/>
                  </a:lnTo>
                  <a:lnTo>
                    <a:pt x="3" y="54"/>
                  </a:lnTo>
                  <a:lnTo>
                    <a:pt x="0" y="36"/>
                  </a:lnTo>
                  <a:lnTo>
                    <a:pt x="3" y="18"/>
                  </a:lnTo>
                  <a:lnTo>
                    <a:pt x="18" y="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32"/>
            <p:cNvSpPr>
              <a:spLocks/>
            </p:cNvSpPr>
            <p:nvPr/>
          </p:nvSpPr>
          <p:spPr bwMode="auto">
            <a:xfrm>
              <a:off x="4629150" y="5327650"/>
              <a:ext cx="93663" cy="96838"/>
            </a:xfrm>
            <a:custGeom>
              <a:avLst/>
              <a:gdLst>
                <a:gd name="T0" fmla="*/ 31 w 59"/>
                <a:gd name="T1" fmla="*/ 0 h 61"/>
                <a:gd name="T2" fmla="*/ 45 w 59"/>
                <a:gd name="T3" fmla="*/ 5 h 61"/>
                <a:gd name="T4" fmla="*/ 56 w 59"/>
                <a:gd name="T5" fmla="*/ 16 h 61"/>
                <a:gd name="T6" fmla="*/ 59 w 59"/>
                <a:gd name="T7" fmla="*/ 30 h 61"/>
                <a:gd name="T8" fmla="*/ 56 w 59"/>
                <a:gd name="T9" fmla="*/ 45 h 61"/>
                <a:gd name="T10" fmla="*/ 45 w 59"/>
                <a:gd name="T11" fmla="*/ 55 h 61"/>
                <a:gd name="T12" fmla="*/ 31 w 59"/>
                <a:gd name="T13" fmla="*/ 61 h 61"/>
                <a:gd name="T14" fmla="*/ 16 w 59"/>
                <a:gd name="T15" fmla="*/ 55 h 61"/>
                <a:gd name="T16" fmla="*/ 6 w 59"/>
                <a:gd name="T17" fmla="*/ 45 h 61"/>
                <a:gd name="T18" fmla="*/ 0 w 59"/>
                <a:gd name="T19" fmla="*/ 30 h 61"/>
                <a:gd name="T20" fmla="*/ 6 w 59"/>
                <a:gd name="T21" fmla="*/ 16 h 61"/>
                <a:gd name="T22" fmla="*/ 16 w 59"/>
                <a:gd name="T23" fmla="*/ 5 h 61"/>
                <a:gd name="T24" fmla="*/ 31 w 59"/>
                <a:gd name="T25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1">
                  <a:moveTo>
                    <a:pt x="31" y="0"/>
                  </a:moveTo>
                  <a:lnTo>
                    <a:pt x="45" y="5"/>
                  </a:lnTo>
                  <a:lnTo>
                    <a:pt x="56" y="16"/>
                  </a:lnTo>
                  <a:lnTo>
                    <a:pt x="59" y="30"/>
                  </a:lnTo>
                  <a:lnTo>
                    <a:pt x="56" y="45"/>
                  </a:lnTo>
                  <a:lnTo>
                    <a:pt x="45" y="55"/>
                  </a:lnTo>
                  <a:lnTo>
                    <a:pt x="31" y="61"/>
                  </a:lnTo>
                  <a:lnTo>
                    <a:pt x="16" y="55"/>
                  </a:lnTo>
                  <a:lnTo>
                    <a:pt x="6" y="45"/>
                  </a:lnTo>
                  <a:lnTo>
                    <a:pt x="0" y="30"/>
                  </a:lnTo>
                  <a:lnTo>
                    <a:pt x="6" y="16"/>
                  </a:lnTo>
                  <a:lnTo>
                    <a:pt x="16" y="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33"/>
            <p:cNvSpPr>
              <a:spLocks/>
            </p:cNvSpPr>
            <p:nvPr/>
          </p:nvSpPr>
          <p:spPr bwMode="auto">
            <a:xfrm>
              <a:off x="4514850" y="5270500"/>
              <a:ext cx="163513" cy="122238"/>
            </a:xfrm>
            <a:custGeom>
              <a:avLst/>
              <a:gdLst>
                <a:gd name="T0" fmla="*/ 7 w 103"/>
                <a:gd name="T1" fmla="*/ 0 h 77"/>
                <a:gd name="T2" fmla="*/ 103 w 103"/>
                <a:gd name="T3" fmla="*/ 64 h 77"/>
                <a:gd name="T4" fmla="*/ 96 w 103"/>
                <a:gd name="T5" fmla="*/ 77 h 77"/>
                <a:gd name="T6" fmla="*/ 0 w 103"/>
                <a:gd name="T7" fmla="*/ 12 h 77"/>
                <a:gd name="T8" fmla="*/ 7 w 103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77">
                  <a:moveTo>
                    <a:pt x="7" y="0"/>
                  </a:moveTo>
                  <a:lnTo>
                    <a:pt x="103" y="64"/>
                  </a:lnTo>
                  <a:lnTo>
                    <a:pt x="96" y="77"/>
                  </a:lnTo>
                  <a:lnTo>
                    <a:pt x="0" y="1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34"/>
            <p:cNvSpPr>
              <a:spLocks/>
            </p:cNvSpPr>
            <p:nvPr/>
          </p:nvSpPr>
          <p:spPr bwMode="auto">
            <a:xfrm>
              <a:off x="4667250" y="5364163"/>
              <a:ext cx="22225" cy="22225"/>
            </a:xfrm>
            <a:custGeom>
              <a:avLst/>
              <a:gdLst>
                <a:gd name="T0" fmla="*/ 7 w 14"/>
                <a:gd name="T1" fmla="*/ 0 h 14"/>
                <a:gd name="T2" fmla="*/ 10 w 14"/>
                <a:gd name="T3" fmla="*/ 0 h 14"/>
                <a:gd name="T4" fmla="*/ 12 w 14"/>
                <a:gd name="T5" fmla="*/ 4 h 14"/>
                <a:gd name="T6" fmla="*/ 14 w 14"/>
                <a:gd name="T7" fmla="*/ 7 h 14"/>
                <a:gd name="T8" fmla="*/ 12 w 14"/>
                <a:gd name="T9" fmla="*/ 11 h 14"/>
                <a:gd name="T10" fmla="*/ 10 w 14"/>
                <a:gd name="T11" fmla="*/ 14 h 14"/>
                <a:gd name="T12" fmla="*/ 7 w 14"/>
                <a:gd name="T13" fmla="*/ 14 h 14"/>
                <a:gd name="T14" fmla="*/ 3 w 14"/>
                <a:gd name="T15" fmla="*/ 14 h 14"/>
                <a:gd name="T16" fmla="*/ 0 w 14"/>
                <a:gd name="T17" fmla="*/ 11 h 14"/>
                <a:gd name="T18" fmla="*/ 0 w 14"/>
                <a:gd name="T19" fmla="*/ 7 h 14"/>
                <a:gd name="T20" fmla="*/ 0 w 14"/>
                <a:gd name="T21" fmla="*/ 4 h 14"/>
                <a:gd name="T22" fmla="*/ 3 w 14"/>
                <a:gd name="T23" fmla="*/ 0 h 14"/>
                <a:gd name="T24" fmla="*/ 7 w 14"/>
                <a:gd name="T2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14">
                  <a:moveTo>
                    <a:pt x="7" y="0"/>
                  </a:moveTo>
                  <a:lnTo>
                    <a:pt x="10" y="0"/>
                  </a:lnTo>
                  <a:lnTo>
                    <a:pt x="12" y="4"/>
                  </a:lnTo>
                  <a:lnTo>
                    <a:pt x="14" y="7"/>
                  </a:lnTo>
                  <a:lnTo>
                    <a:pt x="12" y="11"/>
                  </a:lnTo>
                  <a:lnTo>
                    <a:pt x="10" y="14"/>
                  </a:lnTo>
                  <a:lnTo>
                    <a:pt x="7" y="14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476263"/>
            </a:solidFill>
            <a:ln w="0">
              <a:solidFill>
                <a:srgbClr val="4762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35"/>
            <p:cNvSpPr>
              <a:spLocks/>
            </p:cNvSpPr>
            <p:nvPr/>
          </p:nvSpPr>
          <p:spPr bwMode="auto">
            <a:xfrm>
              <a:off x="4130675" y="5257800"/>
              <a:ext cx="11113" cy="109538"/>
            </a:xfrm>
            <a:custGeom>
              <a:avLst/>
              <a:gdLst>
                <a:gd name="T0" fmla="*/ 2 w 7"/>
                <a:gd name="T1" fmla="*/ 0 h 69"/>
                <a:gd name="T2" fmla="*/ 7 w 7"/>
                <a:gd name="T3" fmla="*/ 69 h 69"/>
                <a:gd name="T4" fmla="*/ 7 w 7"/>
                <a:gd name="T5" fmla="*/ 69 h 69"/>
                <a:gd name="T6" fmla="*/ 0 w 7"/>
                <a:gd name="T7" fmla="*/ 0 h 69"/>
                <a:gd name="T8" fmla="*/ 2 w 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9">
                  <a:moveTo>
                    <a:pt x="2" y="0"/>
                  </a:moveTo>
                  <a:lnTo>
                    <a:pt x="7" y="69"/>
                  </a:lnTo>
                  <a:lnTo>
                    <a:pt x="7" y="69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36"/>
            <p:cNvSpPr>
              <a:spLocks/>
            </p:cNvSpPr>
            <p:nvPr/>
          </p:nvSpPr>
          <p:spPr bwMode="auto">
            <a:xfrm>
              <a:off x="4135438" y="5257800"/>
              <a:ext cx="12700" cy="109538"/>
            </a:xfrm>
            <a:custGeom>
              <a:avLst/>
              <a:gdLst>
                <a:gd name="T0" fmla="*/ 8 w 8"/>
                <a:gd name="T1" fmla="*/ 0 h 69"/>
                <a:gd name="T2" fmla="*/ 8 w 8"/>
                <a:gd name="T3" fmla="*/ 0 h 69"/>
                <a:gd name="T4" fmla="*/ 2 w 8"/>
                <a:gd name="T5" fmla="*/ 69 h 69"/>
                <a:gd name="T6" fmla="*/ 0 w 8"/>
                <a:gd name="T7" fmla="*/ 69 h 69"/>
                <a:gd name="T8" fmla="*/ 8 w 8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69">
                  <a:moveTo>
                    <a:pt x="8" y="0"/>
                  </a:moveTo>
                  <a:lnTo>
                    <a:pt x="8" y="0"/>
                  </a:lnTo>
                  <a:lnTo>
                    <a:pt x="2" y="69"/>
                  </a:lnTo>
                  <a:lnTo>
                    <a:pt x="0" y="69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37"/>
            <p:cNvSpPr>
              <a:spLocks/>
            </p:cNvSpPr>
            <p:nvPr/>
          </p:nvSpPr>
          <p:spPr bwMode="auto">
            <a:xfrm>
              <a:off x="4148138" y="5367338"/>
              <a:ext cx="111125" cy="11113"/>
            </a:xfrm>
            <a:custGeom>
              <a:avLst/>
              <a:gdLst>
                <a:gd name="T0" fmla="*/ 70 w 70"/>
                <a:gd name="T1" fmla="*/ 0 h 7"/>
                <a:gd name="T2" fmla="*/ 70 w 70"/>
                <a:gd name="T3" fmla="*/ 2 h 7"/>
                <a:gd name="T4" fmla="*/ 0 w 70"/>
                <a:gd name="T5" fmla="*/ 7 h 7"/>
                <a:gd name="T6" fmla="*/ 0 w 70"/>
                <a:gd name="T7" fmla="*/ 5 h 7"/>
                <a:gd name="T8" fmla="*/ 70 w 70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">
                  <a:moveTo>
                    <a:pt x="70" y="0"/>
                  </a:moveTo>
                  <a:lnTo>
                    <a:pt x="70" y="2"/>
                  </a:lnTo>
                  <a:lnTo>
                    <a:pt x="0" y="7"/>
                  </a:lnTo>
                  <a:lnTo>
                    <a:pt x="0" y="5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38"/>
            <p:cNvSpPr>
              <a:spLocks/>
            </p:cNvSpPr>
            <p:nvPr/>
          </p:nvSpPr>
          <p:spPr bwMode="auto">
            <a:xfrm>
              <a:off x="4148138" y="5372100"/>
              <a:ext cx="111125" cy="12700"/>
            </a:xfrm>
            <a:custGeom>
              <a:avLst/>
              <a:gdLst>
                <a:gd name="T0" fmla="*/ 0 w 70"/>
                <a:gd name="T1" fmla="*/ 0 h 8"/>
                <a:gd name="T2" fmla="*/ 70 w 70"/>
                <a:gd name="T3" fmla="*/ 6 h 8"/>
                <a:gd name="T4" fmla="*/ 70 w 70"/>
                <a:gd name="T5" fmla="*/ 8 h 8"/>
                <a:gd name="T6" fmla="*/ 0 w 70"/>
                <a:gd name="T7" fmla="*/ 2 h 8"/>
                <a:gd name="T8" fmla="*/ 0 w 70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8">
                  <a:moveTo>
                    <a:pt x="0" y="0"/>
                  </a:moveTo>
                  <a:lnTo>
                    <a:pt x="70" y="6"/>
                  </a:lnTo>
                  <a:lnTo>
                    <a:pt x="70" y="8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39"/>
            <p:cNvSpPr>
              <a:spLocks/>
            </p:cNvSpPr>
            <p:nvPr/>
          </p:nvSpPr>
          <p:spPr bwMode="auto">
            <a:xfrm>
              <a:off x="4135438" y="5384800"/>
              <a:ext cx="12700" cy="107950"/>
            </a:xfrm>
            <a:custGeom>
              <a:avLst/>
              <a:gdLst>
                <a:gd name="T0" fmla="*/ 2 w 8"/>
                <a:gd name="T1" fmla="*/ 0 h 68"/>
                <a:gd name="T2" fmla="*/ 8 w 8"/>
                <a:gd name="T3" fmla="*/ 68 h 68"/>
                <a:gd name="T4" fmla="*/ 8 w 8"/>
                <a:gd name="T5" fmla="*/ 68 h 68"/>
                <a:gd name="T6" fmla="*/ 0 w 8"/>
                <a:gd name="T7" fmla="*/ 0 h 68"/>
                <a:gd name="T8" fmla="*/ 2 w 8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68">
                  <a:moveTo>
                    <a:pt x="2" y="0"/>
                  </a:moveTo>
                  <a:lnTo>
                    <a:pt x="8" y="68"/>
                  </a:lnTo>
                  <a:lnTo>
                    <a:pt x="8" y="6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40"/>
            <p:cNvSpPr>
              <a:spLocks/>
            </p:cNvSpPr>
            <p:nvPr/>
          </p:nvSpPr>
          <p:spPr bwMode="auto">
            <a:xfrm>
              <a:off x="4130675" y="5384800"/>
              <a:ext cx="11113" cy="107950"/>
            </a:xfrm>
            <a:custGeom>
              <a:avLst/>
              <a:gdLst>
                <a:gd name="T0" fmla="*/ 7 w 7"/>
                <a:gd name="T1" fmla="*/ 0 h 68"/>
                <a:gd name="T2" fmla="*/ 7 w 7"/>
                <a:gd name="T3" fmla="*/ 0 h 68"/>
                <a:gd name="T4" fmla="*/ 2 w 7"/>
                <a:gd name="T5" fmla="*/ 68 h 68"/>
                <a:gd name="T6" fmla="*/ 0 w 7"/>
                <a:gd name="T7" fmla="*/ 68 h 68"/>
                <a:gd name="T8" fmla="*/ 7 w 7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8">
                  <a:moveTo>
                    <a:pt x="7" y="0"/>
                  </a:moveTo>
                  <a:lnTo>
                    <a:pt x="7" y="0"/>
                  </a:lnTo>
                  <a:lnTo>
                    <a:pt x="2" y="68"/>
                  </a:lnTo>
                  <a:lnTo>
                    <a:pt x="0" y="6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41"/>
            <p:cNvSpPr>
              <a:spLocks/>
            </p:cNvSpPr>
            <p:nvPr/>
          </p:nvSpPr>
          <p:spPr bwMode="auto">
            <a:xfrm>
              <a:off x="4021138" y="5372100"/>
              <a:ext cx="112713" cy="12700"/>
            </a:xfrm>
            <a:custGeom>
              <a:avLst/>
              <a:gdLst>
                <a:gd name="T0" fmla="*/ 69 w 71"/>
                <a:gd name="T1" fmla="*/ 0 h 8"/>
                <a:gd name="T2" fmla="*/ 71 w 71"/>
                <a:gd name="T3" fmla="*/ 2 h 8"/>
                <a:gd name="T4" fmla="*/ 0 w 71"/>
                <a:gd name="T5" fmla="*/ 8 h 8"/>
                <a:gd name="T6" fmla="*/ 0 w 71"/>
                <a:gd name="T7" fmla="*/ 6 h 8"/>
                <a:gd name="T8" fmla="*/ 69 w 7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8">
                  <a:moveTo>
                    <a:pt x="69" y="0"/>
                  </a:moveTo>
                  <a:lnTo>
                    <a:pt x="71" y="2"/>
                  </a:lnTo>
                  <a:lnTo>
                    <a:pt x="0" y="8"/>
                  </a:lnTo>
                  <a:lnTo>
                    <a:pt x="0" y="6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42"/>
            <p:cNvSpPr>
              <a:spLocks/>
            </p:cNvSpPr>
            <p:nvPr/>
          </p:nvSpPr>
          <p:spPr bwMode="auto">
            <a:xfrm>
              <a:off x="4021138" y="5367338"/>
              <a:ext cx="112713" cy="11113"/>
            </a:xfrm>
            <a:custGeom>
              <a:avLst/>
              <a:gdLst>
                <a:gd name="T0" fmla="*/ 0 w 71"/>
                <a:gd name="T1" fmla="*/ 0 h 7"/>
                <a:gd name="T2" fmla="*/ 71 w 71"/>
                <a:gd name="T3" fmla="*/ 5 h 7"/>
                <a:gd name="T4" fmla="*/ 69 w 71"/>
                <a:gd name="T5" fmla="*/ 7 h 7"/>
                <a:gd name="T6" fmla="*/ 0 w 71"/>
                <a:gd name="T7" fmla="*/ 2 h 7"/>
                <a:gd name="T8" fmla="*/ 0 w 71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7">
                  <a:moveTo>
                    <a:pt x="0" y="0"/>
                  </a:moveTo>
                  <a:lnTo>
                    <a:pt x="71" y="5"/>
                  </a:lnTo>
                  <a:lnTo>
                    <a:pt x="69" y="7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43"/>
            <p:cNvSpPr>
              <a:spLocks/>
            </p:cNvSpPr>
            <p:nvPr/>
          </p:nvSpPr>
          <p:spPr bwMode="auto">
            <a:xfrm>
              <a:off x="4049713" y="5295900"/>
              <a:ext cx="85725" cy="74613"/>
            </a:xfrm>
            <a:custGeom>
              <a:avLst/>
              <a:gdLst>
                <a:gd name="T0" fmla="*/ 0 w 54"/>
                <a:gd name="T1" fmla="*/ 0 h 47"/>
                <a:gd name="T2" fmla="*/ 54 w 54"/>
                <a:gd name="T3" fmla="*/ 45 h 47"/>
                <a:gd name="T4" fmla="*/ 54 w 54"/>
                <a:gd name="T5" fmla="*/ 47 h 47"/>
                <a:gd name="T6" fmla="*/ 0 w 54"/>
                <a:gd name="T7" fmla="*/ 2 h 47"/>
                <a:gd name="T8" fmla="*/ 0 w 54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7">
                  <a:moveTo>
                    <a:pt x="0" y="0"/>
                  </a:moveTo>
                  <a:lnTo>
                    <a:pt x="54" y="45"/>
                  </a:lnTo>
                  <a:lnTo>
                    <a:pt x="54" y="47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44"/>
            <p:cNvSpPr>
              <a:spLocks/>
            </p:cNvSpPr>
            <p:nvPr/>
          </p:nvSpPr>
          <p:spPr bwMode="auto">
            <a:xfrm>
              <a:off x="4062413" y="5286375"/>
              <a:ext cx="71438" cy="85725"/>
            </a:xfrm>
            <a:custGeom>
              <a:avLst/>
              <a:gdLst>
                <a:gd name="T0" fmla="*/ 0 w 45"/>
                <a:gd name="T1" fmla="*/ 0 h 54"/>
                <a:gd name="T2" fmla="*/ 45 w 45"/>
                <a:gd name="T3" fmla="*/ 53 h 54"/>
                <a:gd name="T4" fmla="*/ 43 w 45"/>
                <a:gd name="T5" fmla="*/ 54 h 54"/>
                <a:gd name="T6" fmla="*/ 0 w 45"/>
                <a:gd name="T7" fmla="*/ 0 h 54"/>
                <a:gd name="T8" fmla="*/ 0 w 45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4">
                  <a:moveTo>
                    <a:pt x="0" y="0"/>
                  </a:moveTo>
                  <a:lnTo>
                    <a:pt x="45" y="53"/>
                  </a:lnTo>
                  <a:lnTo>
                    <a:pt x="43" y="5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45"/>
            <p:cNvSpPr>
              <a:spLocks/>
            </p:cNvSpPr>
            <p:nvPr/>
          </p:nvSpPr>
          <p:spPr bwMode="auto">
            <a:xfrm>
              <a:off x="4144963" y="5286375"/>
              <a:ext cx="73025" cy="85725"/>
            </a:xfrm>
            <a:custGeom>
              <a:avLst/>
              <a:gdLst>
                <a:gd name="T0" fmla="*/ 45 w 46"/>
                <a:gd name="T1" fmla="*/ 0 h 54"/>
                <a:gd name="T2" fmla="*/ 46 w 46"/>
                <a:gd name="T3" fmla="*/ 0 h 54"/>
                <a:gd name="T4" fmla="*/ 2 w 46"/>
                <a:gd name="T5" fmla="*/ 54 h 54"/>
                <a:gd name="T6" fmla="*/ 0 w 46"/>
                <a:gd name="T7" fmla="*/ 53 h 54"/>
                <a:gd name="T8" fmla="*/ 45 w 46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4">
                  <a:moveTo>
                    <a:pt x="45" y="0"/>
                  </a:moveTo>
                  <a:lnTo>
                    <a:pt x="46" y="0"/>
                  </a:lnTo>
                  <a:lnTo>
                    <a:pt x="2" y="54"/>
                  </a:lnTo>
                  <a:lnTo>
                    <a:pt x="0" y="53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46"/>
            <p:cNvSpPr>
              <a:spLocks/>
            </p:cNvSpPr>
            <p:nvPr/>
          </p:nvSpPr>
          <p:spPr bwMode="auto">
            <a:xfrm>
              <a:off x="4141788" y="5295900"/>
              <a:ext cx="88900" cy="74613"/>
            </a:xfrm>
            <a:custGeom>
              <a:avLst/>
              <a:gdLst>
                <a:gd name="T0" fmla="*/ 54 w 56"/>
                <a:gd name="T1" fmla="*/ 0 h 47"/>
                <a:gd name="T2" fmla="*/ 56 w 56"/>
                <a:gd name="T3" fmla="*/ 2 h 47"/>
                <a:gd name="T4" fmla="*/ 2 w 56"/>
                <a:gd name="T5" fmla="*/ 47 h 47"/>
                <a:gd name="T6" fmla="*/ 0 w 56"/>
                <a:gd name="T7" fmla="*/ 45 h 47"/>
                <a:gd name="T8" fmla="*/ 54 w 56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7">
                  <a:moveTo>
                    <a:pt x="54" y="0"/>
                  </a:moveTo>
                  <a:lnTo>
                    <a:pt x="56" y="2"/>
                  </a:lnTo>
                  <a:lnTo>
                    <a:pt x="2" y="47"/>
                  </a:lnTo>
                  <a:lnTo>
                    <a:pt x="0" y="45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47"/>
            <p:cNvSpPr>
              <a:spLocks/>
            </p:cNvSpPr>
            <p:nvPr/>
          </p:nvSpPr>
          <p:spPr bwMode="auto">
            <a:xfrm>
              <a:off x="4141788" y="5381625"/>
              <a:ext cx="88900" cy="74613"/>
            </a:xfrm>
            <a:custGeom>
              <a:avLst/>
              <a:gdLst>
                <a:gd name="T0" fmla="*/ 2 w 56"/>
                <a:gd name="T1" fmla="*/ 0 h 47"/>
                <a:gd name="T2" fmla="*/ 56 w 56"/>
                <a:gd name="T3" fmla="*/ 45 h 47"/>
                <a:gd name="T4" fmla="*/ 54 w 56"/>
                <a:gd name="T5" fmla="*/ 47 h 47"/>
                <a:gd name="T6" fmla="*/ 0 w 56"/>
                <a:gd name="T7" fmla="*/ 2 h 47"/>
                <a:gd name="T8" fmla="*/ 2 w 56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7">
                  <a:moveTo>
                    <a:pt x="2" y="0"/>
                  </a:moveTo>
                  <a:lnTo>
                    <a:pt x="56" y="45"/>
                  </a:lnTo>
                  <a:lnTo>
                    <a:pt x="54" y="47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48"/>
            <p:cNvSpPr>
              <a:spLocks/>
            </p:cNvSpPr>
            <p:nvPr/>
          </p:nvSpPr>
          <p:spPr bwMode="auto">
            <a:xfrm>
              <a:off x="4144963" y="5378450"/>
              <a:ext cx="73025" cy="85725"/>
            </a:xfrm>
            <a:custGeom>
              <a:avLst/>
              <a:gdLst>
                <a:gd name="T0" fmla="*/ 2 w 46"/>
                <a:gd name="T1" fmla="*/ 0 h 54"/>
                <a:gd name="T2" fmla="*/ 46 w 46"/>
                <a:gd name="T3" fmla="*/ 54 h 54"/>
                <a:gd name="T4" fmla="*/ 45 w 46"/>
                <a:gd name="T5" fmla="*/ 54 h 54"/>
                <a:gd name="T6" fmla="*/ 0 w 46"/>
                <a:gd name="T7" fmla="*/ 2 h 54"/>
                <a:gd name="T8" fmla="*/ 2 w 46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4">
                  <a:moveTo>
                    <a:pt x="2" y="0"/>
                  </a:moveTo>
                  <a:lnTo>
                    <a:pt x="46" y="54"/>
                  </a:lnTo>
                  <a:lnTo>
                    <a:pt x="45" y="54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49"/>
            <p:cNvSpPr>
              <a:spLocks/>
            </p:cNvSpPr>
            <p:nvPr/>
          </p:nvSpPr>
          <p:spPr bwMode="auto">
            <a:xfrm>
              <a:off x="4062413" y="5378450"/>
              <a:ext cx="71438" cy="85725"/>
            </a:xfrm>
            <a:custGeom>
              <a:avLst/>
              <a:gdLst>
                <a:gd name="T0" fmla="*/ 43 w 45"/>
                <a:gd name="T1" fmla="*/ 0 h 54"/>
                <a:gd name="T2" fmla="*/ 45 w 45"/>
                <a:gd name="T3" fmla="*/ 2 h 54"/>
                <a:gd name="T4" fmla="*/ 0 w 45"/>
                <a:gd name="T5" fmla="*/ 54 h 54"/>
                <a:gd name="T6" fmla="*/ 0 w 45"/>
                <a:gd name="T7" fmla="*/ 54 h 54"/>
                <a:gd name="T8" fmla="*/ 43 w 45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4">
                  <a:moveTo>
                    <a:pt x="43" y="0"/>
                  </a:moveTo>
                  <a:lnTo>
                    <a:pt x="45" y="2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50"/>
            <p:cNvSpPr>
              <a:spLocks/>
            </p:cNvSpPr>
            <p:nvPr/>
          </p:nvSpPr>
          <p:spPr bwMode="auto">
            <a:xfrm>
              <a:off x="4049713" y="5381625"/>
              <a:ext cx="85725" cy="74613"/>
            </a:xfrm>
            <a:custGeom>
              <a:avLst/>
              <a:gdLst>
                <a:gd name="T0" fmla="*/ 54 w 54"/>
                <a:gd name="T1" fmla="*/ 0 h 47"/>
                <a:gd name="T2" fmla="*/ 54 w 54"/>
                <a:gd name="T3" fmla="*/ 2 h 47"/>
                <a:gd name="T4" fmla="*/ 0 w 54"/>
                <a:gd name="T5" fmla="*/ 47 h 47"/>
                <a:gd name="T6" fmla="*/ 0 w 54"/>
                <a:gd name="T7" fmla="*/ 45 h 47"/>
                <a:gd name="T8" fmla="*/ 54 w 54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7">
                  <a:moveTo>
                    <a:pt x="54" y="0"/>
                  </a:moveTo>
                  <a:lnTo>
                    <a:pt x="54" y="2"/>
                  </a:lnTo>
                  <a:lnTo>
                    <a:pt x="0" y="47"/>
                  </a:lnTo>
                  <a:lnTo>
                    <a:pt x="0" y="45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133536"/>
            </a:solidFill>
            <a:ln w="0">
              <a:solidFill>
                <a:srgbClr val="13353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51"/>
            <p:cNvSpPr>
              <a:spLocks noEditPoints="1"/>
            </p:cNvSpPr>
            <p:nvPr/>
          </p:nvSpPr>
          <p:spPr bwMode="auto">
            <a:xfrm>
              <a:off x="4013200" y="5249863"/>
              <a:ext cx="254000" cy="250825"/>
            </a:xfrm>
            <a:custGeom>
              <a:avLst/>
              <a:gdLst>
                <a:gd name="T0" fmla="*/ 79 w 160"/>
                <a:gd name="T1" fmla="*/ 13 h 158"/>
                <a:gd name="T2" fmla="*/ 54 w 160"/>
                <a:gd name="T3" fmla="*/ 18 h 158"/>
                <a:gd name="T4" fmla="*/ 32 w 160"/>
                <a:gd name="T5" fmla="*/ 32 h 158"/>
                <a:gd name="T6" fmla="*/ 18 w 160"/>
                <a:gd name="T7" fmla="*/ 54 h 158"/>
                <a:gd name="T8" fmla="*/ 13 w 160"/>
                <a:gd name="T9" fmla="*/ 79 h 158"/>
                <a:gd name="T10" fmla="*/ 18 w 160"/>
                <a:gd name="T11" fmla="*/ 104 h 158"/>
                <a:gd name="T12" fmla="*/ 32 w 160"/>
                <a:gd name="T13" fmla="*/ 126 h 158"/>
                <a:gd name="T14" fmla="*/ 54 w 160"/>
                <a:gd name="T15" fmla="*/ 140 h 158"/>
                <a:gd name="T16" fmla="*/ 79 w 160"/>
                <a:gd name="T17" fmla="*/ 146 h 158"/>
                <a:gd name="T18" fmla="*/ 106 w 160"/>
                <a:gd name="T19" fmla="*/ 140 h 158"/>
                <a:gd name="T20" fmla="*/ 126 w 160"/>
                <a:gd name="T21" fmla="*/ 126 h 158"/>
                <a:gd name="T22" fmla="*/ 140 w 160"/>
                <a:gd name="T23" fmla="*/ 104 h 158"/>
                <a:gd name="T24" fmla="*/ 146 w 160"/>
                <a:gd name="T25" fmla="*/ 79 h 158"/>
                <a:gd name="T26" fmla="*/ 140 w 160"/>
                <a:gd name="T27" fmla="*/ 54 h 158"/>
                <a:gd name="T28" fmla="*/ 126 w 160"/>
                <a:gd name="T29" fmla="*/ 32 h 158"/>
                <a:gd name="T30" fmla="*/ 106 w 160"/>
                <a:gd name="T31" fmla="*/ 18 h 158"/>
                <a:gd name="T32" fmla="*/ 79 w 160"/>
                <a:gd name="T33" fmla="*/ 13 h 158"/>
                <a:gd name="T34" fmla="*/ 79 w 160"/>
                <a:gd name="T35" fmla="*/ 0 h 158"/>
                <a:gd name="T36" fmla="*/ 104 w 160"/>
                <a:gd name="T37" fmla="*/ 4 h 158"/>
                <a:gd name="T38" fmla="*/ 126 w 160"/>
                <a:gd name="T39" fmla="*/ 14 h 158"/>
                <a:gd name="T40" fmla="*/ 144 w 160"/>
                <a:gd name="T41" fmla="*/ 32 h 158"/>
                <a:gd name="T42" fmla="*/ 155 w 160"/>
                <a:gd name="T43" fmla="*/ 54 h 158"/>
                <a:gd name="T44" fmla="*/ 160 w 160"/>
                <a:gd name="T45" fmla="*/ 79 h 158"/>
                <a:gd name="T46" fmla="*/ 155 w 160"/>
                <a:gd name="T47" fmla="*/ 104 h 158"/>
                <a:gd name="T48" fmla="*/ 144 w 160"/>
                <a:gd name="T49" fmla="*/ 126 h 158"/>
                <a:gd name="T50" fmla="*/ 126 w 160"/>
                <a:gd name="T51" fmla="*/ 144 h 158"/>
                <a:gd name="T52" fmla="*/ 104 w 160"/>
                <a:gd name="T53" fmla="*/ 155 h 158"/>
                <a:gd name="T54" fmla="*/ 79 w 160"/>
                <a:gd name="T55" fmla="*/ 158 h 158"/>
                <a:gd name="T56" fmla="*/ 54 w 160"/>
                <a:gd name="T57" fmla="*/ 155 h 158"/>
                <a:gd name="T58" fmla="*/ 32 w 160"/>
                <a:gd name="T59" fmla="*/ 144 h 158"/>
                <a:gd name="T60" fmla="*/ 16 w 160"/>
                <a:gd name="T61" fmla="*/ 126 h 158"/>
                <a:gd name="T62" fmla="*/ 4 w 160"/>
                <a:gd name="T63" fmla="*/ 104 h 158"/>
                <a:gd name="T64" fmla="*/ 0 w 160"/>
                <a:gd name="T65" fmla="*/ 79 h 158"/>
                <a:gd name="T66" fmla="*/ 4 w 160"/>
                <a:gd name="T67" fmla="*/ 54 h 158"/>
                <a:gd name="T68" fmla="*/ 16 w 160"/>
                <a:gd name="T69" fmla="*/ 32 h 158"/>
                <a:gd name="T70" fmla="*/ 32 w 160"/>
                <a:gd name="T71" fmla="*/ 14 h 158"/>
                <a:gd name="T72" fmla="*/ 54 w 160"/>
                <a:gd name="T73" fmla="*/ 4 h 158"/>
                <a:gd name="T74" fmla="*/ 79 w 160"/>
                <a:gd name="T7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0" h="158">
                  <a:moveTo>
                    <a:pt x="79" y="13"/>
                  </a:moveTo>
                  <a:lnTo>
                    <a:pt x="54" y="18"/>
                  </a:lnTo>
                  <a:lnTo>
                    <a:pt x="32" y="32"/>
                  </a:lnTo>
                  <a:lnTo>
                    <a:pt x="18" y="54"/>
                  </a:lnTo>
                  <a:lnTo>
                    <a:pt x="13" y="79"/>
                  </a:lnTo>
                  <a:lnTo>
                    <a:pt x="18" y="104"/>
                  </a:lnTo>
                  <a:lnTo>
                    <a:pt x="32" y="126"/>
                  </a:lnTo>
                  <a:lnTo>
                    <a:pt x="54" y="140"/>
                  </a:lnTo>
                  <a:lnTo>
                    <a:pt x="79" y="146"/>
                  </a:lnTo>
                  <a:lnTo>
                    <a:pt x="106" y="140"/>
                  </a:lnTo>
                  <a:lnTo>
                    <a:pt x="126" y="126"/>
                  </a:lnTo>
                  <a:lnTo>
                    <a:pt x="140" y="104"/>
                  </a:lnTo>
                  <a:lnTo>
                    <a:pt x="146" y="79"/>
                  </a:lnTo>
                  <a:lnTo>
                    <a:pt x="140" y="54"/>
                  </a:lnTo>
                  <a:lnTo>
                    <a:pt x="126" y="32"/>
                  </a:lnTo>
                  <a:lnTo>
                    <a:pt x="106" y="18"/>
                  </a:lnTo>
                  <a:lnTo>
                    <a:pt x="79" y="13"/>
                  </a:lnTo>
                  <a:close/>
                  <a:moveTo>
                    <a:pt x="79" y="0"/>
                  </a:moveTo>
                  <a:lnTo>
                    <a:pt x="104" y="4"/>
                  </a:lnTo>
                  <a:lnTo>
                    <a:pt x="126" y="14"/>
                  </a:lnTo>
                  <a:lnTo>
                    <a:pt x="144" y="32"/>
                  </a:lnTo>
                  <a:lnTo>
                    <a:pt x="155" y="54"/>
                  </a:lnTo>
                  <a:lnTo>
                    <a:pt x="160" y="79"/>
                  </a:lnTo>
                  <a:lnTo>
                    <a:pt x="155" y="104"/>
                  </a:lnTo>
                  <a:lnTo>
                    <a:pt x="144" y="126"/>
                  </a:lnTo>
                  <a:lnTo>
                    <a:pt x="126" y="144"/>
                  </a:lnTo>
                  <a:lnTo>
                    <a:pt x="104" y="155"/>
                  </a:lnTo>
                  <a:lnTo>
                    <a:pt x="79" y="158"/>
                  </a:lnTo>
                  <a:lnTo>
                    <a:pt x="54" y="155"/>
                  </a:lnTo>
                  <a:lnTo>
                    <a:pt x="32" y="144"/>
                  </a:lnTo>
                  <a:lnTo>
                    <a:pt x="16" y="126"/>
                  </a:lnTo>
                  <a:lnTo>
                    <a:pt x="4" y="104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2"/>
                  </a:lnTo>
                  <a:lnTo>
                    <a:pt x="32" y="14"/>
                  </a:lnTo>
                  <a:lnTo>
                    <a:pt x="54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52"/>
            <p:cNvSpPr>
              <a:spLocks noEditPoints="1"/>
            </p:cNvSpPr>
            <p:nvPr/>
          </p:nvSpPr>
          <p:spPr bwMode="auto">
            <a:xfrm>
              <a:off x="4033838" y="5270500"/>
              <a:ext cx="211138" cy="211138"/>
            </a:xfrm>
            <a:custGeom>
              <a:avLst/>
              <a:gdLst>
                <a:gd name="T0" fmla="*/ 66 w 133"/>
                <a:gd name="T1" fmla="*/ 18 h 133"/>
                <a:gd name="T2" fmla="*/ 48 w 133"/>
                <a:gd name="T3" fmla="*/ 21 h 133"/>
                <a:gd name="T4" fmla="*/ 32 w 133"/>
                <a:gd name="T5" fmla="*/ 32 h 133"/>
                <a:gd name="T6" fmla="*/ 21 w 133"/>
                <a:gd name="T7" fmla="*/ 46 h 133"/>
                <a:gd name="T8" fmla="*/ 18 w 133"/>
                <a:gd name="T9" fmla="*/ 66 h 133"/>
                <a:gd name="T10" fmla="*/ 21 w 133"/>
                <a:gd name="T11" fmla="*/ 86 h 133"/>
                <a:gd name="T12" fmla="*/ 32 w 133"/>
                <a:gd name="T13" fmla="*/ 100 h 133"/>
                <a:gd name="T14" fmla="*/ 48 w 133"/>
                <a:gd name="T15" fmla="*/ 111 h 133"/>
                <a:gd name="T16" fmla="*/ 66 w 133"/>
                <a:gd name="T17" fmla="*/ 115 h 133"/>
                <a:gd name="T18" fmla="*/ 86 w 133"/>
                <a:gd name="T19" fmla="*/ 111 h 133"/>
                <a:gd name="T20" fmla="*/ 102 w 133"/>
                <a:gd name="T21" fmla="*/ 100 h 133"/>
                <a:gd name="T22" fmla="*/ 111 w 133"/>
                <a:gd name="T23" fmla="*/ 86 h 133"/>
                <a:gd name="T24" fmla="*/ 116 w 133"/>
                <a:gd name="T25" fmla="*/ 66 h 133"/>
                <a:gd name="T26" fmla="*/ 111 w 133"/>
                <a:gd name="T27" fmla="*/ 46 h 133"/>
                <a:gd name="T28" fmla="*/ 102 w 133"/>
                <a:gd name="T29" fmla="*/ 32 h 133"/>
                <a:gd name="T30" fmla="*/ 86 w 133"/>
                <a:gd name="T31" fmla="*/ 21 h 133"/>
                <a:gd name="T32" fmla="*/ 66 w 133"/>
                <a:gd name="T33" fmla="*/ 18 h 133"/>
                <a:gd name="T34" fmla="*/ 66 w 133"/>
                <a:gd name="T35" fmla="*/ 0 h 133"/>
                <a:gd name="T36" fmla="*/ 93 w 133"/>
                <a:gd name="T37" fmla="*/ 5 h 133"/>
                <a:gd name="T38" fmla="*/ 113 w 133"/>
                <a:gd name="T39" fmla="*/ 19 h 133"/>
                <a:gd name="T40" fmla="*/ 127 w 133"/>
                <a:gd name="T41" fmla="*/ 41 h 133"/>
                <a:gd name="T42" fmla="*/ 133 w 133"/>
                <a:gd name="T43" fmla="*/ 66 h 133"/>
                <a:gd name="T44" fmla="*/ 127 w 133"/>
                <a:gd name="T45" fmla="*/ 91 h 133"/>
                <a:gd name="T46" fmla="*/ 113 w 133"/>
                <a:gd name="T47" fmla="*/ 113 h 133"/>
                <a:gd name="T48" fmla="*/ 93 w 133"/>
                <a:gd name="T49" fmla="*/ 127 h 133"/>
                <a:gd name="T50" fmla="*/ 66 w 133"/>
                <a:gd name="T51" fmla="*/ 133 h 133"/>
                <a:gd name="T52" fmla="*/ 41 w 133"/>
                <a:gd name="T53" fmla="*/ 127 h 133"/>
                <a:gd name="T54" fmla="*/ 19 w 133"/>
                <a:gd name="T55" fmla="*/ 113 h 133"/>
                <a:gd name="T56" fmla="*/ 5 w 133"/>
                <a:gd name="T57" fmla="*/ 91 h 133"/>
                <a:gd name="T58" fmla="*/ 0 w 133"/>
                <a:gd name="T59" fmla="*/ 66 h 133"/>
                <a:gd name="T60" fmla="*/ 5 w 133"/>
                <a:gd name="T61" fmla="*/ 41 h 133"/>
                <a:gd name="T62" fmla="*/ 19 w 133"/>
                <a:gd name="T63" fmla="*/ 19 h 133"/>
                <a:gd name="T64" fmla="*/ 41 w 133"/>
                <a:gd name="T65" fmla="*/ 5 h 133"/>
                <a:gd name="T66" fmla="*/ 66 w 133"/>
                <a:gd name="T6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3" h="133">
                  <a:moveTo>
                    <a:pt x="66" y="18"/>
                  </a:moveTo>
                  <a:lnTo>
                    <a:pt x="48" y="21"/>
                  </a:lnTo>
                  <a:lnTo>
                    <a:pt x="32" y="32"/>
                  </a:lnTo>
                  <a:lnTo>
                    <a:pt x="21" y="46"/>
                  </a:lnTo>
                  <a:lnTo>
                    <a:pt x="18" y="66"/>
                  </a:lnTo>
                  <a:lnTo>
                    <a:pt x="21" y="86"/>
                  </a:lnTo>
                  <a:lnTo>
                    <a:pt x="32" y="100"/>
                  </a:lnTo>
                  <a:lnTo>
                    <a:pt x="48" y="111"/>
                  </a:lnTo>
                  <a:lnTo>
                    <a:pt x="66" y="115"/>
                  </a:lnTo>
                  <a:lnTo>
                    <a:pt x="86" y="111"/>
                  </a:lnTo>
                  <a:lnTo>
                    <a:pt x="102" y="100"/>
                  </a:lnTo>
                  <a:lnTo>
                    <a:pt x="111" y="86"/>
                  </a:lnTo>
                  <a:lnTo>
                    <a:pt x="116" y="66"/>
                  </a:lnTo>
                  <a:lnTo>
                    <a:pt x="111" y="46"/>
                  </a:lnTo>
                  <a:lnTo>
                    <a:pt x="102" y="32"/>
                  </a:lnTo>
                  <a:lnTo>
                    <a:pt x="86" y="21"/>
                  </a:lnTo>
                  <a:lnTo>
                    <a:pt x="66" y="18"/>
                  </a:lnTo>
                  <a:close/>
                  <a:moveTo>
                    <a:pt x="66" y="0"/>
                  </a:moveTo>
                  <a:lnTo>
                    <a:pt x="93" y="5"/>
                  </a:lnTo>
                  <a:lnTo>
                    <a:pt x="113" y="19"/>
                  </a:lnTo>
                  <a:lnTo>
                    <a:pt x="127" y="41"/>
                  </a:lnTo>
                  <a:lnTo>
                    <a:pt x="133" y="66"/>
                  </a:lnTo>
                  <a:lnTo>
                    <a:pt x="127" y="91"/>
                  </a:lnTo>
                  <a:lnTo>
                    <a:pt x="113" y="113"/>
                  </a:lnTo>
                  <a:lnTo>
                    <a:pt x="93" y="127"/>
                  </a:lnTo>
                  <a:lnTo>
                    <a:pt x="66" y="133"/>
                  </a:lnTo>
                  <a:lnTo>
                    <a:pt x="41" y="127"/>
                  </a:lnTo>
                  <a:lnTo>
                    <a:pt x="19" y="113"/>
                  </a:lnTo>
                  <a:lnTo>
                    <a:pt x="5" y="91"/>
                  </a:lnTo>
                  <a:lnTo>
                    <a:pt x="0" y="66"/>
                  </a:lnTo>
                  <a:lnTo>
                    <a:pt x="5" y="41"/>
                  </a:lnTo>
                  <a:lnTo>
                    <a:pt x="19" y="19"/>
                  </a:lnTo>
                  <a:lnTo>
                    <a:pt x="41" y="5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53"/>
            <p:cNvSpPr>
              <a:spLocks/>
            </p:cNvSpPr>
            <p:nvPr/>
          </p:nvSpPr>
          <p:spPr bwMode="auto">
            <a:xfrm>
              <a:off x="4081463" y="5318125"/>
              <a:ext cx="114300" cy="114300"/>
            </a:xfrm>
            <a:custGeom>
              <a:avLst/>
              <a:gdLst>
                <a:gd name="T0" fmla="*/ 36 w 72"/>
                <a:gd name="T1" fmla="*/ 0 h 72"/>
                <a:gd name="T2" fmla="*/ 54 w 72"/>
                <a:gd name="T3" fmla="*/ 4 h 72"/>
                <a:gd name="T4" fmla="*/ 68 w 72"/>
                <a:gd name="T5" fmla="*/ 18 h 72"/>
                <a:gd name="T6" fmla="*/ 72 w 72"/>
                <a:gd name="T7" fmla="*/ 36 h 72"/>
                <a:gd name="T8" fmla="*/ 68 w 72"/>
                <a:gd name="T9" fmla="*/ 54 h 72"/>
                <a:gd name="T10" fmla="*/ 54 w 72"/>
                <a:gd name="T11" fmla="*/ 67 h 72"/>
                <a:gd name="T12" fmla="*/ 36 w 72"/>
                <a:gd name="T13" fmla="*/ 72 h 72"/>
                <a:gd name="T14" fmla="*/ 18 w 72"/>
                <a:gd name="T15" fmla="*/ 67 h 72"/>
                <a:gd name="T16" fmla="*/ 6 w 72"/>
                <a:gd name="T17" fmla="*/ 54 h 72"/>
                <a:gd name="T18" fmla="*/ 0 w 72"/>
                <a:gd name="T19" fmla="*/ 36 h 72"/>
                <a:gd name="T20" fmla="*/ 6 w 72"/>
                <a:gd name="T21" fmla="*/ 18 h 72"/>
                <a:gd name="T22" fmla="*/ 18 w 72"/>
                <a:gd name="T23" fmla="*/ 4 h 72"/>
                <a:gd name="T24" fmla="*/ 36 w 72"/>
                <a:gd name="T2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72">
                  <a:moveTo>
                    <a:pt x="36" y="0"/>
                  </a:moveTo>
                  <a:lnTo>
                    <a:pt x="54" y="4"/>
                  </a:lnTo>
                  <a:lnTo>
                    <a:pt x="68" y="18"/>
                  </a:lnTo>
                  <a:lnTo>
                    <a:pt x="72" y="36"/>
                  </a:lnTo>
                  <a:lnTo>
                    <a:pt x="68" y="54"/>
                  </a:lnTo>
                  <a:lnTo>
                    <a:pt x="54" y="67"/>
                  </a:lnTo>
                  <a:lnTo>
                    <a:pt x="36" y="72"/>
                  </a:lnTo>
                  <a:lnTo>
                    <a:pt x="18" y="67"/>
                  </a:lnTo>
                  <a:lnTo>
                    <a:pt x="6" y="54"/>
                  </a:lnTo>
                  <a:lnTo>
                    <a:pt x="0" y="36"/>
                  </a:lnTo>
                  <a:lnTo>
                    <a:pt x="6" y="18"/>
                  </a:lnTo>
                  <a:lnTo>
                    <a:pt x="18" y="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54"/>
            <p:cNvSpPr>
              <a:spLocks/>
            </p:cNvSpPr>
            <p:nvPr/>
          </p:nvSpPr>
          <p:spPr bwMode="auto">
            <a:xfrm>
              <a:off x="4092575" y="5327650"/>
              <a:ext cx="95250" cy="96838"/>
            </a:xfrm>
            <a:custGeom>
              <a:avLst/>
              <a:gdLst>
                <a:gd name="T0" fmla="*/ 29 w 60"/>
                <a:gd name="T1" fmla="*/ 0 h 61"/>
                <a:gd name="T2" fmla="*/ 45 w 60"/>
                <a:gd name="T3" fmla="*/ 5 h 61"/>
                <a:gd name="T4" fmla="*/ 56 w 60"/>
                <a:gd name="T5" fmla="*/ 16 h 61"/>
                <a:gd name="T6" fmla="*/ 60 w 60"/>
                <a:gd name="T7" fmla="*/ 30 h 61"/>
                <a:gd name="T8" fmla="*/ 56 w 60"/>
                <a:gd name="T9" fmla="*/ 45 h 61"/>
                <a:gd name="T10" fmla="*/ 45 w 60"/>
                <a:gd name="T11" fmla="*/ 55 h 61"/>
                <a:gd name="T12" fmla="*/ 29 w 60"/>
                <a:gd name="T13" fmla="*/ 61 h 61"/>
                <a:gd name="T14" fmla="*/ 15 w 60"/>
                <a:gd name="T15" fmla="*/ 55 h 61"/>
                <a:gd name="T16" fmla="*/ 4 w 60"/>
                <a:gd name="T17" fmla="*/ 45 h 61"/>
                <a:gd name="T18" fmla="*/ 0 w 60"/>
                <a:gd name="T19" fmla="*/ 30 h 61"/>
                <a:gd name="T20" fmla="*/ 4 w 60"/>
                <a:gd name="T21" fmla="*/ 16 h 61"/>
                <a:gd name="T22" fmla="*/ 15 w 60"/>
                <a:gd name="T23" fmla="*/ 5 h 61"/>
                <a:gd name="T24" fmla="*/ 29 w 60"/>
                <a:gd name="T25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" h="61">
                  <a:moveTo>
                    <a:pt x="29" y="0"/>
                  </a:moveTo>
                  <a:lnTo>
                    <a:pt x="45" y="5"/>
                  </a:lnTo>
                  <a:lnTo>
                    <a:pt x="56" y="16"/>
                  </a:lnTo>
                  <a:lnTo>
                    <a:pt x="60" y="30"/>
                  </a:lnTo>
                  <a:lnTo>
                    <a:pt x="56" y="45"/>
                  </a:lnTo>
                  <a:lnTo>
                    <a:pt x="45" y="55"/>
                  </a:lnTo>
                  <a:lnTo>
                    <a:pt x="29" y="61"/>
                  </a:lnTo>
                  <a:lnTo>
                    <a:pt x="15" y="55"/>
                  </a:lnTo>
                  <a:lnTo>
                    <a:pt x="4" y="45"/>
                  </a:lnTo>
                  <a:lnTo>
                    <a:pt x="0" y="30"/>
                  </a:lnTo>
                  <a:lnTo>
                    <a:pt x="4" y="16"/>
                  </a:lnTo>
                  <a:lnTo>
                    <a:pt x="15" y="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55"/>
            <p:cNvSpPr>
              <a:spLocks/>
            </p:cNvSpPr>
            <p:nvPr/>
          </p:nvSpPr>
          <p:spPr bwMode="auto">
            <a:xfrm>
              <a:off x="4127500" y="5164138"/>
              <a:ext cx="139700" cy="225425"/>
            </a:xfrm>
            <a:custGeom>
              <a:avLst/>
              <a:gdLst>
                <a:gd name="T0" fmla="*/ 77 w 88"/>
                <a:gd name="T1" fmla="*/ 0 h 142"/>
                <a:gd name="T2" fmla="*/ 88 w 88"/>
                <a:gd name="T3" fmla="*/ 6 h 142"/>
                <a:gd name="T4" fmla="*/ 11 w 88"/>
                <a:gd name="T5" fmla="*/ 142 h 142"/>
                <a:gd name="T6" fmla="*/ 0 w 88"/>
                <a:gd name="T7" fmla="*/ 137 h 142"/>
                <a:gd name="T8" fmla="*/ 77 w 88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42">
                  <a:moveTo>
                    <a:pt x="77" y="0"/>
                  </a:moveTo>
                  <a:lnTo>
                    <a:pt x="88" y="6"/>
                  </a:lnTo>
                  <a:lnTo>
                    <a:pt x="11" y="142"/>
                  </a:lnTo>
                  <a:lnTo>
                    <a:pt x="0" y="137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56"/>
            <p:cNvSpPr>
              <a:spLocks/>
            </p:cNvSpPr>
            <p:nvPr/>
          </p:nvSpPr>
          <p:spPr bwMode="auto">
            <a:xfrm>
              <a:off x="4213225" y="5156200"/>
              <a:ext cx="60325" cy="76200"/>
            </a:xfrm>
            <a:custGeom>
              <a:avLst/>
              <a:gdLst>
                <a:gd name="T0" fmla="*/ 27 w 38"/>
                <a:gd name="T1" fmla="*/ 0 h 48"/>
                <a:gd name="T2" fmla="*/ 36 w 38"/>
                <a:gd name="T3" fmla="*/ 3 h 48"/>
                <a:gd name="T4" fmla="*/ 38 w 38"/>
                <a:gd name="T5" fmla="*/ 7 h 48"/>
                <a:gd name="T6" fmla="*/ 14 w 38"/>
                <a:gd name="T7" fmla="*/ 48 h 48"/>
                <a:gd name="T8" fmla="*/ 11 w 38"/>
                <a:gd name="T9" fmla="*/ 48 h 48"/>
                <a:gd name="T10" fmla="*/ 2 w 38"/>
                <a:gd name="T11" fmla="*/ 45 h 48"/>
                <a:gd name="T12" fmla="*/ 0 w 38"/>
                <a:gd name="T13" fmla="*/ 41 h 48"/>
                <a:gd name="T14" fmla="*/ 23 w 38"/>
                <a:gd name="T15" fmla="*/ 0 h 48"/>
                <a:gd name="T16" fmla="*/ 27 w 38"/>
                <a:gd name="T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48">
                  <a:moveTo>
                    <a:pt x="27" y="0"/>
                  </a:moveTo>
                  <a:lnTo>
                    <a:pt x="36" y="3"/>
                  </a:lnTo>
                  <a:lnTo>
                    <a:pt x="38" y="7"/>
                  </a:lnTo>
                  <a:lnTo>
                    <a:pt x="14" y="48"/>
                  </a:lnTo>
                  <a:lnTo>
                    <a:pt x="11" y="48"/>
                  </a:lnTo>
                  <a:lnTo>
                    <a:pt x="2" y="45"/>
                  </a:lnTo>
                  <a:lnTo>
                    <a:pt x="0" y="41"/>
                  </a:lnTo>
                  <a:lnTo>
                    <a:pt x="23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57"/>
            <p:cNvSpPr>
              <a:spLocks/>
            </p:cNvSpPr>
            <p:nvPr/>
          </p:nvSpPr>
          <p:spPr bwMode="auto">
            <a:xfrm>
              <a:off x="4124325" y="5360988"/>
              <a:ext cx="28575" cy="28575"/>
            </a:xfrm>
            <a:custGeom>
              <a:avLst/>
              <a:gdLst>
                <a:gd name="T0" fmla="*/ 9 w 18"/>
                <a:gd name="T1" fmla="*/ 0 h 18"/>
                <a:gd name="T2" fmla="*/ 15 w 18"/>
                <a:gd name="T3" fmla="*/ 0 h 18"/>
                <a:gd name="T4" fmla="*/ 18 w 18"/>
                <a:gd name="T5" fmla="*/ 4 h 18"/>
                <a:gd name="T6" fmla="*/ 18 w 18"/>
                <a:gd name="T7" fmla="*/ 9 h 18"/>
                <a:gd name="T8" fmla="*/ 18 w 18"/>
                <a:gd name="T9" fmla="*/ 15 h 18"/>
                <a:gd name="T10" fmla="*/ 15 w 18"/>
                <a:gd name="T11" fmla="*/ 16 h 18"/>
                <a:gd name="T12" fmla="*/ 9 w 18"/>
                <a:gd name="T13" fmla="*/ 18 h 18"/>
                <a:gd name="T14" fmla="*/ 6 w 18"/>
                <a:gd name="T15" fmla="*/ 16 h 18"/>
                <a:gd name="T16" fmla="*/ 2 w 18"/>
                <a:gd name="T17" fmla="*/ 15 h 18"/>
                <a:gd name="T18" fmla="*/ 0 w 18"/>
                <a:gd name="T19" fmla="*/ 9 h 18"/>
                <a:gd name="T20" fmla="*/ 2 w 18"/>
                <a:gd name="T21" fmla="*/ 4 h 18"/>
                <a:gd name="T22" fmla="*/ 6 w 18"/>
                <a:gd name="T23" fmla="*/ 0 h 18"/>
                <a:gd name="T24" fmla="*/ 9 w 18"/>
                <a:gd name="T2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8">
                  <a:moveTo>
                    <a:pt x="9" y="0"/>
                  </a:moveTo>
                  <a:lnTo>
                    <a:pt x="15" y="0"/>
                  </a:lnTo>
                  <a:lnTo>
                    <a:pt x="18" y="4"/>
                  </a:lnTo>
                  <a:lnTo>
                    <a:pt x="18" y="9"/>
                  </a:lnTo>
                  <a:lnTo>
                    <a:pt x="18" y="15"/>
                  </a:lnTo>
                  <a:lnTo>
                    <a:pt x="15" y="16"/>
                  </a:lnTo>
                  <a:lnTo>
                    <a:pt x="9" y="18"/>
                  </a:lnTo>
                  <a:lnTo>
                    <a:pt x="6" y="16"/>
                  </a:lnTo>
                  <a:lnTo>
                    <a:pt x="2" y="15"/>
                  </a:lnTo>
                  <a:lnTo>
                    <a:pt x="0" y="9"/>
                  </a:lnTo>
                  <a:lnTo>
                    <a:pt x="2" y="4"/>
                  </a:lnTo>
                  <a:lnTo>
                    <a:pt x="6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476263"/>
            </a:solidFill>
            <a:ln w="0">
              <a:solidFill>
                <a:srgbClr val="4762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158"/>
            <p:cNvSpPr>
              <a:spLocks/>
            </p:cNvSpPr>
            <p:nvPr/>
          </p:nvSpPr>
          <p:spPr bwMode="auto">
            <a:xfrm>
              <a:off x="4256088" y="5292725"/>
              <a:ext cx="465138" cy="150813"/>
            </a:xfrm>
            <a:custGeom>
              <a:avLst/>
              <a:gdLst>
                <a:gd name="T0" fmla="*/ 30 w 293"/>
                <a:gd name="T1" fmla="*/ 2 h 95"/>
                <a:gd name="T2" fmla="*/ 34 w 293"/>
                <a:gd name="T3" fmla="*/ 9 h 95"/>
                <a:gd name="T4" fmla="*/ 18 w 293"/>
                <a:gd name="T5" fmla="*/ 29 h 95"/>
                <a:gd name="T6" fmla="*/ 16 w 293"/>
                <a:gd name="T7" fmla="*/ 32 h 95"/>
                <a:gd name="T8" fmla="*/ 18 w 293"/>
                <a:gd name="T9" fmla="*/ 41 h 95"/>
                <a:gd name="T10" fmla="*/ 25 w 293"/>
                <a:gd name="T11" fmla="*/ 52 h 95"/>
                <a:gd name="T12" fmla="*/ 38 w 293"/>
                <a:gd name="T13" fmla="*/ 67 h 95"/>
                <a:gd name="T14" fmla="*/ 59 w 293"/>
                <a:gd name="T15" fmla="*/ 77 h 95"/>
                <a:gd name="T16" fmla="*/ 104 w 293"/>
                <a:gd name="T17" fmla="*/ 79 h 95"/>
                <a:gd name="T18" fmla="*/ 129 w 293"/>
                <a:gd name="T19" fmla="*/ 79 h 95"/>
                <a:gd name="T20" fmla="*/ 133 w 293"/>
                <a:gd name="T21" fmla="*/ 79 h 95"/>
                <a:gd name="T22" fmla="*/ 145 w 293"/>
                <a:gd name="T23" fmla="*/ 77 h 95"/>
                <a:gd name="T24" fmla="*/ 156 w 293"/>
                <a:gd name="T25" fmla="*/ 76 h 95"/>
                <a:gd name="T26" fmla="*/ 163 w 293"/>
                <a:gd name="T27" fmla="*/ 72 h 95"/>
                <a:gd name="T28" fmla="*/ 187 w 293"/>
                <a:gd name="T29" fmla="*/ 61 h 95"/>
                <a:gd name="T30" fmla="*/ 284 w 293"/>
                <a:gd name="T31" fmla="*/ 59 h 95"/>
                <a:gd name="T32" fmla="*/ 291 w 293"/>
                <a:gd name="T33" fmla="*/ 65 h 95"/>
                <a:gd name="T34" fmla="*/ 291 w 293"/>
                <a:gd name="T35" fmla="*/ 72 h 95"/>
                <a:gd name="T36" fmla="*/ 284 w 293"/>
                <a:gd name="T37" fmla="*/ 76 h 95"/>
                <a:gd name="T38" fmla="*/ 185 w 293"/>
                <a:gd name="T39" fmla="*/ 81 h 95"/>
                <a:gd name="T40" fmla="*/ 167 w 293"/>
                <a:gd name="T41" fmla="*/ 90 h 95"/>
                <a:gd name="T42" fmla="*/ 142 w 293"/>
                <a:gd name="T43" fmla="*/ 95 h 95"/>
                <a:gd name="T44" fmla="*/ 131 w 293"/>
                <a:gd name="T45" fmla="*/ 95 h 95"/>
                <a:gd name="T46" fmla="*/ 122 w 293"/>
                <a:gd name="T47" fmla="*/ 95 h 95"/>
                <a:gd name="T48" fmla="*/ 99 w 293"/>
                <a:gd name="T49" fmla="*/ 95 h 95"/>
                <a:gd name="T50" fmla="*/ 57 w 293"/>
                <a:gd name="T51" fmla="*/ 94 h 95"/>
                <a:gd name="T52" fmla="*/ 32 w 293"/>
                <a:gd name="T53" fmla="*/ 85 h 95"/>
                <a:gd name="T54" fmla="*/ 16 w 293"/>
                <a:gd name="T55" fmla="*/ 68 h 95"/>
                <a:gd name="T56" fmla="*/ 2 w 293"/>
                <a:gd name="T57" fmla="*/ 45 h 95"/>
                <a:gd name="T58" fmla="*/ 2 w 293"/>
                <a:gd name="T59" fmla="*/ 23 h 95"/>
                <a:gd name="T60" fmla="*/ 3 w 293"/>
                <a:gd name="T61" fmla="*/ 18 h 95"/>
                <a:gd name="T62" fmla="*/ 23 w 293"/>
                <a:gd name="T6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93" h="95">
                  <a:moveTo>
                    <a:pt x="27" y="0"/>
                  </a:moveTo>
                  <a:lnTo>
                    <a:pt x="30" y="2"/>
                  </a:lnTo>
                  <a:lnTo>
                    <a:pt x="34" y="5"/>
                  </a:lnTo>
                  <a:lnTo>
                    <a:pt x="34" y="9"/>
                  </a:lnTo>
                  <a:lnTo>
                    <a:pt x="32" y="14"/>
                  </a:lnTo>
                  <a:lnTo>
                    <a:pt x="18" y="29"/>
                  </a:lnTo>
                  <a:lnTo>
                    <a:pt x="18" y="31"/>
                  </a:lnTo>
                  <a:lnTo>
                    <a:pt x="16" y="32"/>
                  </a:lnTo>
                  <a:lnTo>
                    <a:pt x="18" y="36"/>
                  </a:lnTo>
                  <a:lnTo>
                    <a:pt x="18" y="41"/>
                  </a:lnTo>
                  <a:lnTo>
                    <a:pt x="20" y="45"/>
                  </a:lnTo>
                  <a:lnTo>
                    <a:pt x="25" y="52"/>
                  </a:lnTo>
                  <a:lnTo>
                    <a:pt x="29" y="58"/>
                  </a:lnTo>
                  <a:lnTo>
                    <a:pt x="38" y="67"/>
                  </a:lnTo>
                  <a:lnTo>
                    <a:pt x="45" y="74"/>
                  </a:lnTo>
                  <a:lnTo>
                    <a:pt x="59" y="77"/>
                  </a:lnTo>
                  <a:lnTo>
                    <a:pt x="79" y="79"/>
                  </a:lnTo>
                  <a:lnTo>
                    <a:pt x="104" y="79"/>
                  </a:lnTo>
                  <a:lnTo>
                    <a:pt x="120" y="79"/>
                  </a:lnTo>
                  <a:lnTo>
                    <a:pt x="129" y="79"/>
                  </a:lnTo>
                  <a:lnTo>
                    <a:pt x="131" y="79"/>
                  </a:lnTo>
                  <a:lnTo>
                    <a:pt x="133" y="79"/>
                  </a:lnTo>
                  <a:lnTo>
                    <a:pt x="138" y="79"/>
                  </a:lnTo>
                  <a:lnTo>
                    <a:pt x="145" y="77"/>
                  </a:lnTo>
                  <a:lnTo>
                    <a:pt x="151" y="77"/>
                  </a:lnTo>
                  <a:lnTo>
                    <a:pt x="156" y="76"/>
                  </a:lnTo>
                  <a:lnTo>
                    <a:pt x="160" y="76"/>
                  </a:lnTo>
                  <a:lnTo>
                    <a:pt x="163" y="72"/>
                  </a:lnTo>
                  <a:lnTo>
                    <a:pt x="174" y="67"/>
                  </a:lnTo>
                  <a:lnTo>
                    <a:pt x="187" y="61"/>
                  </a:lnTo>
                  <a:lnTo>
                    <a:pt x="205" y="59"/>
                  </a:lnTo>
                  <a:lnTo>
                    <a:pt x="284" y="59"/>
                  </a:lnTo>
                  <a:lnTo>
                    <a:pt x="289" y="61"/>
                  </a:lnTo>
                  <a:lnTo>
                    <a:pt x="291" y="65"/>
                  </a:lnTo>
                  <a:lnTo>
                    <a:pt x="293" y="68"/>
                  </a:lnTo>
                  <a:lnTo>
                    <a:pt x="291" y="72"/>
                  </a:lnTo>
                  <a:lnTo>
                    <a:pt x="289" y="76"/>
                  </a:lnTo>
                  <a:lnTo>
                    <a:pt x="284" y="76"/>
                  </a:lnTo>
                  <a:lnTo>
                    <a:pt x="205" y="76"/>
                  </a:lnTo>
                  <a:lnTo>
                    <a:pt x="185" y="81"/>
                  </a:lnTo>
                  <a:lnTo>
                    <a:pt x="172" y="86"/>
                  </a:lnTo>
                  <a:lnTo>
                    <a:pt x="167" y="90"/>
                  </a:lnTo>
                  <a:lnTo>
                    <a:pt x="156" y="94"/>
                  </a:lnTo>
                  <a:lnTo>
                    <a:pt x="142" y="95"/>
                  </a:lnTo>
                  <a:lnTo>
                    <a:pt x="133" y="95"/>
                  </a:lnTo>
                  <a:lnTo>
                    <a:pt x="131" y="95"/>
                  </a:lnTo>
                  <a:lnTo>
                    <a:pt x="127" y="95"/>
                  </a:lnTo>
                  <a:lnTo>
                    <a:pt x="122" y="95"/>
                  </a:lnTo>
                  <a:lnTo>
                    <a:pt x="113" y="95"/>
                  </a:lnTo>
                  <a:lnTo>
                    <a:pt x="99" y="95"/>
                  </a:lnTo>
                  <a:lnTo>
                    <a:pt x="79" y="95"/>
                  </a:lnTo>
                  <a:lnTo>
                    <a:pt x="57" y="94"/>
                  </a:lnTo>
                  <a:lnTo>
                    <a:pt x="43" y="90"/>
                  </a:lnTo>
                  <a:lnTo>
                    <a:pt x="32" y="85"/>
                  </a:lnTo>
                  <a:lnTo>
                    <a:pt x="23" y="77"/>
                  </a:lnTo>
                  <a:lnTo>
                    <a:pt x="16" y="68"/>
                  </a:lnTo>
                  <a:lnTo>
                    <a:pt x="11" y="61"/>
                  </a:lnTo>
                  <a:lnTo>
                    <a:pt x="2" y="45"/>
                  </a:lnTo>
                  <a:lnTo>
                    <a:pt x="0" y="32"/>
                  </a:lnTo>
                  <a:lnTo>
                    <a:pt x="2" y="23"/>
                  </a:lnTo>
                  <a:lnTo>
                    <a:pt x="3" y="20"/>
                  </a:lnTo>
                  <a:lnTo>
                    <a:pt x="3" y="18"/>
                  </a:lnTo>
                  <a:lnTo>
                    <a:pt x="20" y="2"/>
                  </a:lnTo>
                  <a:lnTo>
                    <a:pt x="23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59"/>
            <p:cNvSpPr>
              <a:spLocks/>
            </p:cNvSpPr>
            <p:nvPr/>
          </p:nvSpPr>
          <p:spPr bwMode="auto">
            <a:xfrm>
              <a:off x="4264025" y="5216525"/>
              <a:ext cx="339725" cy="198438"/>
            </a:xfrm>
            <a:custGeom>
              <a:avLst/>
              <a:gdLst>
                <a:gd name="T0" fmla="*/ 214 w 214"/>
                <a:gd name="T1" fmla="*/ 0 h 125"/>
                <a:gd name="T2" fmla="*/ 203 w 214"/>
                <a:gd name="T3" fmla="*/ 7 h 125"/>
                <a:gd name="T4" fmla="*/ 185 w 214"/>
                <a:gd name="T5" fmla="*/ 21 h 125"/>
                <a:gd name="T6" fmla="*/ 178 w 214"/>
                <a:gd name="T7" fmla="*/ 26 h 125"/>
                <a:gd name="T8" fmla="*/ 180 w 214"/>
                <a:gd name="T9" fmla="*/ 30 h 125"/>
                <a:gd name="T10" fmla="*/ 187 w 214"/>
                <a:gd name="T11" fmla="*/ 37 h 125"/>
                <a:gd name="T12" fmla="*/ 189 w 214"/>
                <a:gd name="T13" fmla="*/ 43 h 125"/>
                <a:gd name="T14" fmla="*/ 185 w 214"/>
                <a:gd name="T15" fmla="*/ 46 h 125"/>
                <a:gd name="T16" fmla="*/ 178 w 214"/>
                <a:gd name="T17" fmla="*/ 52 h 125"/>
                <a:gd name="T18" fmla="*/ 171 w 214"/>
                <a:gd name="T19" fmla="*/ 59 h 125"/>
                <a:gd name="T20" fmla="*/ 169 w 214"/>
                <a:gd name="T21" fmla="*/ 68 h 125"/>
                <a:gd name="T22" fmla="*/ 173 w 214"/>
                <a:gd name="T23" fmla="*/ 75 h 125"/>
                <a:gd name="T24" fmla="*/ 180 w 214"/>
                <a:gd name="T25" fmla="*/ 79 h 125"/>
                <a:gd name="T26" fmla="*/ 187 w 214"/>
                <a:gd name="T27" fmla="*/ 80 h 125"/>
                <a:gd name="T28" fmla="*/ 191 w 214"/>
                <a:gd name="T29" fmla="*/ 82 h 125"/>
                <a:gd name="T30" fmla="*/ 192 w 214"/>
                <a:gd name="T31" fmla="*/ 91 h 125"/>
                <a:gd name="T32" fmla="*/ 189 w 214"/>
                <a:gd name="T33" fmla="*/ 104 h 125"/>
                <a:gd name="T34" fmla="*/ 173 w 214"/>
                <a:gd name="T35" fmla="*/ 111 h 125"/>
                <a:gd name="T36" fmla="*/ 153 w 214"/>
                <a:gd name="T37" fmla="*/ 115 h 125"/>
                <a:gd name="T38" fmla="*/ 146 w 214"/>
                <a:gd name="T39" fmla="*/ 118 h 125"/>
                <a:gd name="T40" fmla="*/ 144 w 214"/>
                <a:gd name="T41" fmla="*/ 122 h 125"/>
                <a:gd name="T42" fmla="*/ 140 w 214"/>
                <a:gd name="T43" fmla="*/ 125 h 125"/>
                <a:gd name="T44" fmla="*/ 137 w 214"/>
                <a:gd name="T45" fmla="*/ 125 h 125"/>
                <a:gd name="T46" fmla="*/ 52 w 214"/>
                <a:gd name="T47" fmla="*/ 125 h 125"/>
                <a:gd name="T48" fmla="*/ 43 w 214"/>
                <a:gd name="T49" fmla="*/ 122 h 125"/>
                <a:gd name="T50" fmla="*/ 34 w 214"/>
                <a:gd name="T51" fmla="*/ 113 h 125"/>
                <a:gd name="T52" fmla="*/ 29 w 214"/>
                <a:gd name="T53" fmla="*/ 106 h 125"/>
                <a:gd name="T54" fmla="*/ 27 w 214"/>
                <a:gd name="T55" fmla="*/ 98 h 125"/>
                <a:gd name="T56" fmla="*/ 31 w 214"/>
                <a:gd name="T57" fmla="*/ 91 h 125"/>
                <a:gd name="T58" fmla="*/ 36 w 214"/>
                <a:gd name="T59" fmla="*/ 88 h 125"/>
                <a:gd name="T60" fmla="*/ 40 w 214"/>
                <a:gd name="T61" fmla="*/ 86 h 125"/>
                <a:gd name="T62" fmla="*/ 31 w 214"/>
                <a:gd name="T63" fmla="*/ 77 h 125"/>
                <a:gd name="T64" fmla="*/ 13 w 214"/>
                <a:gd name="T65" fmla="*/ 61 h 125"/>
                <a:gd name="T66" fmla="*/ 2 w 214"/>
                <a:gd name="T67" fmla="*/ 44 h 125"/>
                <a:gd name="T68" fmla="*/ 0 w 214"/>
                <a:gd name="T69" fmla="*/ 26 h 125"/>
                <a:gd name="T70" fmla="*/ 0 w 214"/>
                <a:gd name="T71" fmla="*/ 21 h 125"/>
                <a:gd name="T72" fmla="*/ 0 w 214"/>
                <a:gd name="T73" fmla="*/ 9 h 125"/>
                <a:gd name="T74" fmla="*/ 2 w 214"/>
                <a:gd name="T75" fmla="*/ 1 h 125"/>
                <a:gd name="T76" fmla="*/ 6 w 214"/>
                <a:gd name="T7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14" h="125">
                  <a:moveTo>
                    <a:pt x="6" y="0"/>
                  </a:moveTo>
                  <a:lnTo>
                    <a:pt x="214" y="0"/>
                  </a:lnTo>
                  <a:lnTo>
                    <a:pt x="210" y="1"/>
                  </a:lnTo>
                  <a:lnTo>
                    <a:pt x="203" y="7"/>
                  </a:lnTo>
                  <a:lnTo>
                    <a:pt x="192" y="14"/>
                  </a:lnTo>
                  <a:lnTo>
                    <a:pt x="185" y="21"/>
                  </a:lnTo>
                  <a:lnTo>
                    <a:pt x="180" y="25"/>
                  </a:lnTo>
                  <a:lnTo>
                    <a:pt x="178" y="26"/>
                  </a:lnTo>
                  <a:lnTo>
                    <a:pt x="178" y="28"/>
                  </a:lnTo>
                  <a:lnTo>
                    <a:pt x="180" y="30"/>
                  </a:lnTo>
                  <a:lnTo>
                    <a:pt x="183" y="34"/>
                  </a:lnTo>
                  <a:lnTo>
                    <a:pt x="187" y="37"/>
                  </a:lnTo>
                  <a:lnTo>
                    <a:pt x="189" y="39"/>
                  </a:lnTo>
                  <a:lnTo>
                    <a:pt x="189" y="43"/>
                  </a:lnTo>
                  <a:lnTo>
                    <a:pt x="187" y="44"/>
                  </a:lnTo>
                  <a:lnTo>
                    <a:pt x="185" y="46"/>
                  </a:lnTo>
                  <a:lnTo>
                    <a:pt x="182" y="48"/>
                  </a:lnTo>
                  <a:lnTo>
                    <a:pt x="178" y="52"/>
                  </a:lnTo>
                  <a:lnTo>
                    <a:pt x="174" y="55"/>
                  </a:lnTo>
                  <a:lnTo>
                    <a:pt x="171" y="59"/>
                  </a:lnTo>
                  <a:lnTo>
                    <a:pt x="169" y="64"/>
                  </a:lnTo>
                  <a:lnTo>
                    <a:pt x="169" y="68"/>
                  </a:lnTo>
                  <a:lnTo>
                    <a:pt x="171" y="71"/>
                  </a:lnTo>
                  <a:lnTo>
                    <a:pt x="173" y="75"/>
                  </a:lnTo>
                  <a:lnTo>
                    <a:pt x="176" y="77"/>
                  </a:lnTo>
                  <a:lnTo>
                    <a:pt x="180" y="79"/>
                  </a:lnTo>
                  <a:lnTo>
                    <a:pt x="183" y="80"/>
                  </a:lnTo>
                  <a:lnTo>
                    <a:pt x="187" y="80"/>
                  </a:lnTo>
                  <a:lnTo>
                    <a:pt x="189" y="80"/>
                  </a:lnTo>
                  <a:lnTo>
                    <a:pt x="191" y="82"/>
                  </a:lnTo>
                  <a:lnTo>
                    <a:pt x="192" y="86"/>
                  </a:lnTo>
                  <a:lnTo>
                    <a:pt x="192" y="91"/>
                  </a:lnTo>
                  <a:lnTo>
                    <a:pt x="192" y="97"/>
                  </a:lnTo>
                  <a:lnTo>
                    <a:pt x="189" y="104"/>
                  </a:lnTo>
                  <a:lnTo>
                    <a:pt x="183" y="109"/>
                  </a:lnTo>
                  <a:lnTo>
                    <a:pt x="173" y="111"/>
                  </a:lnTo>
                  <a:lnTo>
                    <a:pt x="160" y="113"/>
                  </a:lnTo>
                  <a:lnTo>
                    <a:pt x="153" y="115"/>
                  </a:lnTo>
                  <a:lnTo>
                    <a:pt x="149" y="116"/>
                  </a:lnTo>
                  <a:lnTo>
                    <a:pt x="146" y="118"/>
                  </a:lnTo>
                  <a:lnTo>
                    <a:pt x="144" y="120"/>
                  </a:lnTo>
                  <a:lnTo>
                    <a:pt x="144" y="122"/>
                  </a:lnTo>
                  <a:lnTo>
                    <a:pt x="142" y="124"/>
                  </a:lnTo>
                  <a:lnTo>
                    <a:pt x="140" y="125"/>
                  </a:lnTo>
                  <a:lnTo>
                    <a:pt x="139" y="125"/>
                  </a:lnTo>
                  <a:lnTo>
                    <a:pt x="137" y="125"/>
                  </a:lnTo>
                  <a:lnTo>
                    <a:pt x="135" y="125"/>
                  </a:lnTo>
                  <a:lnTo>
                    <a:pt x="52" y="125"/>
                  </a:lnTo>
                  <a:lnTo>
                    <a:pt x="47" y="124"/>
                  </a:lnTo>
                  <a:lnTo>
                    <a:pt x="43" y="122"/>
                  </a:lnTo>
                  <a:lnTo>
                    <a:pt x="38" y="118"/>
                  </a:lnTo>
                  <a:lnTo>
                    <a:pt x="34" y="113"/>
                  </a:lnTo>
                  <a:lnTo>
                    <a:pt x="33" y="109"/>
                  </a:lnTo>
                  <a:lnTo>
                    <a:pt x="29" y="106"/>
                  </a:lnTo>
                  <a:lnTo>
                    <a:pt x="29" y="102"/>
                  </a:lnTo>
                  <a:lnTo>
                    <a:pt x="27" y="98"/>
                  </a:lnTo>
                  <a:lnTo>
                    <a:pt x="29" y="95"/>
                  </a:lnTo>
                  <a:lnTo>
                    <a:pt x="31" y="91"/>
                  </a:lnTo>
                  <a:lnTo>
                    <a:pt x="34" y="89"/>
                  </a:lnTo>
                  <a:lnTo>
                    <a:pt x="36" y="88"/>
                  </a:lnTo>
                  <a:lnTo>
                    <a:pt x="40" y="86"/>
                  </a:lnTo>
                  <a:lnTo>
                    <a:pt x="40" y="86"/>
                  </a:lnTo>
                  <a:lnTo>
                    <a:pt x="38" y="82"/>
                  </a:lnTo>
                  <a:lnTo>
                    <a:pt x="31" y="77"/>
                  </a:lnTo>
                  <a:lnTo>
                    <a:pt x="22" y="68"/>
                  </a:lnTo>
                  <a:lnTo>
                    <a:pt x="13" y="61"/>
                  </a:lnTo>
                  <a:lnTo>
                    <a:pt x="7" y="53"/>
                  </a:lnTo>
                  <a:lnTo>
                    <a:pt x="2" y="44"/>
                  </a:lnTo>
                  <a:lnTo>
                    <a:pt x="0" y="35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9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160"/>
            <p:cNvSpPr>
              <a:spLocks/>
            </p:cNvSpPr>
            <p:nvPr/>
          </p:nvSpPr>
          <p:spPr bwMode="auto">
            <a:xfrm>
              <a:off x="4244975" y="5149850"/>
              <a:ext cx="241300" cy="92075"/>
            </a:xfrm>
            <a:custGeom>
              <a:avLst/>
              <a:gdLst>
                <a:gd name="T0" fmla="*/ 57 w 152"/>
                <a:gd name="T1" fmla="*/ 0 h 58"/>
                <a:gd name="T2" fmla="*/ 75 w 152"/>
                <a:gd name="T3" fmla="*/ 2 h 58"/>
                <a:gd name="T4" fmla="*/ 95 w 152"/>
                <a:gd name="T5" fmla="*/ 7 h 58"/>
                <a:gd name="T6" fmla="*/ 116 w 152"/>
                <a:gd name="T7" fmla="*/ 15 h 58"/>
                <a:gd name="T8" fmla="*/ 134 w 152"/>
                <a:gd name="T9" fmla="*/ 25 h 58"/>
                <a:gd name="T10" fmla="*/ 147 w 152"/>
                <a:gd name="T11" fmla="*/ 36 h 58"/>
                <a:gd name="T12" fmla="*/ 152 w 152"/>
                <a:gd name="T13" fmla="*/ 51 h 58"/>
                <a:gd name="T14" fmla="*/ 152 w 152"/>
                <a:gd name="T15" fmla="*/ 52 h 58"/>
                <a:gd name="T16" fmla="*/ 152 w 152"/>
                <a:gd name="T17" fmla="*/ 54 h 58"/>
                <a:gd name="T18" fmla="*/ 151 w 152"/>
                <a:gd name="T19" fmla="*/ 56 h 58"/>
                <a:gd name="T20" fmla="*/ 149 w 152"/>
                <a:gd name="T21" fmla="*/ 58 h 58"/>
                <a:gd name="T22" fmla="*/ 9 w 152"/>
                <a:gd name="T23" fmla="*/ 58 h 58"/>
                <a:gd name="T24" fmla="*/ 5 w 152"/>
                <a:gd name="T25" fmla="*/ 56 h 58"/>
                <a:gd name="T26" fmla="*/ 1 w 152"/>
                <a:gd name="T27" fmla="*/ 54 h 58"/>
                <a:gd name="T28" fmla="*/ 0 w 152"/>
                <a:gd name="T29" fmla="*/ 51 h 58"/>
                <a:gd name="T30" fmla="*/ 5 w 152"/>
                <a:gd name="T31" fmla="*/ 31 h 58"/>
                <a:gd name="T32" fmla="*/ 18 w 152"/>
                <a:gd name="T33" fmla="*/ 15 h 58"/>
                <a:gd name="T34" fmla="*/ 36 w 152"/>
                <a:gd name="T35" fmla="*/ 4 h 58"/>
                <a:gd name="T36" fmla="*/ 57 w 152"/>
                <a:gd name="T3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2" h="58">
                  <a:moveTo>
                    <a:pt x="57" y="0"/>
                  </a:moveTo>
                  <a:lnTo>
                    <a:pt x="75" y="2"/>
                  </a:lnTo>
                  <a:lnTo>
                    <a:pt x="95" y="7"/>
                  </a:lnTo>
                  <a:lnTo>
                    <a:pt x="116" y="15"/>
                  </a:lnTo>
                  <a:lnTo>
                    <a:pt x="134" y="25"/>
                  </a:lnTo>
                  <a:lnTo>
                    <a:pt x="147" y="36"/>
                  </a:lnTo>
                  <a:lnTo>
                    <a:pt x="152" y="51"/>
                  </a:lnTo>
                  <a:lnTo>
                    <a:pt x="152" y="52"/>
                  </a:lnTo>
                  <a:lnTo>
                    <a:pt x="152" y="54"/>
                  </a:lnTo>
                  <a:lnTo>
                    <a:pt x="151" y="56"/>
                  </a:lnTo>
                  <a:lnTo>
                    <a:pt x="149" y="58"/>
                  </a:lnTo>
                  <a:lnTo>
                    <a:pt x="9" y="58"/>
                  </a:lnTo>
                  <a:lnTo>
                    <a:pt x="5" y="56"/>
                  </a:lnTo>
                  <a:lnTo>
                    <a:pt x="1" y="54"/>
                  </a:lnTo>
                  <a:lnTo>
                    <a:pt x="0" y="51"/>
                  </a:lnTo>
                  <a:lnTo>
                    <a:pt x="5" y="31"/>
                  </a:lnTo>
                  <a:lnTo>
                    <a:pt x="18" y="15"/>
                  </a:lnTo>
                  <a:lnTo>
                    <a:pt x="36" y="4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E6A1A"/>
            </a:solidFill>
            <a:ln w="0">
              <a:solidFill>
                <a:srgbClr val="FE6A1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61"/>
            <p:cNvSpPr>
              <a:spLocks/>
            </p:cNvSpPr>
            <p:nvPr/>
          </p:nvSpPr>
          <p:spPr bwMode="auto">
            <a:xfrm>
              <a:off x="4471988" y="5199063"/>
              <a:ext cx="160338" cy="42863"/>
            </a:xfrm>
            <a:custGeom>
              <a:avLst/>
              <a:gdLst>
                <a:gd name="T0" fmla="*/ 4 w 101"/>
                <a:gd name="T1" fmla="*/ 0 h 27"/>
                <a:gd name="T2" fmla="*/ 97 w 101"/>
                <a:gd name="T3" fmla="*/ 0 h 27"/>
                <a:gd name="T4" fmla="*/ 101 w 101"/>
                <a:gd name="T5" fmla="*/ 3 h 27"/>
                <a:gd name="T6" fmla="*/ 101 w 101"/>
                <a:gd name="T7" fmla="*/ 23 h 27"/>
                <a:gd name="T8" fmla="*/ 97 w 101"/>
                <a:gd name="T9" fmla="*/ 27 h 27"/>
                <a:gd name="T10" fmla="*/ 4 w 101"/>
                <a:gd name="T11" fmla="*/ 27 h 27"/>
                <a:gd name="T12" fmla="*/ 0 w 101"/>
                <a:gd name="T13" fmla="*/ 23 h 27"/>
                <a:gd name="T14" fmla="*/ 0 w 101"/>
                <a:gd name="T15" fmla="*/ 3 h 27"/>
                <a:gd name="T16" fmla="*/ 4 w 101"/>
                <a:gd name="T1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4" y="0"/>
                  </a:moveTo>
                  <a:lnTo>
                    <a:pt x="97" y="0"/>
                  </a:lnTo>
                  <a:lnTo>
                    <a:pt x="101" y="3"/>
                  </a:lnTo>
                  <a:lnTo>
                    <a:pt x="101" y="23"/>
                  </a:lnTo>
                  <a:lnTo>
                    <a:pt x="97" y="27"/>
                  </a:lnTo>
                  <a:lnTo>
                    <a:pt x="4" y="27"/>
                  </a:lnTo>
                  <a:lnTo>
                    <a:pt x="0" y="23"/>
                  </a:lnTo>
                  <a:lnTo>
                    <a:pt x="0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162"/>
            <p:cNvSpPr>
              <a:spLocks/>
            </p:cNvSpPr>
            <p:nvPr/>
          </p:nvSpPr>
          <p:spPr bwMode="auto">
            <a:xfrm>
              <a:off x="4610100" y="5175250"/>
              <a:ext cx="98425" cy="66675"/>
            </a:xfrm>
            <a:custGeom>
              <a:avLst/>
              <a:gdLst>
                <a:gd name="T0" fmla="*/ 18 w 62"/>
                <a:gd name="T1" fmla="*/ 0 h 42"/>
                <a:gd name="T2" fmla="*/ 18 w 62"/>
                <a:gd name="T3" fmla="*/ 0 h 42"/>
                <a:gd name="T4" fmla="*/ 62 w 62"/>
                <a:gd name="T5" fmla="*/ 8 h 42"/>
                <a:gd name="T6" fmla="*/ 59 w 62"/>
                <a:gd name="T7" fmla="*/ 11 h 42"/>
                <a:gd name="T8" fmla="*/ 52 w 62"/>
                <a:gd name="T9" fmla="*/ 17 h 42"/>
                <a:gd name="T10" fmla="*/ 41 w 62"/>
                <a:gd name="T11" fmla="*/ 24 h 42"/>
                <a:gd name="T12" fmla="*/ 30 w 62"/>
                <a:gd name="T13" fmla="*/ 33 h 42"/>
                <a:gd name="T14" fmla="*/ 19 w 62"/>
                <a:gd name="T15" fmla="*/ 38 h 42"/>
                <a:gd name="T16" fmla="*/ 12 w 62"/>
                <a:gd name="T17" fmla="*/ 42 h 42"/>
                <a:gd name="T18" fmla="*/ 7 w 62"/>
                <a:gd name="T19" fmla="*/ 40 h 42"/>
                <a:gd name="T20" fmla="*/ 5 w 62"/>
                <a:gd name="T21" fmla="*/ 40 h 42"/>
                <a:gd name="T22" fmla="*/ 1 w 62"/>
                <a:gd name="T23" fmla="*/ 36 h 42"/>
                <a:gd name="T24" fmla="*/ 1 w 62"/>
                <a:gd name="T25" fmla="*/ 35 h 42"/>
                <a:gd name="T26" fmla="*/ 0 w 62"/>
                <a:gd name="T27" fmla="*/ 33 h 42"/>
                <a:gd name="T28" fmla="*/ 0 w 62"/>
                <a:gd name="T29" fmla="*/ 31 h 42"/>
                <a:gd name="T30" fmla="*/ 0 w 62"/>
                <a:gd name="T31" fmla="*/ 31 h 42"/>
                <a:gd name="T32" fmla="*/ 0 w 62"/>
                <a:gd name="T33" fmla="*/ 15 h 42"/>
                <a:gd name="T34" fmla="*/ 0 w 62"/>
                <a:gd name="T35" fmla="*/ 15 h 42"/>
                <a:gd name="T36" fmla="*/ 0 w 62"/>
                <a:gd name="T37" fmla="*/ 15 h 42"/>
                <a:gd name="T38" fmla="*/ 1 w 62"/>
                <a:gd name="T39" fmla="*/ 15 h 42"/>
                <a:gd name="T40" fmla="*/ 3 w 62"/>
                <a:gd name="T41" fmla="*/ 13 h 42"/>
                <a:gd name="T42" fmla="*/ 5 w 62"/>
                <a:gd name="T43" fmla="*/ 11 h 42"/>
                <a:gd name="T44" fmla="*/ 5 w 62"/>
                <a:gd name="T45" fmla="*/ 8 h 42"/>
                <a:gd name="T46" fmla="*/ 5 w 62"/>
                <a:gd name="T47" fmla="*/ 6 h 42"/>
                <a:gd name="T48" fmla="*/ 7 w 62"/>
                <a:gd name="T49" fmla="*/ 4 h 42"/>
                <a:gd name="T50" fmla="*/ 10 w 62"/>
                <a:gd name="T51" fmla="*/ 2 h 42"/>
                <a:gd name="T52" fmla="*/ 12 w 62"/>
                <a:gd name="T53" fmla="*/ 2 h 42"/>
                <a:gd name="T54" fmla="*/ 16 w 62"/>
                <a:gd name="T55" fmla="*/ 0 h 42"/>
                <a:gd name="T56" fmla="*/ 18 w 62"/>
                <a:gd name="T5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42">
                  <a:moveTo>
                    <a:pt x="18" y="0"/>
                  </a:moveTo>
                  <a:lnTo>
                    <a:pt x="18" y="0"/>
                  </a:lnTo>
                  <a:lnTo>
                    <a:pt x="62" y="8"/>
                  </a:lnTo>
                  <a:lnTo>
                    <a:pt x="59" y="11"/>
                  </a:lnTo>
                  <a:lnTo>
                    <a:pt x="52" y="17"/>
                  </a:lnTo>
                  <a:lnTo>
                    <a:pt x="41" y="24"/>
                  </a:lnTo>
                  <a:lnTo>
                    <a:pt x="30" y="33"/>
                  </a:lnTo>
                  <a:lnTo>
                    <a:pt x="19" y="38"/>
                  </a:lnTo>
                  <a:lnTo>
                    <a:pt x="12" y="42"/>
                  </a:lnTo>
                  <a:lnTo>
                    <a:pt x="7" y="40"/>
                  </a:lnTo>
                  <a:lnTo>
                    <a:pt x="5" y="40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0" y="33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3" y="13"/>
                  </a:lnTo>
                  <a:lnTo>
                    <a:pt x="5" y="11"/>
                  </a:lnTo>
                  <a:lnTo>
                    <a:pt x="5" y="8"/>
                  </a:lnTo>
                  <a:lnTo>
                    <a:pt x="5" y="6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6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163"/>
            <p:cNvSpPr>
              <a:spLocks/>
            </p:cNvSpPr>
            <p:nvPr/>
          </p:nvSpPr>
          <p:spPr bwMode="auto">
            <a:xfrm>
              <a:off x="4175125" y="5127625"/>
              <a:ext cx="71438" cy="76200"/>
            </a:xfrm>
            <a:custGeom>
              <a:avLst/>
              <a:gdLst>
                <a:gd name="T0" fmla="*/ 2 w 45"/>
                <a:gd name="T1" fmla="*/ 0 h 48"/>
                <a:gd name="T2" fmla="*/ 17 w 45"/>
                <a:gd name="T3" fmla="*/ 2 h 48"/>
                <a:gd name="T4" fmla="*/ 31 w 45"/>
                <a:gd name="T5" fmla="*/ 7 h 48"/>
                <a:gd name="T6" fmla="*/ 42 w 45"/>
                <a:gd name="T7" fmla="*/ 14 h 48"/>
                <a:gd name="T8" fmla="*/ 45 w 45"/>
                <a:gd name="T9" fmla="*/ 25 h 48"/>
                <a:gd name="T10" fmla="*/ 42 w 45"/>
                <a:gd name="T11" fmla="*/ 34 h 48"/>
                <a:gd name="T12" fmla="*/ 31 w 45"/>
                <a:gd name="T13" fmla="*/ 41 h 48"/>
                <a:gd name="T14" fmla="*/ 17 w 45"/>
                <a:gd name="T15" fmla="*/ 47 h 48"/>
                <a:gd name="T16" fmla="*/ 2 w 45"/>
                <a:gd name="T17" fmla="*/ 48 h 48"/>
                <a:gd name="T18" fmla="*/ 0 w 45"/>
                <a:gd name="T19" fmla="*/ 47 h 48"/>
                <a:gd name="T20" fmla="*/ 0 w 45"/>
                <a:gd name="T21" fmla="*/ 2 h 48"/>
                <a:gd name="T22" fmla="*/ 2 w 45"/>
                <a:gd name="T2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48">
                  <a:moveTo>
                    <a:pt x="2" y="0"/>
                  </a:moveTo>
                  <a:lnTo>
                    <a:pt x="17" y="2"/>
                  </a:lnTo>
                  <a:lnTo>
                    <a:pt x="31" y="7"/>
                  </a:lnTo>
                  <a:lnTo>
                    <a:pt x="42" y="14"/>
                  </a:lnTo>
                  <a:lnTo>
                    <a:pt x="45" y="25"/>
                  </a:lnTo>
                  <a:lnTo>
                    <a:pt x="42" y="34"/>
                  </a:lnTo>
                  <a:lnTo>
                    <a:pt x="31" y="41"/>
                  </a:lnTo>
                  <a:lnTo>
                    <a:pt x="17" y="47"/>
                  </a:lnTo>
                  <a:lnTo>
                    <a:pt x="2" y="48"/>
                  </a:lnTo>
                  <a:lnTo>
                    <a:pt x="0" y="47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164"/>
            <p:cNvSpPr>
              <a:spLocks/>
            </p:cNvSpPr>
            <p:nvPr/>
          </p:nvSpPr>
          <p:spPr bwMode="auto">
            <a:xfrm>
              <a:off x="4175125" y="5127625"/>
              <a:ext cx="14288" cy="76200"/>
            </a:xfrm>
            <a:custGeom>
              <a:avLst/>
              <a:gdLst>
                <a:gd name="T0" fmla="*/ 2 w 9"/>
                <a:gd name="T1" fmla="*/ 0 h 48"/>
                <a:gd name="T2" fmla="*/ 9 w 9"/>
                <a:gd name="T3" fmla="*/ 2 h 48"/>
                <a:gd name="T4" fmla="*/ 9 w 9"/>
                <a:gd name="T5" fmla="*/ 48 h 48"/>
                <a:gd name="T6" fmla="*/ 2 w 9"/>
                <a:gd name="T7" fmla="*/ 48 h 48"/>
                <a:gd name="T8" fmla="*/ 0 w 9"/>
                <a:gd name="T9" fmla="*/ 47 h 48"/>
                <a:gd name="T10" fmla="*/ 0 w 9"/>
                <a:gd name="T11" fmla="*/ 2 h 48"/>
                <a:gd name="T12" fmla="*/ 2 w 9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48">
                  <a:moveTo>
                    <a:pt x="2" y="0"/>
                  </a:moveTo>
                  <a:lnTo>
                    <a:pt x="9" y="2"/>
                  </a:lnTo>
                  <a:lnTo>
                    <a:pt x="9" y="48"/>
                  </a:lnTo>
                  <a:lnTo>
                    <a:pt x="2" y="48"/>
                  </a:lnTo>
                  <a:lnTo>
                    <a:pt x="0" y="47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50A"/>
            </a:solidFill>
            <a:ln w="0">
              <a:solidFill>
                <a:srgbClr val="0005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165"/>
            <p:cNvSpPr>
              <a:spLocks/>
            </p:cNvSpPr>
            <p:nvPr/>
          </p:nvSpPr>
          <p:spPr bwMode="auto">
            <a:xfrm>
              <a:off x="4246563" y="5132388"/>
              <a:ext cx="41275" cy="41275"/>
            </a:xfrm>
            <a:custGeom>
              <a:avLst/>
              <a:gdLst>
                <a:gd name="T0" fmla="*/ 4 w 26"/>
                <a:gd name="T1" fmla="*/ 0 h 26"/>
                <a:gd name="T2" fmla="*/ 26 w 26"/>
                <a:gd name="T3" fmla="*/ 9 h 26"/>
                <a:gd name="T4" fmla="*/ 26 w 26"/>
                <a:gd name="T5" fmla="*/ 11 h 26"/>
                <a:gd name="T6" fmla="*/ 24 w 26"/>
                <a:gd name="T7" fmla="*/ 17 h 26"/>
                <a:gd name="T8" fmla="*/ 18 w 26"/>
                <a:gd name="T9" fmla="*/ 20 h 26"/>
                <a:gd name="T10" fmla="*/ 15 w 26"/>
                <a:gd name="T11" fmla="*/ 24 h 26"/>
                <a:gd name="T12" fmla="*/ 9 w 26"/>
                <a:gd name="T13" fmla="*/ 26 h 26"/>
                <a:gd name="T14" fmla="*/ 6 w 26"/>
                <a:gd name="T15" fmla="*/ 26 h 26"/>
                <a:gd name="T16" fmla="*/ 2 w 26"/>
                <a:gd name="T17" fmla="*/ 24 h 26"/>
                <a:gd name="T18" fmla="*/ 0 w 26"/>
                <a:gd name="T19" fmla="*/ 20 h 26"/>
                <a:gd name="T20" fmla="*/ 0 w 26"/>
                <a:gd name="T21" fmla="*/ 15 h 26"/>
                <a:gd name="T22" fmla="*/ 0 w 26"/>
                <a:gd name="T23" fmla="*/ 11 h 26"/>
                <a:gd name="T24" fmla="*/ 0 w 26"/>
                <a:gd name="T25" fmla="*/ 6 h 26"/>
                <a:gd name="T26" fmla="*/ 2 w 26"/>
                <a:gd name="T27" fmla="*/ 0 h 26"/>
                <a:gd name="T28" fmla="*/ 4 w 26"/>
                <a:gd name="T2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" h="26">
                  <a:moveTo>
                    <a:pt x="4" y="0"/>
                  </a:moveTo>
                  <a:lnTo>
                    <a:pt x="26" y="9"/>
                  </a:lnTo>
                  <a:lnTo>
                    <a:pt x="26" y="11"/>
                  </a:lnTo>
                  <a:lnTo>
                    <a:pt x="24" y="17"/>
                  </a:lnTo>
                  <a:lnTo>
                    <a:pt x="18" y="20"/>
                  </a:lnTo>
                  <a:lnTo>
                    <a:pt x="15" y="24"/>
                  </a:lnTo>
                  <a:lnTo>
                    <a:pt x="9" y="26"/>
                  </a:lnTo>
                  <a:lnTo>
                    <a:pt x="6" y="26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6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166"/>
            <p:cNvSpPr>
              <a:spLocks/>
            </p:cNvSpPr>
            <p:nvPr/>
          </p:nvSpPr>
          <p:spPr bwMode="auto">
            <a:xfrm>
              <a:off x="4230688" y="5124450"/>
              <a:ext cx="42863" cy="42863"/>
            </a:xfrm>
            <a:custGeom>
              <a:avLst/>
              <a:gdLst>
                <a:gd name="T0" fmla="*/ 3 w 27"/>
                <a:gd name="T1" fmla="*/ 0 h 27"/>
                <a:gd name="T2" fmla="*/ 25 w 27"/>
                <a:gd name="T3" fmla="*/ 11 h 27"/>
                <a:gd name="T4" fmla="*/ 27 w 27"/>
                <a:gd name="T5" fmla="*/ 11 h 27"/>
                <a:gd name="T6" fmla="*/ 23 w 27"/>
                <a:gd name="T7" fmla="*/ 16 h 27"/>
                <a:gd name="T8" fmla="*/ 19 w 27"/>
                <a:gd name="T9" fmla="*/ 22 h 27"/>
                <a:gd name="T10" fmla="*/ 14 w 27"/>
                <a:gd name="T11" fmla="*/ 25 h 27"/>
                <a:gd name="T12" fmla="*/ 10 w 27"/>
                <a:gd name="T13" fmla="*/ 27 h 27"/>
                <a:gd name="T14" fmla="*/ 5 w 27"/>
                <a:gd name="T15" fmla="*/ 25 h 27"/>
                <a:gd name="T16" fmla="*/ 3 w 27"/>
                <a:gd name="T17" fmla="*/ 23 h 27"/>
                <a:gd name="T18" fmla="*/ 1 w 27"/>
                <a:gd name="T19" fmla="*/ 20 h 27"/>
                <a:gd name="T20" fmla="*/ 0 w 27"/>
                <a:gd name="T21" fmla="*/ 16 h 27"/>
                <a:gd name="T22" fmla="*/ 0 w 27"/>
                <a:gd name="T23" fmla="*/ 11 h 27"/>
                <a:gd name="T24" fmla="*/ 1 w 27"/>
                <a:gd name="T25" fmla="*/ 5 h 27"/>
                <a:gd name="T26" fmla="*/ 3 w 27"/>
                <a:gd name="T27" fmla="*/ 2 h 27"/>
                <a:gd name="T28" fmla="*/ 3 w 27"/>
                <a:gd name="T2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" h="27">
                  <a:moveTo>
                    <a:pt x="3" y="0"/>
                  </a:moveTo>
                  <a:lnTo>
                    <a:pt x="25" y="11"/>
                  </a:lnTo>
                  <a:lnTo>
                    <a:pt x="27" y="11"/>
                  </a:lnTo>
                  <a:lnTo>
                    <a:pt x="23" y="16"/>
                  </a:lnTo>
                  <a:lnTo>
                    <a:pt x="19" y="22"/>
                  </a:lnTo>
                  <a:lnTo>
                    <a:pt x="14" y="25"/>
                  </a:lnTo>
                  <a:lnTo>
                    <a:pt x="10" y="27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1" y="5"/>
                  </a:lnTo>
                  <a:lnTo>
                    <a:pt x="3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167"/>
            <p:cNvSpPr>
              <a:spLocks/>
            </p:cNvSpPr>
            <p:nvPr/>
          </p:nvSpPr>
          <p:spPr bwMode="auto">
            <a:xfrm>
              <a:off x="4244975" y="5153025"/>
              <a:ext cx="47625" cy="31750"/>
            </a:xfrm>
            <a:custGeom>
              <a:avLst/>
              <a:gdLst>
                <a:gd name="T0" fmla="*/ 3 w 30"/>
                <a:gd name="T1" fmla="*/ 0 h 20"/>
                <a:gd name="T2" fmla="*/ 30 w 30"/>
                <a:gd name="T3" fmla="*/ 11 h 20"/>
                <a:gd name="T4" fmla="*/ 25 w 30"/>
                <a:gd name="T5" fmla="*/ 20 h 20"/>
                <a:gd name="T6" fmla="*/ 0 w 30"/>
                <a:gd name="T7" fmla="*/ 9 h 20"/>
                <a:gd name="T8" fmla="*/ 3 w 30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" y="0"/>
                  </a:moveTo>
                  <a:lnTo>
                    <a:pt x="30" y="11"/>
                  </a:lnTo>
                  <a:lnTo>
                    <a:pt x="25" y="20"/>
                  </a:lnTo>
                  <a:lnTo>
                    <a:pt x="0" y="9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168"/>
            <p:cNvSpPr>
              <a:spLocks/>
            </p:cNvSpPr>
            <p:nvPr/>
          </p:nvSpPr>
          <p:spPr bwMode="auto">
            <a:xfrm>
              <a:off x="4275138" y="5167313"/>
              <a:ext cx="71438" cy="42863"/>
            </a:xfrm>
            <a:custGeom>
              <a:avLst/>
              <a:gdLst>
                <a:gd name="T0" fmla="*/ 6 w 45"/>
                <a:gd name="T1" fmla="*/ 0 h 27"/>
                <a:gd name="T2" fmla="*/ 44 w 45"/>
                <a:gd name="T3" fmla="*/ 16 h 27"/>
                <a:gd name="T4" fmla="*/ 45 w 45"/>
                <a:gd name="T5" fmla="*/ 20 h 27"/>
                <a:gd name="T6" fmla="*/ 44 w 45"/>
                <a:gd name="T7" fmla="*/ 25 h 27"/>
                <a:gd name="T8" fmla="*/ 38 w 45"/>
                <a:gd name="T9" fmla="*/ 27 h 27"/>
                <a:gd name="T10" fmla="*/ 2 w 45"/>
                <a:gd name="T11" fmla="*/ 11 h 27"/>
                <a:gd name="T12" fmla="*/ 0 w 45"/>
                <a:gd name="T13" fmla="*/ 7 h 27"/>
                <a:gd name="T14" fmla="*/ 2 w 45"/>
                <a:gd name="T15" fmla="*/ 2 h 27"/>
                <a:gd name="T16" fmla="*/ 6 w 45"/>
                <a:gd name="T1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27">
                  <a:moveTo>
                    <a:pt x="6" y="0"/>
                  </a:moveTo>
                  <a:lnTo>
                    <a:pt x="44" y="16"/>
                  </a:lnTo>
                  <a:lnTo>
                    <a:pt x="45" y="20"/>
                  </a:lnTo>
                  <a:lnTo>
                    <a:pt x="44" y="25"/>
                  </a:lnTo>
                  <a:lnTo>
                    <a:pt x="38" y="27"/>
                  </a:lnTo>
                  <a:lnTo>
                    <a:pt x="2" y="11"/>
                  </a:lnTo>
                  <a:lnTo>
                    <a:pt x="0" y="7"/>
                  </a:lnTo>
                  <a:lnTo>
                    <a:pt x="2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169"/>
            <p:cNvSpPr>
              <a:spLocks/>
            </p:cNvSpPr>
            <p:nvPr/>
          </p:nvSpPr>
          <p:spPr bwMode="auto">
            <a:xfrm>
              <a:off x="4364038" y="5299075"/>
              <a:ext cx="142875" cy="87313"/>
            </a:xfrm>
            <a:custGeom>
              <a:avLst/>
              <a:gdLst>
                <a:gd name="T0" fmla="*/ 23 w 90"/>
                <a:gd name="T1" fmla="*/ 0 h 55"/>
                <a:gd name="T2" fmla="*/ 68 w 90"/>
                <a:gd name="T3" fmla="*/ 0 h 55"/>
                <a:gd name="T4" fmla="*/ 74 w 90"/>
                <a:gd name="T5" fmla="*/ 1 h 55"/>
                <a:gd name="T6" fmla="*/ 81 w 90"/>
                <a:gd name="T7" fmla="*/ 5 h 55"/>
                <a:gd name="T8" fmla="*/ 86 w 90"/>
                <a:gd name="T9" fmla="*/ 10 h 55"/>
                <a:gd name="T10" fmla="*/ 88 w 90"/>
                <a:gd name="T11" fmla="*/ 16 h 55"/>
                <a:gd name="T12" fmla="*/ 90 w 90"/>
                <a:gd name="T13" fmla="*/ 23 h 55"/>
                <a:gd name="T14" fmla="*/ 90 w 90"/>
                <a:gd name="T15" fmla="*/ 34 h 55"/>
                <a:gd name="T16" fmla="*/ 88 w 90"/>
                <a:gd name="T17" fmla="*/ 41 h 55"/>
                <a:gd name="T18" fmla="*/ 86 w 90"/>
                <a:gd name="T19" fmla="*/ 46 h 55"/>
                <a:gd name="T20" fmla="*/ 81 w 90"/>
                <a:gd name="T21" fmla="*/ 52 h 55"/>
                <a:gd name="T22" fmla="*/ 74 w 90"/>
                <a:gd name="T23" fmla="*/ 55 h 55"/>
                <a:gd name="T24" fmla="*/ 68 w 90"/>
                <a:gd name="T25" fmla="*/ 55 h 55"/>
                <a:gd name="T26" fmla="*/ 23 w 90"/>
                <a:gd name="T27" fmla="*/ 55 h 55"/>
                <a:gd name="T28" fmla="*/ 16 w 90"/>
                <a:gd name="T29" fmla="*/ 55 h 55"/>
                <a:gd name="T30" fmla="*/ 9 w 90"/>
                <a:gd name="T31" fmla="*/ 52 h 55"/>
                <a:gd name="T32" fmla="*/ 5 w 90"/>
                <a:gd name="T33" fmla="*/ 46 h 55"/>
                <a:gd name="T34" fmla="*/ 2 w 90"/>
                <a:gd name="T35" fmla="*/ 41 h 55"/>
                <a:gd name="T36" fmla="*/ 0 w 90"/>
                <a:gd name="T37" fmla="*/ 34 h 55"/>
                <a:gd name="T38" fmla="*/ 0 w 90"/>
                <a:gd name="T39" fmla="*/ 23 h 55"/>
                <a:gd name="T40" fmla="*/ 2 w 90"/>
                <a:gd name="T41" fmla="*/ 16 h 55"/>
                <a:gd name="T42" fmla="*/ 5 w 90"/>
                <a:gd name="T43" fmla="*/ 10 h 55"/>
                <a:gd name="T44" fmla="*/ 9 w 90"/>
                <a:gd name="T45" fmla="*/ 5 h 55"/>
                <a:gd name="T46" fmla="*/ 16 w 90"/>
                <a:gd name="T47" fmla="*/ 1 h 55"/>
                <a:gd name="T48" fmla="*/ 23 w 90"/>
                <a:gd name="T4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0" h="55">
                  <a:moveTo>
                    <a:pt x="23" y="0"/>
                  </a:moveTo>
                  <a:lnTo>
                    <a:pt x="68" y="0"/>
                  </a:lnTo>
                  <a:lnTo>
                    <a:pt x="74" y="1"/>
                  </a:lnTo>
                  <a:lnTo>
                    <a:pt x="81" y="5"/>
                  </a:lnTo>
                  <a:lnTo>
                    <a:pt x="86" y="10"/>
                  </a:lnTo>
                  <a:lnTo>
                    <a:pt x="88" y="16"/>
                  </a:lnTo>
                  <a:lnTo>
                    <a:pt x="90" y="23"/>
                  </a:lnTo>
                  <a:lnTo>
                    <a:pt x="90" y="34"/>
                  </a:lnTo>
                  <a:lnTo>
                    <a:pt x="88" y="41"/>
                  </a:lnTo>
                  <a:lnTo>
                    <a:pt x="86" y="46"/>
                  </a:lnTo>
                  <a:lnTo>
                    <a:pt x="81" y="52"/>
                  </a:lnTo>
                  <a:lnTo>
                    <a:pt x="74" y="55"/>
                  </a:lnTo>
                  <a:lnTo>
                    <a:pt x="68" y="55"/>
                  </a:lnTo>
                  <a:lnTo>
                    <a:pt x="23" y="55"/>
                  </a:lnTo>
                  <a:lnTo>
                    <a:pt x="16" y="55"/>
                  </a:lnTo>
                  <a:lnTo>
                    <a:pt x="9" y="52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2" y="16"/>
                  </a:lnTo>
                  <a:lnTo>
                    <a:pt x="5" y="10"/>
                  </a:lnTo>
                  <a:lnTo>
                    <a:pt x="9" y="5"/>
                  </a:lnTo>
                  <a:lnTo>
                    <a:pt x="16" y="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1114"/>
            </a:solidFill>
            <a:ln w="0">
              <a:solidFill>
                <a:srgbClr val="00111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170"/>
            <p:cNvSpPr>
              <a:spLocks/>
            </p:cNvSpPr>
            <p:nvPr/>
          </p:nvSpPr>
          <p:spPr bwMode="auto">
            <a:xfrm>
              <a:off x="4424363" y="5307013"/>
              <a:ext cx="74613" cy="74613"/>
            </a:xfrm>
            <a:custGeom>
              <a:avLst/>
              <a:gdLst>
                <a:gd name="T0" fmla="*/ 23 w 47"/>
                <a:gd name="T1" fmla="*/ 0 h 47"/>
                <a:gd name="T2" fmla="*/ 30 w 47"/>
                <a:gd name="T3" fmla="*/ 0 h 47"/>
                <a:gd name="T4" fmla="*/ 38 w 47"/>
                <a:gd name="T5" fmla="*/ 4 h 47"/>
                <a:gd name="T6" fmla="*/ 43 w 47"/>
                <a:gd name="T7" fmla="*/ 9 h 47"/>
                <a:gd name="T8" fmla="*/ 47 w 47"/>
                <a:gd name="T9" fmla="*/ 16 h 47"/>
                <a:gd name="T10" fmla="*/ 47 w 47"/>
                <a:gd name="T11" fmla="*/ 23 h 47"/>
                <a:gd name="T12" fmla="*/ 47 w 47"/>
                <a:gd name="T13" fmla="*/ 31 h 47"/>
                <a:gd name="T14" fmla="*/ 43 w 47"/>
                <a:gd name="T15" fmla="*/ 38 h 47"/>
                <a:gd name="T16" fmla="*/ 38 w 47"/>
                <a:gd name="T17" fmla="*/ 43 h 47"/>
                <a:gd name="T18" fmla="*/ 30 w 47"/>
                <a:gd name="T19" fmla="*/ 45 h 47"/>
                <a:gd name="T20" fmla="*/ 23 w 47"/>
                <a:gd name="T21" fmla="*/ 47 h 47"/>
                <a:gd name="T22" fmla="*/ 16 w 47"/>
                <a:gd name="T23" fmla="*/ 45 h 47"/>
                <a:gd name="T24" fmla="*/ 11 w 47"/>
                <a:gd name="T25" fmla="*/ 43 h 47"/>
                <a:gd name="T26" fmla="*/ 5 w 47"/>
                <a:gd name="T27" fmla="*/ 38 h 47"/>
                <a:gd name="T28" fmla="*/ 2 w 47"/>
                <a:gd name="T29" fmla="*/ 31 h 47"/>
                <a:gd name="T30" fmla="*/ 0 w 47"/>
                <a:gd name="T31" fmla="*/ 23 h 47"/>
                <a:gd name="T32" fmla="*/ 2 w 47"/>
                <a:gd name="T33" fmla="*/ 16 h 47"/>
                <a:gd name="T34" fmla="*/ 5 w 47"/>
                <a:gd name="T35" fmla="*/ 9 h 47"/>
                <a:gd name="T36" fmla="*/ 11 w 47"/>
                <a:gd name="T37" fmla="*/ 4 h 47"/>
                <a:gd name="T38" fmla="*/ 16 w 47"/>
                <a:gd name="T39" fmla="*/ 0 h 47"/>
                <a:gd name="T40" fmla="*/ 23 w 47"/>
                <a:gd name="T41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" h="47">
                  <a:moveTo>
                    <a:pt x="23" y="0"/>
                  </a:moveTo>
                  <a:lnTo>
                    <a:pt x="30" y="0"/>
                  </a:lnTo>
                  <a:lnTo>
                    <a:pt x="38" y="4"/>
                  </a:lnTo>
                  <a:lnTo>
                    <a:pt x="43" y="9"/>
                  </a:lnTo>
                  <a:lnTo>
                    <a:pt x="47" y="16"/>
                  </a:lnTo>
                  <a:lnTo>
                    <a:pt x="47" y="23"/>
                  </a:lnTo>
                  <a:lnTo>
                    <a:pt x="47" y="31"/>
                  </a:lnTo>
                  <a:lnTo>
                    <a:pt x="43" y="38"/>
                  </a:lnTo>
                  <a:lnTo>
                    <a:pt x="38" y="43"/>
                  </a:lnTo>
                  <a:lnTo>
                    <a:pt x="30" y="45"/>
                  </a:lnTo>
                  <a:lnTo>
                    <a:pt x="23" y="47"/>
                  </a:lnTo>
                  <a:lnTo>
                    <a:pt x="16" y="45"/>
                  </a:lnTo>
                  <a:lnTo>
                    <a:pt x="11" y="43"/>
                  </a:lnTo>
                  <a:lnTo>
                    <a:pt x="5" y="38"/>
                  </a:lnTo>
                  <a:lnTo>
                    <a:pt x="2" y="31"/>
                  </a:lnTo>
                  <a:lnTo>
                    <a:pt x="0" y="23"/>
                  </a:lnTo>
                  <a:lnTo>
                    <a:pt x="2" y="16"/>
                  </a:lnTo>
                  <a:lnTo>
                    <a:pt x="5" y="9"/>
                  </a:lnTo>
                  <a:lnTo>
                    <a:pt x="11" y="4"/>
                  </a:lnTo>
                  <a:lnTo>
                    <a:pt x="16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171"/>
            <p:cNvSpPr>
              <a:spLocks/>
            </p:cNvSpPr>
            <p:nvPr/>
          </p:nvSpPr>
          <p:spPr bwMode="auto">
            <a:xfrm>
              <a:off x="4624388" y="5378450"/>
              <a:ext cx="101600" cy="42863"/>
            </a:xfrm>
            <a:custGeom>
              <a:avLst/>
              <a:gdLst>
                <a:gd name="T0" fmla="*/ 1 w 64"/>
                <a:gd name="T1" fmla="*/ 0 h 27"/>
                <a:gd name="T2" fmla="*/ 50 w 64"/>
                <a:gd name="T3" fmla="*/ 0 h 27"/>
                <a:gd name="T4" fmla="*/ 55 w 64"/>
                <a:gd name="T5" fmla="*/ 0 h 27"/>
                <a:gd name="T6" fmla="*/ 61 w 64"/>
                <a:gd name="T7" fmla="*/ 4 h 27"/>
                <a:gd name="T8" fmla="*/ 62 w 64"/>
                <a:gd name="T9" fmla="*/ 7 h 27"/>
                <a:gd name="T10" fmla="*/ 64 w 64"/>
                <a:gd name="T11" fmla="*/ 13 h 27"/>
                <a:gd name="T12" fmla="*/ 62 w 64"/>
                <a:gd name="T13" fmla="*/ 18 h 27"/>
                <a:gd name="T14" fmla="*/ 61 w 64"/>
                <a:gd name="T15" fmla="*/ 23 h 27"/>
                <a:gd name="T16" fmla="*/ 55 w 64"/>
                <a:gd name="T17" fmla="*/ 25 h 27"/>
                <a:gd name="T18" fmla="*/ 50 w 64"/>
                <a:gd name="T19" fmla="*/ 27 h 27"/>
                <a:gd name="T20" fmla="*/ 1 w 64"/>
                <a:gd name="T21" fmla="*/ 27 h 27"/>
                <a:gd name="T22" fmla="*/ 0 w 64"/>
                <a:gd name="T23" fmla="*/ 27 h 27"/>
                <a:gd name="T24" fmla="*/ 0 w 64"/>
                <a:gd name="T25" fmla="*/ 0 h 27"/>
                <a:gd name="T26" fmla="*/ 1 w 64"/>
                <a:gd name="T2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4" h="27">
                  <a:moveTo>
                    <a:pt x="1" y="0"/>
                  </a:moveTo>
                  <a:lnTo>
                    <a:pt x="50" y="0"/>
                  </a:lnTo>
                  <a:lnTo>
                    <a:pt x="55" y="0"/>
                  </a:lnTo>
                  <a:lnTo>
                    <a:pt x="61" y="4"/>
                  </a:lnTo>
                  <a:lnTo>
                    <a:pt x="62" y="7"/>
                  </a:lnTo>
                  <a:lnTo>
                    <a:pt x="64" y="13"/>
                  </a:lnTo>
                  <a:lnTo>
                    <a:pt x="62" y="18"/>
                  </a:lnTo>
                  <a:lnTo>
                    <a:pt x="61" y="23"/>
                  </a:lnTo>
                  <a:lnTo>
                    <a:pt x="55" y="25"/>
                  </a:lnTo>
                  <a:lnTo>
                    <a:pt x="50" y="27"/>
                  </a:lnTo>
                  <a:lnTo>
                    <a:pt x="1" y="27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476263"/>
            </a:solidFill>
            <a:ln w="0">
              <a:solidFill>
                <a:srgbClr val="4762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172"/>
            <p:cNvSpPr>
              <a:spLocks/>
            </p:cNvSpPr>
            <p:nvPr/>
          </p:nvSpPr>
          <p:spPr bwMode="auto">
            <a:xfrm>
              <a:off x="4718050" y="5395913"/>
              <a:ext cx="17463" cy="4763"/>
            </a:xfrm>
            <a:custGeom>
              <a:avLst/>
              <a:gdLst>
                <a:gd name="T0" fmla="*/ 2 w 11"/>
                <a:gd name="T1" fmla="*/ 0 h 3"/>
                <a:gd name="T2" fmla="*/ 9 w 11"/>
                <a:gd name="T3" fmla="*/ 0 h 3"/>
                <a:gd name="T4" fmla="*/ 11 w 11"/>
                <a:gd name="T5" fmla="*/ 2 h 3"/>
                <a:gd name="T6" fmla="*/ 9 w 11"/>
                <a:gd name="T7" fmla="*/ 3 h 3"/>
                <a:gd name="T8" fmla="*/ 2 w 11"/>
                <a:gd name="T9" fmla="*/ 3 h 3"/>
                <a:gd name="T10" fmla="*/ 0 w 11"/>
                <a:gd name="T11" fmla="*/ 2 h 3"/>
                <a:gd name="T12" fmla="*/ 2 w 11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2" y="0"/>
                  </a:moveTo>
                  <a:lnTo>
                    <a:pt x="9" y="0"/>
                  </a:lnTo>
                  <a:lnTo>
                    <a:pt x="11" y="2"/>
                  </a:lnTo>
                  <a:lnTo>
                    <a:pt x="9" y="3"/>
                  </a:lnTo>
                  <a:lnTo>
                    <a:pt x="2" y="3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76263"/>
            </a:solidFill>
            <a:ln w="0">
              <a:solidFill>
                <a:srgbClr val="47626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3600289" y="2959410"/>
            <a:ext cx="1337037" cy="1333810"/>
            <a:chOff x="2752725" y="4792663"/>
            <a:chExt cx="1055688" cy="1057275"/>
          </a:xfrm>
        </p:grpSpPr>
        <p:sp>
          <p:nvSpPr>
            <p:cNvPr id="47" name="Freeform 10"/>
            <p:cNvSpPr>
              <a:spLocks/>
            </p:cNvSpPr>
            <p:nvPr/>
          </p:nvSpPr>
          <p:spPr bwMode="auto">
            <a:xfrm>
              <a:off x="2752725" y="4792663"/>
              <a:ext cx="1055688" cy="1057275"/>
            </a:xfrm>
            <a:custGeom>
              <a:avLst/>
              <a:gdLst>
                <a:gd name="T0" fmla="*/ 332 w 665"/>
                <a:gd name="T1" fmla="*/ 0 h 666"/>
                <a:gd name="T2" fmla="*/ 392 w 665"/>
                <a:gd name="T3" fmla="*/ 6 h 666"/>
                <a:gd name="T4" fmla="*/ 449 w 665"/>
                <a:gd name="T5" fmla="*/ 22 h 666"/>
                <a:gd name="T6" fmla="*/ 499 w 665"/>
                <a:gd name="T7" fmla="*/ 45 h 666"/>
                <a:gd name="T8" fmla="*/ 546 w 665"/>
                <a:gd name="T9" fmla="*/ 79 h 666"/>
                <a:gd name="T10" fmla="*/ 587 w 665"/>
                <a:gd name="T11" fmla="*/ 119 h 666"/>
                <a:gd name="T12" fmla="*/ 620 w 665"/>
                <a:gd name="T13" fmla="*/ 166 h 666"/>
                <a:gd name="T14" fmla="*/ 645 w 665"/>
                <a:gd name="T15" fmla="*/ 218 h 666"/>
                <a:gd name="T16" fmla="*/ 659 w 665"/>
                <a:gd name="T17" fmla="*/ 274 h 666"/>
                <a:gd name="T18" fmla="*/ 665 w 665"/>
                <a:gd name="T19" fmla="*/ 333 h 666"/>
                <a:gd name="T20" fmla="*/ 659 w 665"/>
                <a:gd name="T21" fmla="*/ 394 h 666"/>
                <a:gd name="T22" fmla="*/ 645 w 665"/>
                <a:gd name="T23" fmla="*/ 450 h 666"/>
                <a:gd name="T24" fmla="*/ 620 w 665"/>
                <a:gd name="T25" fmla="*/ 502 h 666"/>
                <a:gd name="T26" fmla="*/ 587 w 665"/>
                <a:gd name="T27" fmla="*/ 549 h 666"/>
                <a:gd name="T28" fmla="*/ 546 w 665"/>
                <a:gd name="T29" fmla="*/ 588 h 666"/>
                <a:gd name="T30" fmla="*/ 499 w 665"/>
                <a:gd name="T31" fmla="*/ 621 h 666"/>
                <a:gd name="T32" fmla="*/ 449 w 665"/>
                <a:gd name="T33" fmla="*/ 646 h 666"/>
                <a:gd name="T34" fmla="*/ 392 w 665"/>
                <a:gd name="T35" fmla="*/ 660 h 666"/>
                <a:gd name="T36" fmla="*/ 332 w 665"/>
                <a:gd name="T37" fmla="*/ 666 h 666"/>
                <a:gd name="T38" fmla="*/ 273 w 665"/>
                <a:gd name="T39" fmla="*/ 660 h 666"/>
                <a:gd name="T40" fmla="*/ 216 w 665"/>
                <a:gd name="T41" fmla="*/ 646 h 666"/>
                <a:gd name="T42" fmla="*/ 165 w 665"/>
                <a:gd name="T43" fmla="*/ 621 h 666"/>
                <a:gd name="T44" fmla="*/ 119 w 665"/>
                <a:gd name="T45" fmla="*/ 588 h 666"/>
                <a:gd name="T46" fmla="*/ 77 w 665"/>
                <a:gd name="T47" fmla="*/ 549 h 666"/>
                <a:gd name="T48" fmla="*/ 45 w 665"/>
                <a:gd name="T49" fmla="*/ 502 h 666"/>
                <a:gd name="T50" fmla="*/ 20 w 665"/>
                <a:gd name="T51" fmla="*/ 450 h 666"/>
                <a:gd name="T52" fmla="*/ 5 w 665"/>
                <a:gd name="T53" fmla="*/ 394 h 666"/>
                <a:gd name="T54" fmla="*/ 0 w 665"/>
                <a:gd name="T55" fmla="*/ 333 h 666"/>
                <a:gd name="T56" fmla="*/ 5 w 665"/>
                <a:gd name="T57" fmla="*/ 274 h 666"/>
                <a:gd name="T58" fmla="*/ 20 w 665"/>
                <a:gd name="T59" fmla="*/ 218 h 666"/>
                <a:gd name="T60" fmla="*/ 45 w 665"/>
                <a:gd name="T61" fmla="*/ 166 h 666"/>
                <a:gd name="T62" fmla="*/ 77 w 665"/>
                <a:gd name="T63" fmla="*/ 119 h 666"/>
                <a:gd name="T64" fmla="*/ 119 w 665"/>
                <a:gd name="T65" fmla="*/ 79 h 666"/>
                <a:gd name="T66" fmla="*/ 165 w 665"/>
                <a:gd name="T67" fmla="*/ 45 h 666"/>
                <a:gd name="T68" fmla="*/ 216 w 665"/>
                <a:gd name="T69" fmla="*/ 22 h 666"/>
                <a:gd name="T70" fmla="*/ 273 w 665"/>
                <a:gd name="T71" fmla="*/ 6 h 666"/>
                <a:gd name="T72" fmla="*/ 332 w 665"/>
                <a:gd name="T73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65" h="666">
                  <a:moveTo>
                    <a:pt x="332" y="0"/>
                  </a:moveTo>
                  <a:lnTo>
                    <a:pt x="392" y="6"/>
                  </a:lnTo>
                  <a:lnTo>
                    <a:pt x="449" y="22"/>
                  </a:lnTo>
                  <a:lnTo>
                    <a:pt x="499" y="45"/>
                  </a:lnTo>
                  <a:lnTo>
                    <a:pt x="546" y="79"/>
                  </a:lnTo>
                  <a:lnTo>
                    <a:pt x="587" y="119"/>
                  </a:lnTo>
                  <a:lnTo>
                    <a:pt x="620" y="166"/>
                  </a:lnTo>
                  <a:lnTo>
                    <a:pt x="645" y="218"/>
                  </a:lnTo>
                  <a:lnTo>
                    <a:pt x="659" y="274"/>
                  </a:lnTo>
                  <a:lnTo>
                    <a:pt x="665" y="333"/>
                  </a:lnTo>
                  <a:lnTo>
                    <a:pt x="659" y="394"/>
                  </a:lnTo>
                  <a:lnTo>
                    <a:pt x="645" y="450"/>
                  </a:lnTo>
                  <a:lnTo>
                    <a:pt x="620" y="502"/>
                  </a:lnTo>
                  <a:lnTo>
                    <a:pt x="587" y="549"/>
                  </a:lnTo>
                  <a:lnTo>
                    <a:pt x="546" y="588"/>
                  </a:lnTo>
                  <a:lnTo>
                    <a:pt x="499" y="621"/>
                  </a:lnTo>
                  <a:lnTo>
                    <a:pt x="449" y="646"/>
                  </a:lnTo>
                  <a:lnTo>
                    <a:pt x="392" y="660"/>
                  </a:lnTo>
                  <a:lnTo>
                    <a:pt x="332" y="666"/>
                  </a:lnTo>
                  <a:lnTo>
                    <a:pt x="273" y="660"/>
                  </a:lnTo>
                  <a:lnTo>
                    <a:pt x="216" y="646"/>
                  </a:lnTo>
                  <a:lnTo>
                    <a:pt x="165" y="621"/>
                  </a:lnTo>
                  <a:lnTo>
                    <a:pt x="119" y="588"/>
                  </a:lnTo>
                  <a:lnTo>
                    <a:pt x="77" y="549"/>
                  </a:lnTo>
                  <a:lnTo>
                    <a:pt x="45" y="502"/>
                  </a:lnTo>
                  <a:lnTo>
                    <a:pt x="20" y="450"/>
                  </a:lnTo>
                  <a:lnTo>
                    <a:pt x="5" y="394"/>
                  </a:lnTo>
                  <a:lnTo>
                    <a:pt x="0" y="333"/>
                  </a:lnTo>
                  <a:lnTo>
                    <a:pt x="5" y="274"/>
                  </a:lnTo>
                  <a:lnTo>
                    <a:pt x="20" y="218"/>
                  </a:lnTo>
                  <a:lnTo>
                    <a:pt x="45" y="166"/>
                  </a:lnTo>
                  <a:lnTo>
                    <a:pt x="77" y="119"/>
                  </a:lnTo>
                  <a:lnTo>
                    <a:pt x="119" y="79"/>
                  </a:lnTo>
                  <a:lnTo>
                    <a:pt x="165" y="45"/>
                  </a:lnTo>
                  <a:lnTo>
                    <a:pt x="216" y="22"/>
                  </a:lnTo>
                  <a:lnTo>
                    <a:pt x="273" y="6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173"/>
            <p:cNvSpPr>
              <a:spLocks/>
            </p:cNvSpPr>
            <p:nvPr/>
          </p:nvSpPr>
          <p:spPr bwMode="auto">
            <a:xfrm>
              <a:off x="3400425" y="5241925"/>
              <a:ext cx="242888" cy="14288"/>
            </a:xfrm>
            <a:custGeom>
              <a:avLst/>
              <a:gdLst>
                <a:gd name="T0" fmla="*/ 149 w 153"/>
                <a:gd name="T1" fmla="*/ 0 h 9"/>
                <a:gd name="T2" fmla="*/ 153 w 153"/>
                <a:gd name="T3" fmla="*/ 1 h 9"/>
                <a:gd name="T4" fmla="*/ 153 w 153"/>
                <a:gd name="T5" fmla="*/ 5 h 9"/>
                <a:gd name="T6" fmla="*/ 153 w 153"/>
                <a:gd name="T7" fmla="*/ 9 h 9"/>
                <a:gd name="T8" fmla="*/ 149 w 153"/>
                <a:gd name="T9" fmla="*/ 9 h 9"/>
                <a:gd name="T10" fmla="*/ 3 w 153"/>
                <a:gd name="T11" fmla="*/ 9 h 9"/>
                <a:gd name="T12" fmla="*/ 2 w 153"/>
                <a:gd name="T13" fmla="*/ 9 h 9"/>
                <a:gd name="T14" fmla="*/ 0 w 153"/>
                <a:gd name="T15" fmla="*/ 5 h 9"/>
                <a:gd name="T16" fmla="*/ 2 w 153"/>
                <a:gd name="T17" fmla="*/ 1 h 9"/>
                <a:gd name="T18" fmla="*/ 3 w 153"/>
                <a:gd name="T19" fmla="*/ 1 h 9"/>
                <a:gd name="T20" fmla="*/ 149 w 15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3" h="9">
                  <a:moveTo>
                    <a:pt x="149" y="0"/>
                  </a:moveTo>
                  <a:lnTo>
                    <a:pt x="153" y="1"/>
                  </a:lnTo>
                  <a:lnTo>
                    <a:pt x="153" y="5"/>
                  </a:lnTo>
                  <a:lnTo>
                    <a:pt x="153" y="9"/>
                  </a:lnTo>
                  <a:lnTo>
                    <a:pt x="149" y="9"/>
                  </a:lnTo>
                  <a:lnTo>
                    <a:pt x="3" y="9"/>
                  </a:lnTo>
                  <a:lnTo>
                    <a:pt x="2" y="9"/>
                  </a:lnTo>
                  <a:lnTo>
                    <a:pt x="0" y="5"/>
                  </a:lnTo>
                  <a:lnTo>
                    <a:pt x="2" y="1"/>
                  </a:lnTo>
                  <a:lnTo>
                    <a:pt x="3" y="1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174"/>
            <p:cNvSpPr>
              <a:spLocks/>
            </p:cNvSpPr>
            <p:nvPr/>
          </p:nvSpPr>
          <p:spPr bwMode="auto">
            <a:xfrm>
              <a:off x="3360738" y="5195888"/>
              <a:ext cx="71438" cy="146050"/>
            </a:xfrm>
            <a:custGeom>
              <a:avLst/>
              <a:gdLst>
                <a:gd name="T0" fmla="*/ 41 w 45"/>
                <a:gd name="T1" fmla="*/ 0 h 92"/>
                <a:gd name="T2" fmla="*/ 43 w 45"/>
                <a:gd name="T3" fmla="*/ 0 h 92"/>
                <a:gd name="T4" fmla="*/ 45 w 45"/>
                <a:gd name="T5" fmla="*/ 2 h 92"/>
                <a:gd name="T6" fmla="*/ 45 w 45"/>
                <a:gd name="T7" fmla="*/ 4 h 92"/>
                <a:gd name="T8" fmla="*/ 45 w 45"/>
                <a:gd name="T9" fmla="*/ 7 h 92"/>
                <a:gd name="T10" fmla="*/ 9 w 45"/>
                <a:gd name="T11" fmla="*/ 88 h 92"/>
                <a:gd name="T12" fmla="*/ 5 w 45"/>
                <a:gd name="T13" fmla="*/ 92 h 92"/>
                <a:gd name="T14" fmla="*/ 3 w 45"/>
                <a:gd name="T15" fmla="*/ 90 h 92"/>
                <a:gd name="T16" fmla="*/ 1 w 45"/>
                <a:gd name="T17" fmla="*/ 90 h 92"/>
                <a:gd name="T18" fmla="*/ 0 w 45"/>
                <a:gd name="T19" fmla="*/ 88 h 92"/>
                <a:gd name="T20" fmla="*/ 0 w 45"/>
                <a:gd name="T21" fmla="*/ 84 h 92"/>
                <a:gd name="T22" fmla="*/ 37 w 45"/>
                <a:gd name="T23" fmla="*/ 4 h 92"/>
                <a:gd name="T24" fmla="*/ 37 w 45"/>
                <a:gd name="T25" fmla="*/ 2 h 92"/>
                <a:gd name="T26" fmla="*/ 41 w 45"/>
                <a:gd name="T2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92">
                  <a:moveTo>
                    <a:pt x="41" y="0"/>
                  </a:moveTo>
                  <a:lnTo>
                    <a:pt x="43" y="0"/>
                  </a:lnTo>
                  <a:lnTo>
                    <a:pt x="45" y="2"/>
                  </a:lnTo>
                  <a:lnTo>
                    <a:pt x="45" y="4"/>
                  </a:lnTo>
                  <a:lnTo>
                    <a:pt x="45" y="7"/>
                  </a:lnTo>
                  <a:lnTo>
                    <a:pt x="9" y="88"/>
                  </a:lnTo>
                  <a:lnTo>
                    <a:pt x="5" y="92"/>
                  </a:lnTo>
                  <a:lnTo>
                    <a:pt x="3" y="90"/>
                  </a:lnTo>
                  <a:lnTo>
                    <a:pt x="1" y="90"/>
                  </a:lnTo>
                  <a:lnTo>
                    <a:pt x="0" y="88"/>
                  </a:lnTo>
                  <a:lnTo>
                    <a:pt x="0" y="84"/>
                  </a:lnTo>
                  <a:lnTo>
                    <a:pt x="37" y="4"/>
                  </a:lnTo>
                  <a:lnTo>
                    <a:pt x="37" y="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43E8B6"/>
            </a:solidFill>
            <a:ln w="0">
              <a:solidFill>
                <a:srgbClr val="43E8B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175"/>
            <p:cNvSpPr>
              <a:spLocks noEditPoints="1"/>
            </p:cNvSpPr>
            <p:nvPr/>
          </p:nvSpPr>
          <p:spPr bwMode="auto">
            <a:xfrm>
              <a:off x="2874963" y="5272088"/>
              <a:ext cx="276225" cy="277813"/>
            </a:xfrm>
            <a:custGeom>
              <a:avLst/>
              <a:gdLst>
                <a:gd name="T0" fmla="*/ 88 w 174"/>
                <a:gd name="T1" fmla="*/ 6 h 175"/>
                <a:gd name="T2" fmla="*/ 61 w 174"/>
                <a:gd name="T3" fmla="*/ 9 h 175"/>
                <a:gd name="T4" fmla="*/ 40 w 174"/>
                <a:gd name="T5" fmla="*/ 22 h 175"/>
                <a:gd name="T6" fmla="*/ 22 w 174"/>
                <a:gd name="T7" fmla="*/ 40 h 175"/>
                <a:gd name="T8" fmla="*/ 11 w 174"/>
                <a:gd name="T9" fmla="*/ 62 h 175"/>
                <a:gd name="T10" fmla="*/ 6 w 174"/>
                <a:gd name="T11" fmla="*/ 87 h 175"/>
                <a:gd name="T12" fmla="*/ 11 w 174"/>
                <a:gd name="T13" fmla="*/ 114 h 175"/>
                <a:gd name="T14" fmla="*/ 22 w 174"/>
                <a:gd name="T15" fmla="*/ 135 h 175"/>
                <a:gd name="T16" fmla="*/ 40 w 174"/>
                <a:gd name="T17" fmla="*/ 153 h 175"/>
                <a:gd name="T18" fmla="*/ 61 w 174"/>
                <a:gd name="T19" fmla="*/ 164 h 175"/>
                <a:gd name="T20" fmla="*/ 88 w 174"/>
                <a:gd name="T21" fmla="*/ 170 h 175"/>
                <a:gd name="T22" fmla="*/ 113 w 174"/>
                <a:gd name="T23" fmla="*/ 164 h 175"/>
                <a:gd name="T24" fmla="*/ 135 w 174"/>
                <a:gd name="T25" fmla="*/ 153 h 175"/>
                <a:gd name="T26" fmla="*/ 153 w 174"/>
                <a:gd name="T27" fmla="*/ 135 h 175"/>
                <a:gd name="T28" fmla="*/ 166 w 174"/>
                <a:gd name="T29" fmla="*/ 114 h 175"/>
                <a:gd name="T30" fmla="*/ 169 w 174"/>
                <a:gd name="T31" fmla="*/ 87 h 175"/>
                <a:gd name="T32" fmla="*/ 166 w 174"/>
                <a:gd name="T33" fmla="*/ 62 h 175"/>
                <a:gd name="T34" fmla="*/ 153 w 174"/>
                <a:gd name="T35" fmla="*/ 40 h 175"/>
                <a:gd name="T36" fmla="*/ 135 w 174"/>
                <a:gd name="T37" fmla="*/ 22 h 175"/>
                <a:gd name="T38" fmla="*/ 113 w 174"/>
                <a:gd name="T39" fmla="*/ 9 h 175"/>
                <a:gd name="T40" fmla="*/ 88 w 174"/>
                <a:gd name="T41" fmla="*/ 6 h 175"/>
                <a:gd name="T42" fmla="*/ 88 w 174"/>
                <a:gd name="T43" fmla="*/ 0 h 175"/>
                <a:gd name="T44" fmla="*/ 115 w 174"/>
                <a:gd name="T45" fmla="*/ 4 h 175"/>
                <a:gd name="T46" fmla="*/ 139 w 174"/>
                <a:gd name="T47" fmla="*/ 17 h 175"/>
                <a:gd name="T48" fmla="*/ 158 w 174"/>
                <a:gd name="T49" fmla="*/ 36 h 175"/>
                <a:gd name="T50" fmla="*/ 171 w 174"/>
                <a:gd name="T51" fmla="*/ 60 h 175"/>
                <a:gd name="T52" fmla="*/ 174 w 174"/>
                <a:gd name="T53" fmla="*/ 87 h 175"/>
                <a:gd name="T54" fmla="*/ 171 w 174"/>
                <a:gd name="T55" fmla="*/ 116 h 175"/>
                <a:gd name="T56" fmla="*/ 158 w 174"/>
                <a:gd name="T57" fmla="*/ 139 h 175"/>
                <a:gd name="T58" fmla="*/ 139 w 174"/>
                <a:gd name="T59" fmla="*/ 159 h 175"/>
                <a:gd name="T60" fmla="*/ 115 w 174"/>
                <a:gd name="T61" fmla="*/ 171 h 175"/>
                <a:gd name="T62" fmla="*/ 88 w 174"/>
                <a:gd name="T63" fmla="*/ 175 h 175"/>
                <a:gd name="T64" fmla="*/ 60 w 174"/>
                <a:gd name="T65" fmla="*/ 171 h 175"/>
                <a:gd name="T66" fmla="*/ 36 w 174"/>
                <a:gd name="T67" fmla="*/ 159 h 175"/>
                <a:gd name="T68" fmla="*/ 18 w 174"/>
                <a:gd name="T69" fmla="*/ 139 h 175"/>
                <a:gd name="T70" fmla="*/ 6 w 174"/>
                <a:gd name="T71" fmla="*/ 116 h 175"/>
                <a:gd name="T72" fmla="*/ 0 w 174"/>
                <a:gd name="T73" fmla="*/ 87 h 175"/>
                <a:gd name="T74" fmla="*/ 6 w 174"/>
                <a:gd name="T75" fmla="*/ 60 h 175"/>
                <a:gd name="T76" fmla="*/ 16 w 174"/>
                <a:gd name="T77" fmla="*/ 36 h 175"/>
                <a:gd name="T78" fmla="*/ 36 w 174"/>
                <a:gd name="T79" fmla="*/ 17 h 175"/>
                <a:gd name="T80" fmla="*/ 60 w 174"/>
                <a:gd name="T81" fmla="*/ 4 h 175"/>
                <a:gd name="T82" fmla="*/ 88 w 174"/>
                <a:gd name="T83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" h="175">
                  <a:moveTo>
                    <a:pt x="88" y="6"/>
                  </a:moveTo>
                  <a:lnTo>
                    <a:pt x="61" y="9"/>
                  </a:lnTo>
                  <a:lnTo>
                    <a:pt x="40" y="22"/>
                  </a:lnTo>
                  <a:lnTo>
                    <a:pt x="22" y="40"/>
                  </a:lnTo>
                  <a:lnTo>
                    <a:pt x="11" y="62"/>
                  </a:lnTo>
                  <a:lnTo>
                    <a:pt x="6" y="87"/>
                  </a:lnTo>
                  <a:lnTo>
                    <a:pt x="11" y="114"/>
                  </a:lnTo>
                  <a:lnTo>
                    <a:pt x="22" y="135"/>
                  </a:lnTo>
                  <a:lnTo>
                    <a:pt x="40" y="153"/>
                  </a:lnTo>
                  <a:lnTo>
                    <a:pt x="61" y="164"/>
                  </a:lnTo>
                  <a:lnTo>
                    <a:pt x="88" y="170"/>
                  </a:lnTo>
                  <a:lnTo>
                    <a:pt x="113" y="164"/>
                  </a:lnTo>
                  <a:lnTo>
                    <a:pt x="135" y="153"/>
                  </a:lnTo>
                  <a:lnTo>
                    <a:pt x="153" y="135"/>
                  </a:lnTo>
                  <a:lnTo>
                    <a:pt x="166" y="114"/>
                  </a:lnTo>
                  <a:lnTo>
                    <a:pt x="169" y="87"/>
                  </a:lnTo>
                  <a:lnTo>
                    <a:pt x="166" y="62"/>
                  </a:lnTo>
                  <a:lnTo>
                    <a:pt x="153" y="40"/>
                  </a:lnTo>
                  <a:lnTo>
                    <a:pt x="135" y="22"/>
                  </a:lnTo>
                  <a:lnTo>
                    <a:pt x="113" y="9"/>
                  </a:lnTo>
                  <a:lnTo>
                    <a:pt x="88" y="6"/>
                  </a:lnTo>
                  <a:close/>
                  <a:moveTo>
                    <a:pt x="88" y="0"/>
                  </a:moveTo>
                  <a:lnTo>
                    <a:pt x="115" y="4"/>
                  </a:lnTo>
                  <a:lnTo>
                    <a:pt x="139" y="17"/>
                  </a:lnTo>
                  <a:lnTo>
                    <a:pt x="158" y="36"/>
                  </a:lnTo>
                  <a:lnTo>
                    <a:pt x="171" y="60"/>
                  </a:lnTo>
                  <a:lnTo>
                    <a:pt x="174" y="87"/>
                  </a:lnTo>
                  <a:lnTo>
                    <a:pt x="171" y="116"/>
                  </a:lnTo>
                  <a:lnTo>
                    <a:pt x="158" y="139"/>
                  </a:lnTo>
                  <a:lnTo>
                    <a:pt x="139" y="159"/>
                  </a:lnTo>
                  <a:lnTo>
                    <a:pt x="115" y="171"/>
                  </a:lnTo>
                  <a:lnTo>
                    <a:pt x="88" y="175"/>
                  </a:lnTo>
                  <a:lnTo>
                    <a:pt x="60" y="171"/>
                  </a:lnTo>
                  <a:lnTo>
                    <a:pt x="36" y="159"/>
                  </a:lnTo>
                  <a:lnTo>
                    <a:pt x="18" y="139"/>
                  </a:lnTo>
                  <a:lnTo>
                    <a:pt x="6" y="116"/>
                  </a:lnTo>
                  <a:lnTo>
                    <a:pt x="0" y="87"/>
                  </a:lnTo>
                  <a:lnTo>
                    <a:pt x="6" y="60"/>
                  </a:lnTo>
                  <a:lnTo>
                    <a:pt x="16" y="36"/>
                  </a:lnTo>
                  <a:lnTo>
                    <a:pt x="36" y="17"/>
                  </a:lnTo>
                  <a:lnTo>
                    <a:pt x="60" y="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176"/>
            <p:cNvSpPr>
              <a:spLocks/>
            </p:cNvSpPr>
            <p:nvPr/>
          </p:nvSpPr>
          <p:spPr bwMode="auto">
            <a:xfrm>
              <a:off x="2909888" y="5257800"/>
              <a:ext cx="255588" cy="217488"/>
            </a:xfrm>
            <a:custGeom>
              <a:avLst/>
              <a:gdLst>
                <a:gd name="T0" fmla="*/ 72 w 161"/>
                <a:gd name="T1" fmla="*/ 0 h 137"/>
                <a:gd name="T2" fmla="*/ 99 w 161"/>
                <a:gd name="T3" fmla="*/ 6 h 137"/>
                <a:gd name="T4" fmla="*/ 122 w 161"/>
                <a:gd name="T5" fmla="*/ 18 h 137"/>
                <a:gd name="T6" fmla="*/ 140 w 161"/>
                <a:gd name="T7" fmla="*/ 36 h 137"/>
                <a:gd name="T8" fmla="*/ 154 w 161"/>
                <a:gd name="T9" fmla="*/ 58 h 137"/>
                <a:gd name="T10" fmla="*/ 160 w 161"/>
                <a:gd name="T11" fmla="*/ 83 h 137"/>
                <a:gd name="T12" fmla="*/ 161 w 161"/>
                <a:gd name="T13" fmla="*/ 108 h 137"/>
                <a:gd name="T14" fmla="*/ 154 w 161"/>
                <a:gd name="T15" fmla="*/ 135 h 137"/>
                <a:gd name="T16" fmla="*/ 151 w 161"/>
                <a:gd name="T17" fmla="*/ 137 h 137"/>
                <a:gd name="T18" fmla="*/ 149 w 161"/>
                <a:gd name="T19" fmla="*/ 137 h 137"/>
                <a:gd name="T20" fmla="*/ 147 w 161"/>
                <a:gd name="T21" fmla="*/ 132 h 137"/>
                <a:gd name="T22" fmla="*/ 154 w 161"/>
                <a:gd name="T23" fmla="*/ 108 h 137"/>
                <a:gd name="T24" fmla="*/ 154 w 161"/>
                <a:gd name="T25" fmla="*/ 85 h 137"/>
                <a:gd name="T26" fmla="*/ 147 w 161"/>
                <a:gd name="T27" fmla="*/ 62 h 137"/>
                <a:gd name="T28" fmla="*/ 135 w 161"/>
                <a:gd name="T29" fmla="*/ 40 h 137"/>
                <a:gd name="T30" fmla="*/ 117 w 161"/>
                <a:gd name="T31" fmla="*/ 24 h 137"/>
                <a:gd name="T32" fmla="*/ 95 w 161"/>
                <a:gd name="T33" fmla="*/ 13 h 137"/>
                <a:gd name="T34" fmla="*/ 72 w 161"/>
                <a:gd name="T35" fmla="*/ 8 h 137"/>
                <a:gd name="T36" fmla="*/ 48 w 161"/>
                <a:gd name="T37" fmla="*/ 9 h 137"/>
                <a:gd name="T38" fmla="*/ 25 w 161"/>
                <a:gd name="T39" fmla="*/ 17 h 137"/>
                <a:gd name="T40" fmla="*/ 5 w 161"/>
                <a:gd name="T41" fmla="*/ 31 h 137"/>
                <a:gd name="T42" fmla="*/ 0 w 161"/>
                <a:gd name="T43" fmla="*/ 31 h 137"/>
                <a:gd name="T44" fmla="*/ 0 w 161"/>
                <a:gd name="T45" fmla="*/ 26 h 137"/>
                <a:gd name="T46" fmla="*/ 21 w 161"/>
                <a:gd name="T47" fmla="*/ 11 h 137"/>
                <a:gd name="T48" fmla="*/ 46 w 161"/>
                <a:gd name="T49" fmla="*/ 2 h 137"/>
                <a:gd name="T50" fmla="*/ 72 w 161"/>
                <a:gd name="T5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1" h="137">
                  <a:moveTo>
                    <a:pt x="72" y="0"/>
                  </a:moveTo>
                  <a:lnTo>
                    <a:pt x="99" y="6"/>
                  </a:lnTo>
                  <a:lnTo>
                    <a:pt x="122" y="18"/>
                  </a:lnTo>
                  <a:lnTo>
                    <a:pt x="140" y="36"/>
                  </a:lnTo>
                  <a:lnTo>
                    <a:pt x="154" y="58"/>
                  </a:lnTo>
                  <a:lnTo>
                    <a:pt x="160" y="83"/>
                  </a:lnTo>
                  <a:lnTo>
                    <a:pt x="161" y="108"/>
                  </a:lnTo>
                  <a:lnTo>
                    <a:pt x="154" y="135"/>
                  </a:lnTo>
                  <a:lnTo>
                    <a:pt x="151" y="137"/>
                  </a:lnTo>
                  <a:lnTo>
                    <a:pt x="149" y="137"/>
                  </a:lnTo>
                  <a:lnTo>
                    <a:pt x="147" y="132"/>
                  </a:lnTo>
                  <a:lnTo>
                    <a:pt x="154" y="108"/>
                  </a:lnTo>
                  <a:lnTo>
                    <a:pt x="154" y="85"/>
                  </a:lnTo>
                  <a:lnTo>
                    <a:pt x="147" y="62"/>
                  </a:lnTo>
                  <a:lnTo>
                    <a:pt x="135" y="40"/>
                  </a:lnTo>
                  <a:lnTo>
                    <a:pt x="117" y="24"/>
                  </a:lnTo>
                  <a:lnTo>
                    <a:pt x="95" y="13"/>
                  </a:lnTo>
                  <a:lnTo>
                    <a:pt x="72" y="8"/>
                  </a:lnTo>
                  <a:lnTo>
                    <a:pt x="48" y="9"/>
                  </a:lnTo>
                  <a:lnTo>
                    <a:pt x="25" y="17"/>
                  </a:lnTo>
                  <a:lnTo>
                    <a:pt x="5" y="31"/>
                  </a:lnTo>
                  <a:lnTo>
                    <a:pt x="0" y="31"/>
                  </a:lnTo>
                  <a:lnTo>
                    <a:pt x="0" y="26"/>
                  </a:lnTo>
                  <a:lnTo>
                    <a:pt x="21" y="11"/>
                  </a:lnTo>
                  <a:lnTo>
                    <a:pt x="46" y="2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177"/>
            <p:cNvSpPr>
              <a:spLocks/>
            </p:cNvSpPr>
            <p:nvPr/>
          </p:nvSpPr>
          <p:spPr bwMode="auto">
            <a:xfrm>
              <a:off x="3140075" y="5203825"/>
              <a:ext cx="234950" cy="123825"/>
            </a:xfrm>
            <a:custGeom>
              <a:avLst/>
              <a:gdLst>
                <a:gd name="T0" fmla="*/ 4 w 148"/>
                <a:gd name="T1" fmla="*/ 0 h 78"/>
                <a:gd name="T2" fmla="*/ 146 w 148"/>
                <a:gd name="T3" fmla="*/ 72 h 78"/>
                <a:gd name="T4" fmla="*/ 148 w 148"/>
                <a:gd name="T5" fmla="*/ 76 h 78"/>
                <a:gd name="T6" fmla="*/ 144 w 148"/>
                <a:gd name="T7" fmla="*/ 78 h 78"/>
                <a:gd name="T8" fmla="*/ 142 w 148"/>
                <a:gd name="T9" fmla="*/ 78 h 78"/>
                <a:gd name="T10" fmla="*/ 2 w 148"/>
                <a:gd name="T11" fmla="*/ 6 h 78"/>
                <a:gd name="T12" fmla="*/ 0 w 148"/>
                <a:gd name="T13" fmla="*/ 0 h 78"/>
                <a:gd name="T14" fmla="*/ 4 w 148"/>
                <a:gd name="T1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8" h="78">
                  <a:moveTo>
                    <a:pt x="4" y="0"/>
                  </a:moveTo>
                  <a:lnTo>
                    <a:pt x="146" y="72"/>
                  </a:lnTo>
                  <a:lnTo>
                    <a:pt x="148" y="76"/>
                  </a:lnTo>
                  <a:lnTo>
                    <a:pt x="144" y="78"/>
                  </a:lnTo>
                  <a:lnTo>
                    <a:pt x="142" y="78"/>
                  </a:lnTo>
                  <a:lnTo>
                    <a:pt x="2" y="6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43E8B6"/>
            </a:solidFill>
            <a:ln w="0">
              <a:solidFill>
                <a:srgbClr val="43E8B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178"/>
            <p:cNvSpPr>
              <a:spLocks/>
            </p:cNvSpPr>
            <p:nvPr/>
          </p:nvSpPr>
          <p:spPr bwMode="auto">
            <a:xfrm>
              <a:off x="3124200" y="5235575"/>
              <a:ext cx="147638" cy="177800"/>
            </a:xfrm>
            <a:custGeom>
              <a:avLst/>
              <a:gdLst>
                <a:gd name="T0" fmla="*/ 0 w 93"/>
                <a:gd name="T1" fmla="*/ 0 h 112"/>
                <a:gd name="T2" fmla="*/ 3 w 93"/>
                <a:gd name="T3" fmla="*/ 0 h 112"/>
                <a:gd name="T4" fmla="*/ 93 w 93"/>
                <a:gd name="T5" fmla="*/ 106 h 112"/>
                <a:gd name="T6" fmla="*/ 93 w 93"/>
                <a:gd name="T7" fmla="*/ 112 h 112"/>
                <a:gd name="T8" fmla="*/ 91 w 93"/>
                <a:gd name="T9" fmla="*/ 112 h 112"/>
                <a:gd name="T10" fmla="*/ 88 w 93"/>
                <a:gd name="T11" fmla="*/ 112 h 112"/>
                <a:gd name="T12" fmla="*/ 0 w 93"/>
                <a:gd name="T13" fmla="*/ 5 h 112"/>
                <a:gd name="T14" fmla="*/ 0 w 93"/>
                <a:gd name="T15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" h="112">
                  <a:moveTo>
                    <a:pt x="0" y="0"/>
                  </a:moveTo>
                  <a:lnTo>
                    <a:pt x="3" y="0"/>
                  </a:lnTo>
                  <a:lnTo>
                    <a:pt x="93" y="106"/>
                  </a:lnTo>
                  <a:lnTo>
                    <a:pt x="93" y="112"/>
                  </a:lnTo>
                  <a:lnTo>
                    <a:pt x="91" y="112"/>
                  </a:lnTo>
                  <a:lnTo>
                    <a:pt x="88" y="112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3E8B6"/>
            </a:solidFill>
            <a:ln w="0">
              <a:solidFill>
                <a:srgbClr val="43E8B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179"/>
            <p:cNvSpPr>
              <a:spLocks/>
            </p:cNvSpPr>
            <p:nvPr/>
          </p:nvSpPr>
          <p:spPr bwMode="auto">
            <a:xfrm>
              <a:off x="3375025" y="5167313"/>
              <a:ext cx="104775" cy="46038"/>
            </a:xfrm>
            <a:custGeom>
              <a:avLst/>
              <a:gdLst>
                <a:gd name="T0" fmla="*/ 28 w 66"/>
                <a:gd name="T1" fmla="*/ 0 h 29"/>
                <a:gd name="T2" fmla="*/ 45 w 66"/>
                <a:gd name="T3" fmla="*/ 2 h 29"/>
                <a:gd name="T4" fmla="*/ 61 w 66"/>
                <a:gd name="T5" fmla="*/ 5 h 29"/>
                <a:gd name="T6" fmla="*/ 64 w 66"/>
                <a:gd name="T7" fmla="*/ 7 h 29"/>
                <a:gd name="T8" fmla="*/ 66 w 66"/>
                <a:gd name="T9" fmla="*/ 11 h 29"/>
                <a:gd name="T10" fmla="*/ 64 w 66"/>
                <a:gd name="T11" fmla="*/ 16 h 29"/>
                <a:gd name="T12" fmla="*/ 63 w 66"/>
                <a:gd name="T13" fmla="*/ 20 h 29"/>
                <a:gd name="T14" fmla="*/ 59 w 66"/>
                <a:gd name="T15" fmla="*/ 23 h 29"/>
                <a:gd name="T16" fmla="*/ 54 w 66"/>
                <a:gd name="T17" fmla="*/ 27 h 29"/>
                <a:gd name="T18" fmla="*/ 46 w 66"/>
                <a:gd name="T19" fmla="*/ 29 h 29"/>
                <a:gd name="T20" fmla="*/ 36 w 66"/>
                <a:gd name="T21" fmla="*/ 27 h 29"/>
                <a:gd name="T22" fmla="*/ 21 w 66"/>
                <a:gd name="T23" fmla="*/ 23 h 29"/>
                <a:gd name="T24" fmla="*/ 9 w 66"/>
                <a:gd name="T25" fmla="*/ 14 h 29"/>
                <a:gd name="T26" fmla="*/ 0 w 66"/>
                <a:gd name="T27" fmla="*/ 5 h 29"/>
                <a:gd name="T28" fmla="*/ 3 w 66"/>
                <a:gd name="T29" fmla="*/ 2 h 29"/>
                <a:gd name="T30" fmla="*/ 14 w 66"/>
                <a:gd name="T31" fmla="*/ 0 h 29"/>
                <a:gd name="T32" fmla="*/ 28 w 66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29">
                  <a:moveTo>
                    <a:pt x="28" y="0"/>
                  </a:moveTo>
                  <a:lnTo>
                    <a:pt x="45" y="2"/>
                  </a:lnTo>
                  <a:lnTo>
                    <a:pt x="61" y="5"/>
                  </a:lnTo>
                  <a:lnTo>
                    <a:pt x="64" y="7"/>
                  </a:lnTo>
                  <a:lnTo>
                    <a:pt x="66" y="11"/>
                  </a:lnTo>
                  <a:lnTo>
                    <a:pt x="64" y="16"/>
                  </a:lnTo>
                  <a:lnTo>
                    <a:pt x="63" y="20"/>
                  </a:lnTo>
                  <a:lnTo>
                    <a:pt x="59" y="23"/>
                  </a:lnTo>
                  <a:lnTo>
                    <a:pt x="54" y="27"/>
                  </a:lnTo>
                  <a:lnTo>
                    <a:pt x="46" y="29"/>
                  </a:lnTo>
                  <a:lnTo>
                    <a:pt x="36" y="27"/>
                  </a:lnTo>
                  <a:lnTo>
                    <a:pt x="21" y="23"/>
                  </a:lnTo>
                  <a:lnTo>
                    <a:pt x="9" y="14"/>
                  </a:lnTo>
                  <a:lnTo>
                    <a:pt x="0" y="5"/>
                  </a:lnTo>
                  <a:lnTo>
                    <a:pt x="3" y="2"/>
                  </a:lnTo>
                  <a:lnTo>
                    <a:pt x="14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180"/>
            <p:cNvSpPr>
              <a:spLocks noEditPoints="1"/>
            </p:cNvSpPr>
            <p:nvPr/>
          </p:nvSpPr>
          <p:spPr bwMode="auto">
            <a:xfrm>
              <a:off x="2884488" y="5281613"/>
              <a:ext cx="258763" cy="260350"/>
            </a:xfrm>
            <a:custGeom>
              <a:avLst/>
              <a:gdLst>
                <a:gd name="T0" fmla="*/ 82 w 163"/>
                <a:gd name="T1" fmla="*/ 3 h 164"/>
                <a:gd name="T2" fmla="*/ 57 w 163"/>
                <a:gd name="T3" fmla="*/ 7 h 164"/>
                <a:gd name="T4" fmla="*/ 36 w 163"/>
                <a:gd name="T5" fmla="*/ 18 h 164"/>
                <a:gd name="T6" fmla="*/ 19 w 163"/>
                <a:gd name="T7" fmla="*/ 36 h 164"/>
                <a:gd name="T8" fmla="*/ 9 w 163"/>
                <a:gd name="T9" fmla="*/ 57 h 164"/>
                <a:gd name="T10" fmla="*/ 3 w 163"/>
                <a:gd name="T11" fmla="*/ 81 h 164"/>
                <a:gd name="T12" fmla="*/ 9 w 163"/>
                <a:gd name="T13" fmla="*/ 106 h 164"/>
                <a:gd name="T14" fmla="*/ 19 w 163"/>
                <a:gd name="T15" fmla="*/ 128 h 164"/>
                <a:gd name="T16" fmla="*/ 36 w 163"/>
                <a:gd name="T17" fmla="*/ 144 h 164"/>
                <a:gd name="T18" fmla="*/ 57 w 163"/>
                <a:gd name="T19" fmla="*/ 155 h 164"/>
                <a:gd name="T20" fmla="*/ 82 w 163"/>
                <a:gd name="T21" fmla="*/ 160 h 164"/>
                <a:gd name="T22" fmla="*/ 106 w 163"/>
                <a:gd name="T23" fmla="*/ 155 h 164"/>
                <a:gd name="T24" fmla="*/ 127 w 163"/>
                <a:gd name="T25" fmla="*/ 144 h 164"/>
                <a:gd name="T26" fmla="*/ 145 w 163"/>
                <a:gd name="T27" fmla="*/ 128 h 164"/>
                <a:gd name="T28" fmla="*/ 156 w 163"/>
                <a:gd name="T29" fmla="*/ 106 h 164"/>
                <a:gd name="T30" fmla="*/ 160 w 163"/>
                <a:gd name="T31" fmla="*/ 81 h 164"/>
                <a:gd name="T32" fmla="*/ 156 w 163"/>
                <a:gd name="T33" fmla="*/ 57 h 164"/>
                <a:gd name="T34" fmla="*/ 145 w 163"/>
                <a:gd name="T35" fmla="*/ 36 h 164"/>
                <a:gd name="T36" fmla="*/ 127 w 163"/>
                <a:gd name="T37" fmla="*/ 18 h 164"/>
                <a:gd name="T38" fmla="*/ 106 w 163"/>
                <a:gd name="T39" fmla="*/ 7 h 164"/>
                <a:gd name="T40" fmla="*/ 82 w 163"/>
                <a:gd name="T41" fmla="*/ 3 h 164"/>
                <a:gd name="T42" fmla="*/ 82 w 163"/>
                <a:gd name="T43" fmla="*/ 0 h 164"/>
                <a:gd name="T44" fmla="*/ 107 w 163"/>
                <a:gd name="T45" fmla="*/ 3 h 164"/>
                <a:gd name="T46" fmla="*/ 129 w 163"/>
                <a:gd name="T47" fmla="*/ 16 h 164"/>
                <a:gd name="T48" fmla="*/ 147 w 163"/>
                <a:gd name="T49" fmla="*/ 34 h 164"/>
                <a:gd name="T50" fmla="*/ 160 w 163"/>
                <a:gd name="T51" fmla="*/ 56 h 164"/>
                <a:gd name="T52" fmla="*/ 163 w 163"/>
                <a:gd name="T53" fmla="*/ 81 h 164"/>
                <a:gd name="T54" fmla="*/ 160 w 163"/>
                <a:gd name="T55" fmla="*/ 108 h 164"/>
                <a:gd name="T56" fmla="*/ 147 w 163"/>
                <a:gd name="T57" fmla="*/ 129 h 164"/>
                <a:gd name="T58" fmla="*/ 131 w 163"/>
                <a:gd name="T59" fmla="*/ 147 h 164"/>
                <a:gd name="T60" fmla="*/ 107 w 163"/>
                <a:gd name="T61" fmla="*/ 158 h 164"/>
                <a:gd name="T62" fmla="*/ 82 w 163"/>
                <a:gd name="T63" fmla="*/ 164 h 164"/>
                <a:gd name="T64" fmla="*/ 55 w 163"/>
                <a:gd name="T65" fmla="*/ 158 h 164"/>
                <a:gd name="T66" fmla="*/ 34 w 163"/>
                <a:gd name="T67" fmla="*/ 147 h 164"/>
                <a:gd name="T68" fmla="*/ 16 w 163"/>
                <a:gd name="T69" fmla="*/ 129 h 164"/>
                <a:gd name="T70" fmla="*/ 5 w 163"/>
                <a:gd name="T71" fmla="*/ 108 h 164"/>
                <a:gd name="T72" fmla="*/ 0 w 163"/>
                <a:gd name="T73" fmla="*/ 81 h 164"/>
                <a:gd name="T74" fmla="*/ 5 w 163"/>
                <a:gd name="T75" fmla="*/ 56 h 164"/>
                <a:gd name="T76" fmla="*/ 16 w 163"/>
                <a:gd name="T77" fmla="*/ 34 h 164"/>
                <a:gd name="T78" fmla="*/ 34 w 163"/>
                <a:gd name="T79" fmla="*/ 16 h 164"/>
                <a:gd name="T80" fmla="*/ 55 w 163"/>
                <a:gd name="T81" fmla="*/ 3 h 164"/>
                <a:gd name="T82" fmla="*/ 82 w 163"/>
                <a:gd name="T8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3" h="164">
                  <a:moveTo>
                    <a:pt x="82" y="3"/>
                  </a:moveTo>
                  <a:lnTo>
                    <a:pt x="57" y="7"/>
                  </a:lnTo>
                  <a:lnTo>
                    <a:pt x="36" y="18"/>
                  </a:lnTo>
                  <a:lnTo>
                    <a:pt x="19" y="36"/>
                  </a:lnTo>
                  <a:lnTo>
                    <a:pt x="9" y="57"/>
                  </a:lnTo>
                  <a:lnTo>
                    <a:pt x="3" y="81"/>
                  </a:lnTo>
                  <a:lnTo>
                    <a:pt x="9" y="106"/>
                  </a:lnTo>
                  <a:lnTo>
                    <a:pt x="19" y="128"/>
                  </a:lnTo>
                  <a:lnTo>
                    <a:pt x="36" y="144"/>
                  </a:lnTo>
                  <a:lnTo>
                    <a:pt x="57" y="155"/>
                  </a:lnTo>
                  <a:lnTo>
                    <a:pt x="82" y="160"/>
                  </a:lnTo>
                  <a:lnTo>
                    <a:pt x="106" y="155"/>
                  </a:lnTo>
                  <a:lnTo>
                    <a:pt x="127" y="144"/>
                  </a:lnTo>
                  <a:lnTo>
                    <a:pt x="145" y="128"/>
                  </a:lnTo>
                  <a:lnTo>
                    <a:pt x="156" y="106"/>
                  </a:lnTo>
                  <a:lnTo>
                    <a:pt x="160" y="81"/>
                  </a:lnTo>
                  <a:lnTo>
                    <a:pt x="156" y="57"/>
                  </a:lnTo>
                  <a:lnTo>
                    <a:pt x="145" y="36"/>
                  </a:lnTo>
                  <a:lnTo>
                    <a:pt x="127" y="18"/>
                  </a:lnTo>
                  <a:lnTo>
                    <a:pt x="106" y="7"/>
                  </a:lnTo>
                  <a:lnTo>
                    <a:pt x="82" y="3"/>
                  </a:lnTo>
                  <a:close/>
                  <a:moveTo>
                    <a:pt x="82" y="0"/>
                  </a:moveTo>
                  <a:lnTo>
                    <a:pt x="107" y="3"/>
                  </a:lnTo>
                  <a:lnTo>
                    <a:pt x="129" y="16"/>
                  </a:lnTo>
                  <a:lnTo>
                    <a:pt x="147" y="34"/>
                  </a:lnTo>
                  <a:lnTo>
                    <a:pt x="160" y="56"/>
                  </a:lnTo>
                  <a:lnTo>
                    <a:pt x="163" y="81"/>
                  </a:lnTo>
                  <a:lnTo>
                    <a:pt x="160" y="108"/>
                  </a:lnTo>
                  <a:lnTo>
                    <a:pt x="147" y="129"/>
                  </a:lnTo>
                  <a:lnTo>
                    <a:pt x="131" y="147"/>
                  </a:lnTo>
                  <a:lnTo>
                    <a:pt x="107" y="158"/>
                  </a:lnTo>
                  <a:lnTo>
                    <a:pt x="82" y="164"/>
                  </a:lnTo>
                  <a:lnTo>
                    <a:pt x="55" y="158"/>
                  </a:lnTo>
                  <a:lnTo>
                    <a:pt x="34" y="147"/>
                  </a:lnTo>
                  <a:lnTo>
                    <a:pt x="16" y="129"/>
                  </a:lnTo>
                  <a:lnTo>
                    <a:pt x="5" y="108"/>
                  </a:lnTo>
                  <a:lnTo>
                    <a:pt x="0" y="81"/>
                  </a:lnTo>
                  <a:lnTo>
                    <a:pt x="5" y="56"/>
                  </a:lnTo>
                  <a:lnTo>
                    <a:pt x="16" y="34"/>
                  </a:lnTo>
                  <a:lnTo>
                    <a:pt x="34" y="16"/>
                  </a:lnTo>
                  <a:lnTo>
                    <a:pt x="55" y="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181"/>
            <p:cNvSpPr>
              <a:spLocks noEditPoints="1"/>
            </p:cNvSpPr>
            <p:nvPr/>
          </p:nvSpPr>
          <p:spPr bwMode="auto">
            <a:xfrm>
              <a:off x="3376613" y="5270500"/>
              <a:ext cx="277813" cy="279400"/>
            </a:xfrm>
            <a:custGeom>
              <a:avLst/>
              <a:gdLst>
                <a:gd name="T0" fmla="*/ 87 w 175"/>
                <a:gd name="T1" fmla="*/ 7 h 176"/>
                <a:gd name="T2" fmla="*/ 62 w 175"/>
                <a:gd name="T3" fmla="*/ 10 h 176"/>
                <a:gd name="T4" fmla="*/ 40 w 175"/>
                <a:gd name="T5" fmla="*/ 23 h 176"/>
                <a:gd name="T6" fmla="*/ 22 w 175"/>
                <a:gd name="T7" fmla="*/ 41 h 176"/>
                <a:gd name="T8" fmla="*/ 9 w 175"/>
                <a:gd name="T9" fmla="*/ 64 h 176"/>
                <a:gd name="T10" fmla="*/ 8 w 175"/>
                <a:gd name="T11" fmla="*/ 88 h 176"/>
                <a:gd name="T12" fmla="*/ 11 w 175"/>
                <a:gd name="T13" fmla="*/ 113 h 176"/>
                <a:gd name="T14" fmla="*/ 24 w 175"/>
                <a:gd name="T15" fmla="*/ 136 h 176"/>
                <a:gd name="T16" fmla="*/ 42 w 175"/>
                <a:gd name="T17" fmla="*/ 154 h 176"/>
                <a:gd name="T18" fmla="*/ 65 w 175"/>
                <a:gd name="T19" fmla="*/ 165 h 176"/>
                <a:gd name="T20" fmla="*/ 88 w 175"/>
                <a:gd name="T21" fmla="*/ 169 h 176"/>
                <a:gd name="T22" fmla="*/ 114 w 175"/>
                <a:gd name="T23" fmla="*/ 165 h 176"/>
                <a:gd name="T24" fmla="*/ 137 w 175"/>
                <a:gd name="T25" fmla="*/ 153 h 176"/>
                <a:gd name="T26" fmla="*/ 155 w 175"/>
                <a:gd name="T27" fmla="*/ 135 h 176"/>
                <a:gd name="T28" fmla="*/ 166 w 175"/>
                <a:gd name="T29" fmla="*/ 111 h 176"/>
                <a:gd name="T30" fmla="*/ 169 w 175"/>
                <a:gd name="T31" fmla="*/ 86 h 176"/>
                <a:gd name="T32" fmla="*/ 166 w 175"/>
                <a:gd name="T33" fmla="*/ 63 h 176"/>
                <a:gd name="T34" fmla="*/ 153 w 175"/>
                <a:gd name="T35" fmla="*/ 39 h 176"/>
                <a:gd name="T36" fmla="*/ 135 w 175"/>
                <a:gd name="T37" fmla="*/ 21 h 176"/>
                <a:gd name="T38" fmla="*/ 112 w 175"/>
                <a:gd name="T39" fmla="*/ 10 h 176"/>
                <a:gd name="T40" fmla="*/ 87 w 175"/>
                <a:gd name="T41" fmla="*/ 7 h 176"/>
                <a:gd name="T42" fmla="*/ 87 w 175"/>
                <a:gd name="T43" fmla="*/ 0 h 176"/>
                <a:gd name="T44" fmla="*/ 114 w 175"/>
                <a:gd name="T45" fmla="*/ 3 h 176"/>
                <a:gd name="T46" fmla="*/ 137 w 175"/>
                <a:gd name="T47" fmla="*/ 16 h 176"/>
                <a:gd name="T48" fmla="*/ 159 w 175"/>
                <a:gd name="T49" fmla="*/ 36 h 176"/>
                <a:gd name="T50" fmla="*/ 171 w 175"/>
                <a:gd name="T51" fmla="*/ 61 h 176"/>
                <a:gd name="T52" fmla="*/ 175 w 175"/>
                <a:gd name="T53" fmla="*/ 86 h 176"/>
                <a:gd name="T54" fmla="*/ 171 w 175"/>
                <a:gd name="T55" fmla="*/ 113 h 176"/>
                <a:gd name="T56" fmla="*/ 160 w 175"/>
                <a:gd name="T57" fmla="*/ 138 h 176"/>
                <a:gd name="T58" fmla="*/ 141 w 175"/>
                <a:gd name="T59" fmla="*/ 158 h 176"/>
                <a:gd name="T60" fmla="*/ 115 w 175"/>
                <a:gd name="T61" fmla="*/ 171 h 176"/>
                <a:gd name="T62" fmla="*/ 88 w 175"/>
                <a:gd name="T63" fmla="*/ 176 h 176"/>
                <a:gd name="T64" fmla="*/ 63 w 175"/>
                <a:gd name="T65" fmla="*/ 171 h 176"/>
                <a:gd name="T66" fmla="*/ 38 w 175"/>
                <a:gd name="T67" fmla="*/ 160 h 176"/>
                <a:gd name="T68" fmla="*/ 18 w 175"/>
                <a:gd name="T69" fmla="*/ 140 h 176"/>
                <a:gd name="T70" fmla="*/ 6 w 175"/>
                <a:gd name="T71" fmla="*/ 115 h 176"/>
                <a:gd name="T72" fmla="*/ 0 w 175"/>
                <a:gd name="T73" fmla="*/ 90 h 176"/>
                <a:gd name="T74" fmla="*/ 4 w 175"/>
                <a:gd name="T75" fmla="*/ 63 h 176"/>
                <a:gd name="T76" fmla="*/ 17 w 175"/>
                <a:gd name="T77" fmla="*/ 37 h 176"/>
                <a:gd name="T78" fmla="*/ 36 w 175"/>
                <a:gd name="T79" fmla="*/ 18 h 176"/>
                <a:gd name="T80" fmla="*/ 60 w 175"/>
                <a:gd name="T81" fmla="*/ 5 h 176"/>
                <a:gd name="T82" fmla="*/ 87 w 175"/>
                <a:gd name="T83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5" h="176">
                  <a:moveTo>
                    <a:pt x="87" y="7"/>
                  </a:moveTo>
                  <a:lnTo>
                    <a:pt x="62" y="10"/>
                  </a:lnTo>
                  <a:lnTo>
                    <a:pt x="40" y="23"/>
                  </a:lnTo>
                  <a:lnTo>
                    <a:pt x="22" y="41"/>
                  </a:lnTo>
                  <a:lnTo>
                    <a:pt x="9" y="64"/>
                  </a:lnTo>
                  <a:lnTo>
                    <a:pt x="8" y="88"/>
                  </a:lnTo>
                  <a:lnTo>
                    <a:pt x="11" y="113"/>
                  </a:lnTo>
                  <a:lnTo>
                    <a:pt x="24" y="136"/>
                  </a:lnTo>
                  <a:lnTo>
                    <a:pt x="42" y="154"/>
                  </a:lnTo>
                  <a:lnTo>
                    <a:pt x="65" y="165"/>
                  </a:lnTo>
                  <a:lnTo>
                    <a:pt x="88" y="169"/>
                  </a:lnTo>
                  <a:lnTo>
                    <a:pt x="114" y="165"/>
                  </a:lnTo>
                  <a:lnTo>
                    <a:pt x="137" y="153"/>
                  </a:lnTo>
                  <a:lnTo>
                    <a:pt x="155" y="135"/>
                  </a:lnTo>
                  <a:lnTo>
                    <a:pt x="166" y="111"/>
                  </a:lnTo>
                  <a:lnTo>
                    <a:pt x="169" y="86"/>
                  </a:lnTo>
                  <a:lnTo>
                    <a:pt x="166" y="63"/>
                  </a:lnTo>
                  <a:lnTo>
                    <a:pt x="153" y="39"/>
                  </a:lnTo>
                  <a:lnTo>
                    <a:pt x="135" y="21"/>
                  </a:lnTo>
                  <a:lnTo>
                    <a:pt x="112" y="10"/>
                  </a:lnTo>
                  <a:lnTo>
                    <a:pt x="87" y="7"/>
                  </a:lnTo>
                  <a:close/>
                  <a:moveTo>
                    <a:pt x="87" y="0"/>
                  </a:moveTo>
                  <a:lnTo>
                    <a:pt x="114" y="3"/>
                  </a:lnTo>
                  <a:lnTo>
                    <a:pt x="137" y="16"/>
                  </a:lnTo>
                  <a:lnTo>
                    <a:pt x="159" y="36"/>
                  </a:lnTo>
                  <a:lnTo>
                    <a:pt x="171" y="61"/>
                  </a:lnTo>
                  <a:lnTo>
                    <a:pt x="175" y="86"/>
                  </a:lnTo>
                  <a:lnTo>
                    <a:pt x="171" y="113"/>
                  </a:lnTo>
                  <a:lnTo>
                    <a:pt x="160" y="138"/>
                  </a:lnTo>
                  <a:lnTo>
                    <a:pt x="141" y="158"/>
                  </a:lnTo>
                  <a:lnTo>
                    <a:pt x="115" y="171"/>
                  </a:lnTo>
                  <a:lnTo>
                    <a:pt x="88" y="176"/>
                  </a:lnTo>
                  <a:lnTo>
                    <a:pt x="63" y="171"/>
                  </a:lnTo>
                  <a:lnTo>
                    <a:pt x="38" y="160"/>
                  </a:lnTo>
                  <a:lnTo>
                    <a:pt x="18" y="140"/>
                  </a:lnTo>
                  <a:lnTo>
                    <a:pt x="6" y="115"/>
                  </a:lnTo>
                  <a:lnTo>
                    <a:pt x="0" y="90"/>
                  </a:lnTo>
                  <a:lnTo>
                    <a:pt x="4" y="63"/>
                  </a:lnTo>
                  <a:lnTo>
                    <a:pt x="17" y="37"/>
                  </a:lnTo>
                  <a:lnTo>
                    <a:pt x="36" y="18"/>
                  </a:lnTo>
                  <a:lnTo>
                    <a:pt x="60" y="5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182"/>
            <p:cNvSpPr>
              <a:spLocks/>
            </p:cNvSpPr>
            <p:nvPr/>
          </p:nvSpPr>
          <p:spPr bwMode="auto">
            <a:xfrm>
              <a:off x="3365500" y="5257800"/>
              <a:ext cx="300038" cy="131763"/>
            </a:xfrm>
            <a:custGeom>
              <a:avLst/>
              <a:gdLst>
                <a:gd name="T0" fmla="*/ 92 w 189"/>
                <a:gd name="T1" fmla="*/ 0 h 83"/>
                <a:gd name="T2" fmla="*/ 119 w 189"/>
                <a:gd name="T3" fmla="*/ 4 h 83"/>
                <a:gd name="T4" fmla="*/ 142 w 189"/>
                <a:gd name="T5" fmla="*/ 13 h 83"/>
                <a:gd name="T6" fmla="*/ 164 w 189"/>
                <a:gd name="T7" fmla="*/ 29 h 83"/>
                <a:gd name="T8" fmla="*/ 178 w 189"/>
                <a:gd name="T9" fmla="*/ 49 h 83"/>
                <a:gd name="T10" fmla="*/ 189 w 189"/>
                <a:gd name="T11" fmla="*/ 74 h 83"/>
                <a:gd name="T12" fmla="*/ 187 w 189"/>
                <a:gd name="T13" fmla="*/ 78 h 83"/>
                <a:gd name="T14" fmla="*/ 185 w 189"/>
                <a:gd name="T15" fmla="*/ 78 h 83"/>
                <a:gd name="T16" fmla="*/ 184 w 189"/>
                <a:gd name="T17" fmla="*/ 78 h 83"/>
                <a:gd name="T18" fmla="*/ 182 w 189"/>
                <a:gd name="T19" fmla="*/ 76 h 83"/>
                <a:gd name="T20" fmla="*/ 173 w 189"/>
                <a:gd name="T21" fmla="*/ 53 h 83"/>
                <a:gd name="T22" fmla="*/ 158 w 189"/>
                <a:gd name="T23" fmla="*/ 33 h 83"/>
                <a:gd name="T24" fmla="*/ 139 w 189"/>
                <a:gd name="T25" fmla="*/ 18 h 83"/>
                <a:gd name="T26" fmla="*/ 117 w 189"/>
                <a:gd name="T27" fmla="*/ 9 h 83"/>
                <a:gd name="T28" fmla="*/ 94 w 189"/>
                <a:gd name="T29" fmla="*/ 8 h 83"/>
                <a:gd name="T30" fmla="*/ 69 w 189"/>
                <a:gd name="T31" fmla="*/ 11 h 83"/>
                <a:gd name="T32" fmla="*/ 47 w 189"/>
                <a:gd name="T33" fmla="*/ 20 h 83"/>
                <a:gd name="T34" fmla="*/ 29 w 189"/>
                <a:gd name="T35" fmla="*/ 36 h 83"/>
                <a:gd name="T36" fmla="*/ 15 w 189"/>
                <a:gd name="T37" fmla="*/ 56 h 83"/>
                <a:gd name="T38" fmla="*/ 7 w 189"/>
                <a:gd name="T39" fmla="*/ 80 h 83"/>
                <a:gd name="T40" fmla="*/ 6 w 189"/>
                <a:gd name="T41" fmla="*/ 81 h 83"/>
                <a:gd name="T42" fmla="*/ 4 w 189"/>
                <a:gd name="T43" fmla="*/ 83 h 83"/>
                <a:gd name="T44" fmla="*/ 2 w 189"/>
                <a:gd name="T45" fmla="*/ 81 h 83"/>
                <a:gd name="T46" fmla="*/ 0 w 189"/>
                <a:gd name="T47" fmla="*/ 80 h 83"/>
                <a:gd name="T48" fmla="*/ 9 w 189"/>
                <a:gd name="T49" fmla="*/ 54 h 83"/>
                <a:gd name="T50" fmla="*/ 24 w 189"/>
                <a:gd name="T51" fmla="*/ 33 h 83"/>
                <a:gd name="T52" fmla="*/ 43 w 189"/>
                <a:gd name="T53" fmla="*/ 15 h 83"/>
                <a:gd name="T54" fmla="*/ 67 w 189"/>
                <a:gd name="T55" fmla="*/ 4 h 83"/>
                <a:gd name="T56" fmla="*/ 92 w 189"/>
                <a:gd name="T5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9" h="83">
                  <a:moveTo>
                    <a:pt x="92" y="0"/>
                  </a:moveTo>
                  <a:lnTo>
                    <a:pt x="119" y="4"/>
                  </a:lnTo>
                  <a:lnTo>
                    <a:pt x="142" y="13"/>
                  </a:lnTo>
                  <a:lnTo>
                    <a:pt x="164" y="29"/>
                  </a:lnTo>
                  <a:lnTo>
                    <a:pt x="178" y="49"/>
                  </a:lnTo>
                  <a:lnTo>
                    <a:pt x="189" y="74"/>
                  </a:lnTo>
                  <a:lnTo>
                    <a:pt x="187" y="78"/>
                  </a:lnTo>
                  <a:lnTo>
                    <a:pt x="185" y="78"/>
                  </a:lnTo>
                  <a:lnTo>
                    <a:pt x="184" y="78"/>
                  </a:lnTo>
                  <a:lnTo>
                    <a:pt x="182" y="76"/>
                  </a:lnTo>
                  <a:lnTo>
                    <a:pt x="173" y="53"/>
                  </a:lnTo>
                  <a:lnTo>
                    <a:pt x="158" y="33"/>
                  </a:lnTo>
                  <a:lnTo>
                    <a:pt x="139" y="18"/>
                  </a:lnTo>
                  <a:lnTo>
                    <a:pt x="117" y="9"/>
                  </a:lnTo>
                  <a:lnTo>
                    <a:pt x="94" y="8"/>
                  </a:lnTo>
                  <a:lnTo>
                    <a:pt x="69" y="11"/>
                  </a:lnTo>
                  <a:lnTo>
                    <a:pt x="47" y="20"/>
                  </a:lnTo>
                  <a:lnTo>
                    <a:pt x="29" y="36"/>
                  </a:lnTo>
                  <a:lnTo>
                    <a:pt x="15" y="56"/>
                  </a:lnTo>
                  <a:lnTo>
                    <a:pt x="7" y="80"/>
                  </a:lnTo>
                  <a:lnTo>
                    <a:pt x="6" y="81"/>
                  </a:lnTo>
                  <a:lnTo>
                    <a:pt x="4" y="83"/>
                  </a:lnTo>
                  <a:lnTo>
                    <a:pt x="2" y="81"/>
                  </a:lnTo>
                  <a:lnTo>
                    <a:pt x="0" y="80"/>
                  </a:lnTo>
                  <a:lnTo>
                    <a:pt x="9" y="54"/>
                  </a:lnTo>
                  <a:lnTo>
                    <a:pt x="24" y="33"/>
                  </a:lnTo>
                  <a:lnTo>
                    <a:pt x="43" y="15"/>
                  </a:lnTo>
                  <a:lnTo>
                    <a:pt x="67" y="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183"/>
            <p:cNvSpPr>
              <a:spLocks noEditPoints="1"/>
            </p:cNvSpPr>
            <p:nvPr/>
          </p:nvSpPr>
          <p:spPr bwMode="auto">
            <a:xfrm>
              <a:off x="3386138" y="5281613"/>
              <a:ext cx="258763" cy="257175"/>
            </a:xfrm>
            <a:custGeom>
              <a:avLst/>
              <a:gdLst>
                <a:gd name="T0" fmla="*/ 81 w 163"/>
                <a:gd name="T1" fmla="*/ 3 h 162"/>
                <a:gd name="T2" fmla="*/ 57 w 163"/>
                <a:gd name="T3" fmla="*/ 7 h 162"/>
                <a:gd name="T4" fmla="*/ 36 w 163"/>
                <a:gd name="T5" fmla="*/ 18 h 162"/>
                <a:gd name="T6" fmla="*/ 18 w 163"/>
                <a:gd name="T7" fmla="*/ 36 h 162"/>
                <a:gd name="T8" fmla="*/ 7 w 163"/>
                <a:gd name="T9" fmla="*/ 57 h 162"/>
                <a:gd name="T10" fmla="*/ 3 w 163"/>
                <a:gd name="T11" fmla="*/ 81 h 162"/>
                <a:gd name="T12" fmla="*/ 9 w 163"/>
                <a:gd name="T13" fmla="*/ 106 h 162"/>
                <a:gd name="T14" fmla="*/ 20 w 163"/>
                <a:gd name="T15" fmla="*/ 128 h 162"/>
                <a:gd name="T16" fmla="*/ 38 w 163"/>
                <a:gd name="T17" fmla="*/ 146 h 162"/>
                <a:gd name="T18" fmla="*/ 59 w 163"/>
                <a:gd name="T19" fmla="*/ 155 h 162"/>
                <a:gd name="T20" fmla="*/ 82 w 163"/>
                <a:gd name="T21" fmla="*/ 158 h 162"/>
                <a:gd name="T22" fmla="*/ 106 w 163"/>
                <a:gd name="T23" fmla="*/ 155 h 162"/>
                <a:gd name="T24" fmla="*/ 129 w 163"/>
                <a:gd name="T25" fmla="*/ 144 h 162"/>
                <a:gd name="T26" fmla="*/ 145 w 163"/>
                <a:gd name="T27" fmla="*/ 126 h 162"/>
                <a:gd name="T28" fmla="*/ 156 w 163"/>
                <a:gd name="T29" fmla="*/ 104 h 162"/>
                <a:gd name="T30" fmla="*/ 160 w 163"/>
                <a:gd name="T31" fmla="*/ 79 h 162"/>
                <a:gd name="T32" fmla="*/ 156 w 163"/>
                <a:gd name="T33" fmla="*/ 56 h 162"/>
                <a:gd name="T34" fmla="*/ 144 w 163"/>
                <a:gd name="T35" fmla="*/ 34 h 162"/>
                <a:gd name="T36" fmla="*/ 126 w 163"/>
                <a:gd name="T37" fmla="*/ 16 h 162"/>
                <a:gd name="T38" fmla="*/ 104 w 163"/>
                <a:gd name="T39" fmla="*/ 7 h 162"/>
                <a:gd name="T40" fmla="*/ 81 w 163"/>
                <a:gd name="T41" fmla="*/ 3 h 162"/>
                <a:gd name="T42" fmla="*/ 81 w 163"/>
                <a:gd name="T43" fmla="*/ 0 h 162"/>
                <a:gd name="T44" fmla="*/ 106 w 163"/>
                <a:gd name="T45" fmla="*/ 3 h 162"/>
                <a:gd name="T46" fmla="*/ 129 w 163"/>
                <a:gd name="T47" fmla="*/ 14 h 162"/>
                <a:gd name="T48" fmla="*/ 147 w 163"/>
                <a:gd name="T49" fmla="*/ 32 h 162"/>
                <a:gd name="T50" fmla="*/ 160 w 163"/>
                <a:gd name="T51" fmla="*/ 56 h 162"/>
                <a:gd name="T52" fmla="*/ 163 w 163"/>
                <a:gd name="T53" fmla="*/ 79 h 162"/>
                <a:gd name="T54" fmla="*/ 160 w 163"/>
                <a:gd name="T55" fmla="*/ 104 h 162"/>
                <a:gd name="T56" fmla="*/ 149 w 163"/>
                <a:gd name="T57" fmla="*/ 128 h 162"/>
                <a:gd name="T58" fmla="*/ 131 w 163"/>
                <a:gd name="T59" fmla="*/ 146 h 162"/>
                <a:gd name="T60" fmla="*/ 108 w 163"/>
                <a:gd name="T61" fmla="*/ 158 h 162"/>
                <a:gd name="T62" fmla="*/ 82 w 163"/>
                <a:gd name="T63" fmla="*/ 162 h 162"/>
                <a:gd name="T64" fmla="*/ 59 w 163"/>
                <a:gd name="T65" fmla="*/ 158 h 162"/>
                <a:gd name="T66" fmla="*/ 36 w 163"/>
                <a:gd name="T67" fmla="*/ 147 h 162"/>
                <a:gd name="T68" fmla="*/ 18 w 163"/>
                <a:gd name="T69" fmla="*/ 129 h 162"/>
                <a:gd name="T70" fmla="*/ 5 w 163"/>
                <a:gd name="T71" fmla="*/ 106 h 162"/>
                <a:gd name="T72" fmla="*/ 0 w 163"/>
                <a:gd name="T73" fmla="*/ 81 h 162"/>
                <a:gd name="T74" fmla="*/ 3 w 163"/>
                <a:gd name="T75" fmla="*/ 57 h 162"/>
                <a:gd name="T76" fmla="*/ 16 w 163"/>
                <a:gd name="T77" fmla="*/ 34 h 162"/>
                <a:gd name="T78" fmla="*/ 34 w 163"/>
                <a:gd name="T79" fmla="*/ 16 h 162"/>
                <a:gd name="T80" fmla="*/ 56 w 163"/>
                <a:gd name="T81" fmla="*/ 3 h 162"/>
                <a:gd name="T82" fmla="*/ 81 w 163"/>
                <a:gd name="T8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3" h="162">
                  <a:moveTo>
                    <a:pt x="81" y="3"/>
                  </a:moveTo>
                  <a:lnTo>
                    <a:pt x="57" y="7"/>
                  </a:lnTo>
                  <a:lnTo>
                    <a:pt x="36" y="18"/>
                  </a:lnTo>
                  <a:lnTo>
                    <a:pt x="18" y="36"/>
                  </a:lnTo>
                  <a:lnTo>
                    <a:pt x="7" y="57"/>
                  </a:lnTo>
                  <a:lnTo>
                    <a:pt x="3" y="81"/>
                  </a:lnTo>
                  <a:lnTo>
                    <a:pt x="9" y="106"/>
                  </a:lnTo>
                  <a:lnTo>
                    <a:pt x="20" y="128"/>
                  </a:lnTo>
                  <a:lnTo>
                    <a:pt x="38" y="146"/>
                  </a:lnTo>
                  <a:lnTo>
                    <a:pt x="59" y="155"/>
                  </a:lnTo>
                  <a:lnTo>
                    <a:pt x="82" y="158"/>
                  </a:lnTo>
                  <a:lnTo>
                    <a:pt x="106" y="155"/>
                  </a:lnTo>
                  <a:lnTo>
                    <a:pt x="129" y="144"/>
                  </a:lnTo>
                  <a:lnTo>
                    <a:pt x="145" y="126"/>
                  </a:lnTo>
                  <a:lnTo>
                    <a:pt x="156" y="104"/>
                  </a:lnTo>
                  <a:lnTo>
                    <a:pt x="160" y="79"/>
                  </a:lnTo>
                  <a:lnTo>
                    <a:pt x="156" y="56"/>
                  </a:lnTo>
                  <a:lnTo>
                    <a:pt x="144" y="34"/>
                  </a:lnTo>
                  <a:lnTo>
                    <a:pt x="126" y="16"/>
                  </a:lnTo>
                  <a:lnTo>
                    <a:pt x="104" y="7"/>
                  </a:lnTo>
                  <a:lnTo>
                    <a:pt x="81" y="3"/>
                  </a:lnTo>
                  <a:close/>
                  <a:moveTo>
                    <a:pt x="81" y="0"/>
                  </a:moveTo>
                  <a:lnTo>
                    <a:pt x="106" y="3"/>
                  </a:lnTo>
                  <a:lnTo>
                    <a:pt x="129" y="14"/>
                  </a:lnTo>
                  <a:lnTo>
                    <a:pt x="147" y="32"/>
                  </a:lnTo>
                  <a:lnTo>
                    <a:pt x="160" y="56"/>
                  </a:lnTo>
                  <a:lnTo>
                    <a:pt x="163" y="79"/>
                  </a:lnTo>
                  <a:lnTo>
                    <a:pt x="160" y="104"/>
                  </a:lnTo>
                  <a:lnTo>
                    <a:pt x="149" y="128"/>
                  </a:lnTo>
                  <a:lnTo>
                    <a:pt x="131" y="146"/>
                  </a:lnTo>
                  <a:lnTo>
                    <a:pt x="108" y="158"/>
                  </a:lnTo>
                  <a:lnTo>
                    <a:pt x="82" y="162"/>
                  </a:lnTo>
                  <a:lnTo>
                    <a:pt x="59" y="158"/>
                  </a:lnTo>
                  <a:lnTo>
                    <a:pt x="36" y="147"/>
                  </a:lnTo>
                  <a:lnTo>
                    <a:pt x="18" y="129"/>
                  </a:lnTo>
                  <a:lnTo>
                    <a:pt x="5" y="106"/>
                  </a:lnTo>
                  <a:lnTo>
                    <a:pt x="0" y="81"/>
                  </a:lnTo>
                  <a:lnTo>
                    <a:pt x="3" y="57"/>
                  </a:lnTo>
                  <a:lnTo>
                    <a:pt x="16" y="34"/>
                  </a:lnTo>
                  <a:lnTo>
                    <a:pt x="34" y="16"/>
                  </a:lnTo>
                  <a:lnTo>
                    <a:pt x="56" y="3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184"/>
            <p:cNvSpPr>
              <a:spLocks/>
            </p:cNvSpPr>
            <p:nvPr/>
          </p:nvSpPr>
          <p:spPr bwMode="auto">
            <a:xfrm>
              <a:off x="3389313" y="5281613"/>
              <a:ext cx="254000" cy="257175"/>
            </a:xfrm>
            <a:custGeom>
              <a:avLst/>
              <a:gdLst>
                <a:gd name="T0" fmla="*/ 80 w 160"/>
                <a:gd name="T1" fmla="*/ 74 h 162"/>
                <a:gd name="T2" fmla="*/ 80 w 160"/>
                <a:gd name="T3" fmla="*/ 74 h 162"/>
                <a:gd name="T4" fmla="*/ 82 w 160"/>
                <a:gd name="T5" fmla="*/ 75 h 162"/>
                <a:gd name="T6" fmla="*/ 82 w 160"/>
                <a:gd name="T7" fmla="*/ 75 h 162"/>
                <a:gd name="T8" fmla="*/ 84 w 160"/>
                <a:gd name="T9" fmla="*/ 75 h 162"/>
                <a:gd name="T10" fmla="*/ 84 w 160"/>
                <a:gd name="T11" fmla="*/ 75 h 162"/>
                <a:gd name="T12" fmla="*/ 84 w 160"/>
                <a:gd name="T13" fmla="*/ 77 h 162"/>
                <a:gd name="T14" fmla="*/ 86 w 160"/>
                <a:gd name="T15" fmla="*/ 77 h 162"/>
                <a:gd name="T16" fmla="*/ 86 w 160"/>
                <a:gd name="T17" fmla="*/ 77 h 162"/>
                <a:gd name="T18" fmla="*/ 86 w 160"/>
                <a:gd name="T19" fmla="*/ 79 h 162"/>
                <a:gd name="T20" fmla="*/ 86 w 160"/>
                <a:gd name="T21" fmla="*/ 79 h 162"/>
                <a:gd name="T22" fmla="*/ 86 w 160"/>
                <a:gd name="T23" fmla="*/ 81 h 162"/>
                <a:gd name="T24" fmla="*/ 86 w 160"/>
                <a:gd name="T25" fmla="*/ 81 h 162"/>
                <a:gd name="T26" fmla="*/ 86 w 160"/>
                <a:gd name="T27" fmla="*/ 83 h 162"/>
                <a:gd name="T28" fmla="*/ 86 w 160"/>
                <a:gd name="T29" fmla="*/ 83 h 162"/>
                <a:gd name="T30" fmla="*/ 86 w 160"/>
                <a:gd name="T31" fmla="*/ 83 h 162"/>
                <a:gd name="T32" fmla="*/ 86 w 160"/>
                <a:gd name="T33" fmla="*/ 84 h 162"/>
                <a:gd name="T34" fmla="*/ 86 w 160"/>
                <a:gd name="T35" fmla="*/ 84 h 162"/>
                <a:gd name="T36" fmla="*/ 84 w 160"/>
                <a:gd name="T37" fmla="*/ 86 h 162"/>
                <a:gd name="T38" fmla="*/ 84 w 160"/>
                <a:gd name="T39" fmla="*/ 86 h 162"/>
                <a:gd name="T40" fmla="*/ 84 w 160"/>
                <a:gd name="T41" fmla="*/ 86 h 162"/>
                <a:gd name="T42" fmla="*/ 82 w 160"/>
                <a:gd name="T43" fmla="*/ 86 h 162"/>
                <a:gd name="T44" fmla="*/ 82 w 160"/>
                <a:gd name="T45" fmla="*/ 86 h 162"/>
                <a:gd name="T46" fmla="*/ 80 w 160"/>
                <a:gd name="T47" fmla="*/ 88 h 162"/>
                <a:gd name="T48" fmla="*/ 80 w 160"/>
                <a:gd name="T49" fmla="*/ 88 h 162"/>
                <a:gd name="T50" fmla="*/ 80 w 160"/>
                <a:gd name="T51" fmla="*/ 88 h 162"/>
                <a:gd name="T52" fmla="*/ 79 w 160"/>
                <a:gd name="T53" fmla="*/ 86 h 162"/>
                <a:gd name="T54" fmla="*/ 79 w 160"/>
                <a:gd name="T55" fmla="*/ 86 h 162"/>
                <a:gd name="T56" fmla="*/ 77 w 160"/>
                <a:gd name="T57" fmla="*/ 86 h 162"/>
                <a:gd name="T58" fmla="*/ 77 w 160"/>
                <a:gd name="T59" fmla="*/ 86 h 162"/>
                <a:gd name="T60" fmla="*/ 77 w 160"/>
                <a:gd name="T61" fmla="*/ 86 h 162"/>
                <a:gd name="T62" fmla="*/ 75 w 160"/>
                <a:gd name="T63" fmla="*/ 84 h 162"/>
                <a:gd name="T64" fmla="*/ 75 w 160"/>
                <a:gd name="T65" fmla="*/ 84 h 162"/>
                <a:gd name="T66" fmla="*/ 75 w 160"/>
                <a:gd name="T67" fmla="*/ 84 h 162"/>
                <a:gd name="T68" fmla="*/ 73 w 160"/>
                <a:gd name="T69" fmla="*/ 83 h 162"/>
                <a:gd name="T70" fmla="*/ 73 w 160"/>
                <a:gd name="T71" fmla="*/ 83 h 162"/>
                <a:gd name="T72" fmla="*/ 73 w 160"/>
                <a:gd name="T73" fmla="*/ 81 h 162"/>
                <a:gd name="T74" fmla="*/ 73 w 160"/>
                <a:gd name="T75" fmla="*/ 81 h 162"/>
                <a:gd name="T76" fmla="*/ 73 w 160"/>
                <a:gd name="T77" fmla="*/ 79 h 162"/>
                <a:gd name="T78" fmla="*/ 73 w 160"/>
                <a:gd name="T79" fmla="*/ 79 h 162"/>
                <a:gd name="T80" fmla="*/ 73 w 160"/>
                <a:gd name="T81" fmla="*/ 79 h 162"/>
                <a:gd name="T82" fmla="*/ 75 w 160"/>
                <a:gd name="T83" fmla="*/ 77 h 162"/>
                <a:gd name="T84" fmla="*/ 75 w 160"/>
                <a:gd name="T85" fmla="*/ 77 h 162"/>
                <a:gd name="T86" fmla="*/ 75 w 160"/>
                <a:gd name="T87" fmla="*/ 75 h 162"/>
                <a:gd name="T88" fmla="*/ 75 w 160"/>
                <a:gd name="T89" fmla="*/ 75 h 162"/>
                <a:gd name="T90" fmla="*/ 77 w 160"/>
                <a:gd name="T91" fmla="*/ 75 h 162"/>
                <a:gd name="T92" fmla="*/ 77 w 160"/>
                <a:gd name="T93" fmla="*/ 75 h 162"/>
                <a:gd name="T94" fmla="*/ 79 w 160"/>
                <a:gd name="T95" fmla="*/ 75 h 162"/>
                <a:gd name="T96" fmla="*/ 79 w 160"/>
                <a:gd name="T97" fmla="*/ 74 h 162"/>
                <a:gd name="T98" fmla="*/ 80 w 160"/>
                <a:gd name="T99" fmla="*/ 74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0" h="162">
                  <a:moveTo>
                    <a:pt x="79" y="0"/>
                  </a:moveTo>
                  <a:lnTo>
                    <a:pt x="80" y="74"/>
                  </a:lnTo>
                  <a:lnTo>
                    <a:pt x="89" y="0"/>
                  </a:lnTo>
                  <a:lnTo>
                    <a:pt x="80" y="74"/>
                  </a:lnTo>
                  <a:lnTo>
                    <a:pt x="100" y="3"/>
                  </a:lnTo>
                  <a:lnTo>
                    <a:pt x="82" y="75"/>
                  </a:lnTo>
                  <a:lnTo>
                    <a:pt x="109" y="5"/>
                  </a:lnTo>
                  <a:lnTo>
                    <a:pt x="82" y="75"/>
                  </a:lnTo>
                  <a:lnTo>
                    <a:pt x="118" y="11"/>
                  </a:lnTo>
                  <a:lnTo>
                    <a:pt x="84" y="75"/>
                  </a:lnTo>
                  <a:lnTo>
                    <a:pt x="127" y="16"/>
                  </a:lnTo>
                  <a:lnTo>
                    <a:pt x="84" y="75"/>
                  </a:lnTo>
                  <a:lnTo>
                    <a:pt x="134" y="23"/>
                  </a:lnTo>
                  <a:lnTo>
                    <a:pt x="84" y="77"/>
                  </a:lnTo>
                  <a:lnTo>
                    <a:pt x="142" y="30"/>
                  </a:lnTo>
                  <a:lnTo>
                    <a:pt x="86" y="77"/>
                  </a:lnTo>
                  <a:lnTo>
                    <a:pt x="147" y="39"/>
                  </a:lnTo>
                  <a:lnTo>
                    <a:pt x="86" y="77"/>
                  </a:lnTo>
                  <a:lnTo>
                    <a:pt x="152" y="48"/>
                  </a:lnTo>
                  <a:lnTo>
                    <a:pt x="86" y="79"/>
                  </a:lnTo>
                  <a:lnTo>
                    <a:pt x="156" y="57"/>
                  </a:lnTo>
                  <a:lnTo>
                    <a:pt x="86" y="79"/>
                  </a:lnTo>
                  <a:lnTo>
                    <a:pt x="160" y="68"/>
                  </a:lnTo>
                  <a:lnTo>
                    <a:pt x="86" y="81"/>
                  </a:lnTo>
                  <a:lnTo>
                    <a:pt x="160" y="77"/>
                  </a:lnTo>
                  <a:lnTo>
                    <a:pt x="86" y="81"/>
                  </a:lnTo>
                  <a:lnTo>
                    <a:pt x="160" y="88"/>
                  </a:lnTo>
                  <a:lnTo>
                    <a:pt x="86" y="83"/>
                  </a:lnTo>
                  <a:lnTo>
                    <a:pt x="160" y="99"/>
                  </a:lnTo>
                  <a:lnTo>
                    <a:pt x="86" y="83"/>
                  </a:lnTo>
                  <a:lnTo>
                    <a:pt x="156" y="108"/>
                  </a:lnTo>
                  <a:lnTo>
                    <a:pt x="86" y="83"/>
                  </a:lnTo>
                  <a:lnTo>
                    <a:pt x="152" y="117"/>
                  </a:lnTo>
                  <a:lnTo>
                    <a:pt x="86" y="84"/>
                  </a:lnTo>
                  <a:lnTo>
                    <a:pt x="149" y="126"/>
                  </a:lnTo>
                  <a:lnTo>
                    <a:pt x="86" y="84"/>
                  </a:lnTo>
                  <a:lnTo>
                    <a:pt x="142" y="135"/>
                  </a:lnTo>
                  <a:lnTo>
                    <a:pt x="84" y="86"/>
                  </a:lnTo>
                  <a:lnTo>
                    <a:pt x="136" y="142"/>
                  </a:lnTo>
                  <a:lnTo>
                    <a:pt x="84" y="86"/>
                  </a:lnTo>
                  <a:lnTo>
                    <a:pt x="127" y="147"/>
                  </a:lnTo>
                  <a:lnTo>
                    <a:pt x="84" y="86"/>
                  </a:lnTo>
                  <a:lnTo>
                    <a:pt x="120" y="153"/>
                  </a:lnTo>
                  <a:lnTo>
                    <a:pt x="82" y="86"/>
                  </a:lnTo>
                  <a:lnTo>
                    <a:pt x="109" y="156"/>
                  </a:lnTo>
                  <a:lnTo>
                    <a:pt x="82" y="86"/>
                  </a:lnTo>
                  <a:lnTo>
                    <a:pt x="100" y="160"/>
                  </a:lnTo>
                  <a:lnTo>
                    <a:pt x="80" y="88"/>
                  </a:lnTo>
                  <a:lnTo>
                    <a:pt x="91" y="162"/>
                  </a:lnTo>
                  <a:lnTo>
                    <a:pt x="80" y="88"/>
                  </a:lnTo>
                  <a:lnTo>
                    <a:pt x="80" y="162"/>
                  </a:lnTo>
                  <a:lnTo>
                    <a:pt x="80" y="88"/>
                  </a:lnTo>
                  <a:lnTo>
                    <a:pt x="70" y="162"/>
                  </a:lnTo>
                  <a:lnTo>
                    <a:pt x="79" y="86"/>
                  </a:lnTo>
                  <a:lnTo>
                    <a:pt x="61" y="158"/>
                  </a:lnTo>
                  <a:lnTo>
                    <a:pt x="79" y="86"/>
                  </a:lnTo>
                  <a:lnTo>
                    <a:pt x="52" y="155"/>
                  </a:lnTo>
                  <a:lnTo>
                    <a:pt x="77" y="86"/>
                  </a:lnTo>
                  <a:lnTo>
                    <a:pt x="41" y="151"/>
                  </a:lnTo>
                  <a:lnTo>
                    <a:pt x="77" y="86"/>
                  </a:lnTo>
                  <a:lnTo>
                    <a:pt x="34" y="146"/>
                  </a:lnTo>
                  <a:lnTo>
                    <a:pt x="77" y="86"/>
                  </a:lnTo>
                  <a:lnTo>
                    <a:pt x="25" y="138"/>
                  </a:lnTo>
                  <a:lnTo>
                    <a:pt x="75" y="84"/>
                  </a:lnTo>
                  <a:lnTo>
                    <a:pt x="19" y="131"/>
                  </a:lnTo>
                  <a:lnTo>
                    <a:pt x="75" y="84"/>
                  </a:lnTo>
                  <a:lnTo>
                    <a:pt x="12" y="122"/>
                  </a:lnTo>
                  <a:lnTo>
                    <a:pt x="75" y="84"/>
                  </a:lnTo>
                  <a:lnTo>
                    <a:pt x="7" y="113"/>
                  </a:lnTo>
                  <a:lnTo>
                    <a:pt x="73" y="83"/>
                  </a:lnTo>
                  <a:lnTo>
                    <a:pt x="3" y="104"/>
                  </a:lnTo>
                  <a:lnTo>
                    <a:pt x="73" y="83"/>
                  </a:lnTo>
                  <a:lnTo>
                    <a:pt x="1" y="93"/>
                  </a:lnTo>
                  <a:lnTo>
                    <a:pt x="73" y="81"/>
                  </a:lnTo>
                  <a:lnTo>
                    <a:pt x="0" y="84"/>
                  </a:lnTo>
                  <a:lnTo>
                    <a:pt x="73" y="81"/>
                  </a:lnTo>
                  <a:lnTo>
                    <a:pt x="0" y="74"/>
                  </a:lnTo>
                  <a:lnTo>
                    <a:pt x="73" y="79"/>
                  </a:lnTo>
                  <a:lnTo>
                    <a:pt x="1" y="63"/>
                  </a:lnTo>
                  <a:lnTo>
                    <a:pt x="73" y="79"/>
                  </a:lnTo>
                  <a:lnTo>
                    <a:pt x="3" y="54"/>
                  </a:lnTo>
                  <a:lnTo>
                    <a:pt x="73" y="79"/>
                  </a:lnTo>
                  <a:lnTo>
                    <a:pt x="7" y="45"/>
                  </a:lnTo>
                  <a:lnTo>
                    <a:pt x="75" y="77"/>
                  </a:lnTo>
                  <a:lnTo>
                    <a:pt x="12" y="36"/>
                  </a:lnTo>
                  <a:lnTo>
                    <a:pt x="75" y="77"/>
                  </a:lnTo>
                  <a:lnTo>
                    <a:pt x="18" y="27"/>
                  </a:lnTo>
                  <a:lnTo>
                    <a:pt x="75" y="75"/>
                  </a:lnTo>
                  <a:lnTo>
                    <a:pt x="25" y="20"/>
                  </a:lnTo>
                  <a:lnTo>
                    <a:pt x="75" y="75"/>
                  </a:lnTo>
                  <a:lnTo>
                    <a:pt x="32" y="14"/>
                  </a:lnTo>
                  <a:lnTo>
                    <a:pt x="77" y="75"/>
                  </a:lnTo>
                  <a:lnTo>
                    <a:pt x="41" y="9"/>
                  </a:lnTo>
                  <a:lnTo>
                    <a:pt x="77" y="75"/>
                  </a:lnTo>
                  <a:lnTo>
                    <a:pt x="50" y="5"/>
                  </a:lnTo>
                  <a:lnTo>
                    <a:pt x="79" y="75"/>
                  </a:lnTo>
                  <a:lnTo>
                    <a:pt x="59" y="2"/>
                  </a:lnTo>
                  <a:lnTo>
                    <a:pt x="79" y="74"/>
                  </a:lnTo>
                  <a:lnTo>
                    <a:pt x="70" y="0"/>
                  </a:lnTo>
                  <a:lnTo>
                    <a:pt x="80" y="7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185"/>
            <p:cNvSpPr>
              <a:spLocks/>
            </p:cNvSpPr>
            <p:nvPr/>
          </p:nvSpPr>
          <p:spPr bwMode="auto">
            <a:xfrm>
              <a:off x="2886075" y="5281613"/>
              <a:ext cx="254000" cy="257175"/>
            </a:xfrm>
            <a:custGeom>
              <a:avLst/>
              <a:gdLst>
                <a:gd name="T0" fmla="*/ 81 w 160"/>
                <a:gd name="T1" fmla="*/ 75 h 162"/>
                <a:gd name="T2" fmla="*/ 81 w 160"/>
                <a:gd name="T3" fmla="*/ 75 h 162"/>
                <a:gd name="T4" fmla="*/ 83 w 160"/>
                <a:gd name="T5" fmla="*/ 75 h 162"/>
                <a:gd name="T6" fmla="*/ 83 w 160"/>
                <a:gd name="T7" fmla="*/ 75 h 162"/>
                <a:gd name="T8" fmla="*/ 85 w 160"/>
                <a:gd name="T9" fmla="*/ 75 h 162"/>
                <a:gd name="T10" fmla="*/ 85 w 160"/>
                <a:gd name="T11" fmla="*/ 77 h 162"/>
                <a:gd name="T12" fmla="*/ 85 w 160"/>
                <a:gd name="T13" fmla="*/ 77 h 162"/>
                <a:gd name="T14" fmla="*/ 87 w 160"/>
                <a:gd name="T15" fmla="*/ 77 h 162"/>
                <a:gd name="T16" fmla="*/ 87 w 160"/>
                <a:gd name="T17" fmla="*/ 79 h 162"/>
                <a:gd name="T18" fmla="*/ 87 w 160"/>
                <a:gd name="T19" fmla="*/ 79 h 162"/>
                <a:gd name="T20" fmla="*/ 87 w 160"/>
                <a:gd name="T21" fmla="*/ 81 h 162"/>
                <a:gd name="T22" fmla="*/ 87 w 160"/>
                <a:gd name="T23" fmla="*/ 81 h 162"/>
                <a:gd name="T24" fmla="*/ 87 w 160"/>
                <a:gd name="T25" fmla="*/ 81 h 162"/>
                <a:gd name="T26" fmla="*/ 87 w 160"/>
                <a:gd name="T27" fmla="*/ 83 h 162"/>
                <a:gd name="T28" fmla="*/ 87 w 160"/>
                <a:gd name="T29" fmla="*/ 83 h 162"/>
                <a:gd name="T30" fmla="*/ 87 w 160"/>
                <a:gd name="T31" fmla="*/ 84 h 162"/>
                <a:gd name="T32" fmla="*/ 87 w 160"/>
                <a:gd name="T33" fmla="*/ 84 h 162"/>
                <a:gd name="T34" fmla="*/ 87 w 160"/>
                <a:gd name="T35" fmla="*/ 86 h 162"/>
                <a:gd name="T36" fmla="*/ 85 w 160"/>
                <a:gd name="T37" fmla="*/ 86 h 162"/>
                <a:gd name="T38" fmla="*/ 85 w 160"/>
                <a:gd name="T39" fmla="*/ 86 h 162"/>
                <a:gd name="T40" fmla="*/ 85 w 160"/>
                <a:gd name="T41" fmla="*/ 86 h 162"/>
                <a:gd name="T42" fmla="*/ 83 w 160"/>
                <a:gd name="T43" fmla="*/ 88 h 162"/>
                <a:gd name="T44" fmla="*/ 83 w 160"/>
                <a:gd name="T45" fmla="*/ 88 h 162"/>
                <a:gd name="T46" fmla="*/ 81 w 160"/>
                <a:gd name="T47" fmla="*/ 88 h 162"/>
                <a:gd name="T48" fmla="*/ 81 w 160"/>
                <a:gd name="T49" fmla="*/ 88 h 162"/>
                <a:gd name="T50" fmla="*/ 81 w 160"/>
                <a:gd name="T51" fmla="*/ 88 h 162"/>
                <a:gd name="T52" fmla="*/ 79 w 160"/>
                <a:gd name="T53" fmla="*/ 88 h 162"/>
                <a:gd name="T54" fmla="*/ 79 w 160"/>
                <a:gd name="T55" fmla="*/ 88 h 162"/>
                <a:gd name="T56" fmla="*/ 78 w 160"/>
                <a:gd name="T57" fmla="*/ 88 h 162"/>
                <a:gd name="T58" fmla="*/ 78 w 160"/>
                <a:gd name="T59" fmla="*/ 86 h 162"/>
                <a:gd name="T60" fmla="*/ 76 w 160"/>
                <a:gd name="T61" fmla="*/ 86 h 162"/>
                <a:gd name="T62" fmla="*/ 76 w 160"/>
                <a:gd name="T63" fmla="*/ 86 h 162"/>
                <a:gd name="T64" fmla="*/ 76 w 160"/>
                <a:gd name="T65" fmla="*/ 84 h 162"/>
                <a:gd name="T66" fmla="*/ 76 w 160"/>
                <a:gd name="T67" fmla="*/ 84 h 162"/>
                <a:gd name="T68" fmla="*/ 74 w 160"/>
                <a:gd name="T69" fmla="*/ 84 h 162"/>
                <a:gd name="T70" fmla="*/ 74 w 160"/>
                <a:gd name="T71" fmla="*/ 83 h 162"/>
                <a:gd name="T72" fmla="*/ 74 w 160"/>
                <a:gd name="T73" fmla="*/ 83 h 162"/>
                <a:gd name="T74" fmla="*/ 74 w 160"/>
                <a:gd name="T75" fmla="*/ 81 h 162"/>
                <a:gd name="T76" fmla="*/ 74 w 160"/>
                <a:gd name="T77" fmla="*/ 81 h 162"/>
                <a:gd name="T78" fmla="*/ 74 w 160"/>
                <a:gd name="T79" fmla="*/ 79 h 162"/>
                <a:gd name="T80" fmla="*/ 74 w 160"/>
                <a:gd name="T81" fmla="*/ 79 h 162"/>
                <a:gd name="T82" fmla="*/ 76 w 160"/>
                <a:gd name="T83" fmla="*/ 79 h 162"/>
                <a:gd name="T84" fmla="*/ 76 w 160"/>
                <a:gd name="T85" fmla="*/ 77 h 162"/>
                <a:gd name="T86" fmla="*/ 76 w 160"/>
                <a:gd name="T87" fmla="*/ 77 h 162"/>
                <a:gd name="T88" fmla="*/ 76 w 160"/>
                <a:gd name="T89" fmla="*/ 77 h 162"/>
                <a:gd name="T90" fmla="*/ 78 w 160"/>
                <a:gd name="T91" fmla="*/ 75 h 162"/>
                <a:gd name="T92" fmla="*/ 78 w 160"/>
                <a:gd name="T93" fmla="*/ 75 h 162"/>
                <a:gd name="T94" fmla="*/ 79 w 160"/>
                <a:gd name="T95" fmla="*/ 75 h 162"/>
                <a:gd name="T96" fmla="*/ 79 w 160"/>
                <a:gd name="T97" fmla="*/ 75 h 162"/>
                <a:gd name="T98" fmla="*/ 81 w 160"/>
                <a:gd name="T99" fmla="*/ 75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0" h="162">
                  <a:moveTo>
                    <a:pt x="79" y="0"/>
                  </a:moveTo>
                  <a:lnTo>
                    <a:pt x="81" y="75"/>
                  </a:lnTo>
                  <a:lnTo>
                    <a:pt x="90" y="2"/>
                  </a:lnTo>
                  <a:lnTo>
                    <a:pt x="81" y="75"/>
                  </a:lnTo>
                  <a:lnTo>
                    <a:pt x="101" y="3"/>
                  </a:lnTo>
                  <a:lnTo>
                    <a:pt x="83" y="75"/>
                  </a:lnTo>
                  <a:lnTo>
                    <a:pt x="110" y="7"/>
                  </a:lnTo>
                  <a:lnTo>
                    <a:pt x="83" y="75"/>
                  </a:lnTo>
                  <a:lnTo>
                    <a:pt x="119" y="11"/>
                  </a:lnTo>
                  <a:lnTo>
                    <a:pt x="85" y="75"/>
                  </a:lnTo>
                  <a:lnTo>
                    <a:pt x="128" y="18"/>
                  </a:lnTo>
                  <a:lnTo>
                    <a:pt x="85" y="77"/>
                  </a:lnTo>
                  <a:lnTo>
                    <a:pt x="135" y="23"/>
                  </a:lnTo>
                  <a:lnTo>
                    <a:pt x="85" y="77"/>
                  </a:lnTo>
                  <a:lnTo>
                    <a:pt x="142" y="32"/>
                  </a:lnTo>
                  <a:lnTo>
                    <a:pt x="87" y="77"/>
                  </a:lnTo>
                  <a:lnTo>
                    <a:pt x="148" y="39"/>
                  </a:lnTo>
                  <a:lnTo>
                    <a:pt x="87" y="79"/>
                  </a:lnTo>
                  <a:lnTo>
                    <a:pt x="153" y="48"/>
                  </a:lnTo>
                  <a:lnTo>
                    <a:pt x="87" y="79"/>
                  </a:lnTo>
                  <a:lnTo>
                    <a:pt x="157" y="59"/>
                  </a:lnTo>
                  <a:lnTo>
                    <a:pt x="87" y="81"/>
                  </a:lnTo>
                  <a:lnTo>
                    <a:pt x="160" y="68"/>
                  </a:lnTo>
                  <a:lnTo>
                    <a:pt x="87" y="81"/>
                  </a:lnTo>
                  <a:lnTo>
                    <a:pt x="160" y="79"/>
                  </a:lnTo>
                  <a:lnTo>
                    <a:pt x="87" y="81"/>
                  </a:lnTo>
                  <a:lnTo>
                    <a:pt x="160" y="88"/>
                  </a:lnTo>
                  <a:lnTo>
                    <a:pt x="87" y="83"/>
                  </a:lnTo>
                  <a:lnTo>
                    <a:pt x="160" y="99"/>
                  </a:lnTo>
                  <a:lnTo>
                    <a:pt x="87" y="83"/>
                  </a:lnTo>
                  <a:lnTo>
                    <a:pt x="157" y="108"/>
                  </a:lnTo>
                  <a:lnTo>
                    <a:pt x="87" y="84"/>
                  </a:lnTo>
                  <a:lnTo>
                    <a:pt x="153" y="119"/>
                  </a:lnTo>
                  <a:lnTo>
                    <a:pt x="87" y="84"/>
                  </a:lnTo>
                  <a:lnTo>
                    <a:pt x="150" y="128"/>
                  </a:lnTo>
                  <a:lnTo>
                    <a:pt x="87" y="86"/>
                  </a:lnTo>
                  <a:lnTo>
                    <a:pt x="142" y="135"/>
                  </a:lnTo>
                  <a:lnTo>
                    <a:pt x="85" y="86"/>
                  </a:lnTo>
                  <a:lnTo>
                    <a:pt x="137" y="142"/>
                  </a:lnTo>
                  <a:lnTo>
                    <a:pt x="85" y="86"/>
                  </a:lnTo>
                  <a:lnTo>
                    <a:pt x="128" y="149"/>
                  </a:lnTo>
                  <a:lnTo>
                    <a:pt x="85" y="86"/>
                  </a:lnTo>
                  <a:lnTo>
                    <a:pt x="121" y="153"/>
                  </a:lnTo>
                  <a:lnTo>
                    <a:pt x="83" y="88"/>
                  </a:lnTo>
                  <a:lnTo>
                    <a:pt x="110" y="158"/>
                  </a:lnTo>
                  <a:lnTo>
                    <a:pt x="83" y="88"/>
                  </a:lnTo>
                  <a:lnTo>
                    <a:pt x="101" y="160"/>
                  </a:lnTo>
                  <a:lnTo>
                    <a:pt x="81" y="88"/>
                  </a:lnTo>
                  <a:lnTo>
                    <a:pt x="92" y="162"/>
                  </a:lnTo>
                  <a:lnTo>
                    <a:pt x="81" y="88"/>
                  </a:lnTo>
                  <a:lnTo>
                    <a:pt x="81" y="162"/>
                  </a:lnTo>
                  <a:lnTo>
                    <a:pt x="81" y="88"/>
                  </a:lnTo>
                  <a:lnTo>
                    <a:pt x="70" y="162"/>
                  </a:lnTo>
                  <a:lnTo>
                    <a:pt x="79" y="88"/>
                  </a:lnTo>
                  <a:lnTo>
                    <a:pt x="61" y="160"/>
                  </a:lnTo>
                  <a:lnTo>
                    <a:pt x="79" y="88"/>
                  </a:lnTo>
                  <a:lnTo>
                    <a:pt x="53" y="156"/>
                  </a:lnTo>
                  <a:lnTo>
                    <a:pt x="78" y="88"/>
                  </a:lnTo>
                  <a:lnTo>
                    <a:pt x="42" y="151"/>
                  </a:lnTo>
                  <a:lnTo>
                    <a:pt x="78" y="86"/>
                  </a:lnTo>
                  <a:lnTo>
                    <a:pt x="35" y="146"/>
                  </a:lnTo>
                  <a:lnTo>
                    <a:pt x="76" y="86"/>
                  </a:lnTo>
                  <a:lnTo>
                    <a:pt x="26" y="138"/>
                  </a:lnTo>
                  <a:lnTo>
                    <a:pt x="76" y="86"/>
                  </a:lnTo>
                  <a:lnTo>
                    <a:pt x="20" y="131"/>
                  </a:lnTo>
                  <a:lnTo>
                    <a:pt x="76" y="84"/>
                  </a:lnTo>
                  <a:lnTo>
                    <a:pt x="13" y="124"/>
                  </a:lnTo>
                  <a:lnTo>
                    <a:pt x="76" y="84"/>
                  </a:lnTo>
                  <a:lnTo>
                    <a:pt x="8" y="113"/>
                  </a:lnTo>
                  <a:lnTo>
                    <a:pt x="74" y="84"/>
                  </a:lnTo>
                  <a:lnTo>
                    <a:pt x="4" y="104"/>
                  </a:lnTo>
                  <a:lnTo>
                    <a:pt x="74" y="83"/>
                  </a:lnTo>
                  <a:lnTo>
                    <a:pt x="2" y="95"/>
                  </a:lnTo>
                  <a:lnTo>
                    <a:pt x="74" y="83"/>
                  </a:lnTo>
                  <a:lnTo>
                    <a:pt x="0" y="84"/>
                  </a:lnTo>
                  <a:lnTo>
                    <a:pt x="74" y="81"/>
                  </a:lnTo>
                  <a:lnTo>
                    <a:pt x="0" y="74"/>
                  </a:lnTo>
                  <a:lnTo>
                    <a:pt x="74" y="81"/>
                  </a:lnTo>
                  <a:lnTo>
                    <a:pt x="2" y="65"/>
                  </a:lnTo>
                  <a:lnTo>
                    <a:pt x="74" y="79"/>
                  </a:lnTo>
                  <a:lnTo>
                    <a:pt x="4" y="54"/>
                  </a:lnTo>
                  <a:lnTo>
                    <a:pt x="74" y="79"/>
                  </a:lnTo>
                  <a:lnTo>
                    <a:pt x="8" y="45"/>
                  </a:lnTo>
                  <a:lnTo>
                    <a:pt x="76" y="79"/>
                  </a:lnTo>
                  <a:lnTo>
                    <a:pt x="13" y="36"/>
                  </a:lnTo>
                  <a:lnTo>
                    <a:pt x="76" y="77"/>
                  </a:lnTo>
                  <a:lnTo>
                    <a:pt x="18" y="29"/>
                  </a:lnTo>
                  <a:lnTo>
                    <a:pt x="76" y="77"/>
                  </a:lnTo>
                  <a:lnTo>
                    <a:pt x="26" y="21"/>
                  </a:lnTo>
                  <a:lnTo>
                    <a:pt x="76" y="77"/>
                  </a:lnTo>
                  <a:lnTo>
                    <a:pt x="33" y="14"/>
                  </a:lnTo>
                  <a:lnTo>
                    <a:pt x="78" y="75"/>
                  </a:lnTo>
                  <a:lnTo>
                    <a:pt x="42" y="9"/>
                  </a:lnTo>
                  <a:lnTo>
                    <a:pt x="78" y="75"/>
                  </a:lnTo>
                  <a:lnTo>
                    <a:pt x="51" y="5"/>
                  </a:lnTo>
                  <a:lnTo>
                    <a:pt x="79" y="75"/>
                  </a:lnTo>
                  <a:lnTo>
                    <a:pt x="60" y="2"/>
                  </a:lnTo>
                  <a:lnTo>
                    <a:pt x="79" y="75"/>
                  </a:lnTo>
                  <a:lnTo>
                    <a:pt x="70" y="0"/>
                  </a:lnTo>
                  <a:lnTo>
                    <a:pt x="81" y="7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86"/>
            <p:cNvSpPr>
              <a:spLocks/>
            </p:cNvSpPr>
            <p:nvPr/>
          </p:nvSpPr>
          <p:spPr bwMode="auto">
            <a:xfrm>
              <a:off x="3009900" y="5103813"/>
              <a:ext cx="196850" cy="311150"/>
            </a:xfrm>
            <a:custGeom>
              <a:avLst/>
              <a:gdLst>
                <a:gd name="T0" fmla="*/ 120 w 124"/>
                <a:gd name="T1" fmla="*/ 0 h 196"/>
                <a:gd name="T2" fmla="*/ 122 w 124"/>
                <a:gd name="T3" fmla="*/ 2 h 196"/>
                <a:gd name="T4" fmla="*/ 124 w 124"/>
                <a:gd name="T5" fmla="*/ 4 h 196"/>
                <a:gd name="T6" fmla="*/ 122 w 124"/>
                <a:gd name="T7" fmla="*/ 6 h 196"/>
                <a:gd name="T8" fmla="*/ 120 w 124"/>
                <a:gd name="T9" fmla="*/ 8 h 196"/>
                <a:gd name="T10" fmla="*/ 113 w 124"/>
                <a:gd name="T11" fmla="*/ 9 h 196"/>
                <a:gd name="T12" fmla="*/ 107 w 124"/>
                <a:gd name="T13" fmla="*/ 13 h 196"/>
                <a:gd name="T14" fmla="*/ 104 w 124"/>
                <a:gd name="T15" fmla="*/ 18 h 196"/>
                <a:gd name="T16" fmla="*/ 100 w 124"/>
                <a:gd name="T17" fmla="*/ 26 h 196"/>
                <a:gd name="T18" fmla="*/ 100 w 124"/>
                <a:gd name="T19" fmla="*/ 26 h 196"/>
                <a:gd name="T20" fmla="*/ 61 w 124"/>
                <a:gd name="T21" fmla="*/ 124 h 196"/>
                <a:gd name="T22" fmla="*/ 50 w 124"/>
                <a:gd name="T23" fmla="*/ 150 h 196"/>
                <a:gd name="T24" fmla="*/ 37 w 124"/>
                <a:gd name="T25" fmla="*/ 169 h 196"/>
                <a:gd name="T26" fmla="*/ 25 w 124"/>
                <a:gd name="T27" fmla="*/ 184 h 196"/>
                <a:gd name="T28" fmla="*/ 12 w 124"/>
                <a:gd name="T29" fmla="*/ 191 h 196"/>
                <a:gd name="T30" fmla="*/ 5 w 124"/>
                <a:gd name="T31" fmla="*/ 196 h 196"/>
                <a:gd name="T32" fmla="*/ 3 w 124"/>
                <a:gd name="T33" fmla="*/ 196 h 196"/>
                <a:gd name="T34" fmla="*/ 0 w 124"/>
                <a:gd name="T35" fmla="*/ 195 h 196"/>
                <a:gd name="T36" fmla="*/ 1 w 124"/>
                <a:gd name="T37" fmla="*/ 189 h 196"/>
                <a:gd name="T38" fmla="*/ 9 w 124"/>
                <a:gd name="T39" fmla="*/ 186 h 196"/>
                <a:gd name="T40" fmla="*/ 19 w 124"/>
                <a:gd name="T41" fmla="*/ 178 h 196"/>
                <a:gd name="T42" fmla="*/ 32 w 124"/>
                <a:gd name="T43" fmla="*/ 164 h 196"/>
                <a:gd name="T44" fmla="*/ 45 w 124"/>
                <a:gd name="T45" fmla="*/ 146 h 196"/>
                <a:gd name="T46" fmla="*/ 54 w 124"/>
                <a:gd name="T47" fmla="*/ 123 h 196"/>
                <a:gd name="T48" fmla="*/ 54 w 124"/>
                <a:gd name="T49" fmla="*/ 123 h 196"/>
                <a:gd name="T50" fmla="*/ 95 w 124"/>
                <a:gd name="T51" fmla="*/ 24 h 196"/>
                <a:gd name="T52" fmla="*/ 98 w 124"/>
                <a:gd name="T53" fmla="*/ 17 h 196"/>
                <a:gd name="T54" fmla="*/ 102 w 124"/>
                <a:gd name="T55" fmla="*/ 9 h 196"/>
                <a:gd name="T56" fmla="*/ 107 w 124"/>
                <a:gd name="T57" fmla="*/ 4 h 196"/>
                <a:gd name="T58" fmla="*/ 113 w 124"/>
                <a:gd name="T59" fmla="*/ 2 h 196"/>
                <a:gd name="T60" fmla="*/ 120 w 124"/>
                <a:gd name="T6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4" h="196">
                  <a:moveTo>
                    <a:pt x="120" y="0"/>
                  </a:moveTo>
                  <a:lnTo>
                    <a:pt x="122" y="2"/>
                  </a:lnTo>
                  <a:lnTo>
                    <a:pt x="124" y="4"/>
                  </a:lnTo>
                  <a:lnTo>
                    <a:pt x="122" y="6"/>
                  </a:lnTo>
                  <a:lnTo>
                    <a:pt x="120" y="8"/>
                  </a:lnTo>
                  <a:lnTo>
                    <a:pt x="113" y="9"/>
                  </a:lnTo>
                  <a:lnTo>
                    <a:pt x="107" y="13"/>
                  </a:lnTo>
                  <a:lnTo>
                    <a:pt x="104" y="18"/>
                  </a:lnTo>
                  <a:lnTo>
                    <a:pt x="100" y="26"/>
                  </a:lnTo>
                  <a:lnTo>
                    <a:pt x="100" y="26"/>
                  </a:lnTo>
                  <a:lnTo>
                    <a:pt x="61" y="124"/>
                  </a:lnTo>
                  <a:lnTo>
                    <a:pt x="50" y="150"/>
                  </a:lnTo>
                  <a:lnTo>
                    <a:pt x="37" y="169"/>
                  </a:lnTo>
                  <a:lnTo>
                    <a:pt x="25" y="184"/>
                  </a:lnTo>
                  <a:lnTo>
                    <a:pt x="12" y="191"/>
                  </a:lnTo>
                  <a:lnTo>
                    <a:pt x="5" y="196"/>
                  </a:lnTo>
                  <a:lnTo>
                    <a:pt x="3" y="196"/>
                  </a:lnTo>
                  <a:lnTo>
                    <a:pt x="0" y="195"/>
                  </a:lnTo>
                  <a:lnTo>
                    <a:pt x="1" y="189"/>
                  </a:lnTo>
                  <a:lnTo>
                    <a:pt x="9" y="186"/>
                  </a:lnTo>
                  <a:lnTo>
                    <a:pt x="19" y="178"/>
                  </a:lnTo>
                  <a:lnTo>
                    <a:pt x="32" y="164"/>
                  </a:lnTo>
                  <a:lnTo>
                    <a:pt x="45" y="146"/>
                  </a:lnTo>
                  <a:lnTo>
                    <a:pt x="54" y="123"/>
                  </a:lnTo>
                  <a:lnTo>
                    <a:pt x="54" y="123"/>
                  </a:lnTo>
                  <a:lnTo>
                    <a:pt x="95" y="24"/>
                  </a:lnTo>
                  <a:lnTo>
                    <a:pt x="98" y="17"/>
                  </a:lnTo>
                  <a:lnTo>
                    <a:pt x="102" y="9"/>
                  </a:lnTo>
                  <a:lnTo>
                    <a:pt x="107" y="4"/>
                  </a:lnTo>
                  <a:lnTo>
                    <a:pt x="113" y="2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43E8B6"/>
            </a:solidFill>
            <a:ln w="0">
              <a:solidFill>
                <a:srgbClr val="43E8B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187"/>
            <p:cNvSpPr>
              <a:spLocks/>
            </p:cNvSpPr>
            <p:nvPr/>
          </p:nvSpPr>
          <p:spPr bwMode="auto">
            <a:xfrm>
              <a:off x="3197225" y="5099050"/>
              <a:ext cx="74613" cy="25400"/>
            </a:xfrm>
            <a:custGeom>
              <a:avLst/>
              <a:gdLst>
                <a:gd name="T0" fmla="*/ 40 w 47"/>
                <a:gd name="T1" fmla="*/ 0 h 16"/>
                <a:gd name="T2" fmla="*/ 43 w 47"/>
                <a:gd name="T3" fmla="*/ 2 h 16"/>
                <a:gd name="T4" fmla="*/ 45 w 47"/>
                <a:gd name="T5" fmla="*/ 3 h 16"/>
                <a:gd name="T6" fmla="*/ 47 w 47"/>
                <a:gd name="T7" fmla="*/ 7 h 16"/>
                <a:gd name="T8" fmla="*/ 45 w 47"/>
                <a:gd name="T9" fmla="*/ 12 h 16"/>
                <a:gd name="T10" fmla="*/ 43 w 47"/>
                <a:gd name="T11" fmla="*/ 14 h 16"/>
                <a:gd name="T12" fmla="*/ 40 w 47"/>
                <a:gd name="T13" fmla="*/ 16 h 16"/>
                <a:gd name="T14" fmla="*/ 7 w 47"/>
                <a:gd name="T15" fmla="*/ 16 h 16"/>
                <a:gd name="T16" fmla="*/ 4 w 47"/>
                <a:gd name="T17" fmla="*/ 14 h 16"/>
                <a:gd name="T18" fmla="*/ 0 w 47"/>
                <a:gd name="T19" fmla="*/ 12 h 16"/>
                <a:gd name="T20" fmla="*/ 0 w 47"/>
                <a:gd name="T21" fmla="*/ 7 h 16"/>
                <a:gd name="T22" fmla="*/ 0 w 47"/>
                <a:gd name="T23" fmla="*/ 3 h 16"/>
                <a:gd name="T24" fmla="*/ 4 w 47"/>
                <a:gd name="T25" fmla="*/ 2 h 16"/>
                <a:gd name="T26" fmla="*/ 7 w 47"/>
                <a:gd name="T27" fmla="*/ 0 h 16"/>
                <a:gd name="T28" fmla="*/ 40 w 47"/>
                <a:gd name="T2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" h="16">
                  <a:moveTo>
                    <a:pt x="40" y="0"/>
                  </a:moveTo>
                  <a:lnTo>
                    <a:pt x="43" y="2"/>
                  </a:lnTo>
                  <a:lnTo>
                    <a:pt x="45" y="3"/>
                  </a:lnTo>
                  <a:lnTo>
                    <a:pt x="47" y="7"/>
                  </a:lnTo>
                  <a:lnTo>
                    <a:pt x="45" y="12"/>
                  </a:lnTo>
                  <a:lnTo>
                    <a:pt x="43" y="14"/>
                  </a:lnTo>
                  <a:lnTo>
                    <a:pt x="40" y="16"/>
                  </a:lnTo>
                  <a:lnTo>
                    <a:pt x="7" y="16"/>
                  </a:lnTo>
                  <a:lnTo>
                    <a:pt x="4" y="14"/>
                  </a:lnTo>
                  <a:lnTo>
                    <a:pt x="0" y="12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2"/>
                  </a:lnTo>
                  <a:lnTo>
                    <a:pt x="7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188"/>
            <p:cNvSpPr>
              <a:spLocks/>
            </p:cNvSpPr>
            <p:nvPr/>
          </p:nvSpPr>
          <p:spPr bwMode="auto">
            <a:xfrm>
              <a:off x="3138488" y="5064125"/>
              <a:ext cx="65088" cy="131763"/>
            </a:xfrm>
            <a:custGeom>
              <a:avLst/>
              <a:gdLst>
                <a:gd name="T0" fmla="*/ 37 w 41"/>
                <a:gd name="T1" fmla="*/ 0 h 83"/>
                <a:gd name="T2" fmla="*/ 41 w 41"/>
                <a:gd name="T3" fmla="*/ 2 h 83"/>
                <a:gd name="T4" fmla="*/ 41 w 41"/>
                <a:gd name="T5" fmla="*/ 4 h 83"/>
                <a:gd name="T6" fmla="*/ 41 w 41"/>
                <a:gd name="T7" fmla="*/ 6 h 83"/>
                <a:gd name="T8" fmla="*/ 39 w 41"/>
                <a:gd name="T9" fmla="*/ 7 h 83"/>
                <a:gd name="T10" fmla="*/ 32 w 41"/>
                <a:gd name="T11" fmla="*/ 9 h 83"/>
                <a:gd name="T12" fmla="*/ 28 w 41"/>
                <a:gd name="T13" fmla="*/ 13 h 83"/>
                <a:gd name="T14" fmla="*/ 25 w 41"/>
                <a:gd name="T15" fmla="*/ 20 h 83"/>
                <a:gd name="T16" fmla="*/ 23 w 41"/>
                <a:gd name="T17" fmla="*/ 27 h 83"/>
                <a:gd name="T18" fmla="*/ 23 w 41"/>
                <a:gd name="T19" fmla="*/ 27 h 83"/>
                <a:gd name="T20" fmla="*/ 7 w 41"/>
                <a:gd name="T21" fmla="*/ 83 h 83"/>
                <a:gd name="T22" fmla="*/ 0 w 41"/>
                <a:gd name="T23" fmla="*/ 83 h 83"/>
                <a:gd name="T24" fmla="*/ 16 w 41"/>
                <a:gd name="T25" fmla="*/ 25 h 83"/>
                <a:gd name="T26" fmla="*/ 17 w 41"/>
                <a:gd name="T27" fmla="*/ 18 h 83"/>
                <a:gd name="T28" fmla="*/ 21 w 41"/>
                <a:gd name="T29" fmla="*/ 11 h 83"/>
                <a:gd name="T30" fmla="*/ 26 w 41"/>
                <a:gd name="T31" fmla="*/ 6 h 83"/>
                <a:gd name="T32" fmla="*/ 32 w 41"/>
                <a:gd name="T33" fmla="*/ 2 h 83"/>
                <a:gd name="T34" fmla="*/ 37 w 41"/>
                <a:gd name="T35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" h="83">
                  <a:moveTo>
                    <a:pt x="37" y="0"/>
                  </a:moveTo>
                  <a:lnTo>
                    <a:pt x="41" y="2"/>
                  </a:lnTo>
                  <a:lnTo>
                    <a:pt x="41" y="4"/>
                  </a:lnTo>
                  <a:lnTo>
                    <a:pt x="41" y="6"/>
                  </a:lnTo>
                  <a:lnTo>
                    <a:pt x="39" y="7"/>
                  </a:lnTo>
                  <a:lnTo>
                    <a:pt x="32" y="9"/>
                  </a:lnTo>
                  <a:lnTo>
                    <a:pt x="28" y="13"/>
                  </a:lnTo>
                  <a:lnTo>
                    <a:pt x="25" y="20"/>
                  </a:lnTo>
                  <a:lnTo>
                    <a:pt x="23" y="27"/>
                  </a:lnTo>
                  <a:lnTo>
                    <a:pt x="23" y="27"/>
                  </a:lnTo>
                  <a:lnTo>
                    <a:pt x="7" y="83"/>
                  </a:lnTo>
                  <a:lnTo>
                    <a:pt x="0" y="83"/>
                  </a:lnTo>
                  <a:lnTo>
                    <a:pt x="16" y="25"/>
                  </a:lnTo>
                  <a:lnTo>
                    <a:pt x="17" y="18"/>
                  </a:lnTo>
                  <a:lnTo>
                    <a:pt x="21" y="11"/>
                  </a:lnTo>
                  <a:lnTo>
                    <a:pt x="26" y="6"/>
                  </a:lnTo>
                  <a:lnTo>
                    <a:pt x="32" y="2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43E8B6"/>
            </a:solidFill>
            <a:ln w="0">
              <a:solidFill>
                <a:srgbClr val="43E8B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189"/>
            <p:cNvSpPr>
              <a:spLocks/>
            </p:cNvSpPr>
            <p:nvPr/>
          </p:nvSpPr>
          <p:spPr bwMode="auto">
            <a:xfrm>
              <a:off x="3194050" y="5049838"/>
              <a:ext cx="77788" cy="31750"/>
            </a:xfrm>
            <a:custGeom>
              <a:avLst/>
              <a:gdLst>
                <a:gd name="T0" fmla="*/ 40 w 49"/>
                <a:gd name="T1" fmla="*/ 0 h 20"/>
                <a:gd name="T2" fmla="*/ 44 w 49"/>
                <a:gd name="T3" fmla="*/ 2 h 20"/>
                <a:gd name="T4" fmla="*/ 47 w 49"/>
                <a:gd name="T5" fmla="*/ 4 h 20"/>
                <a:gd name="T6" fmla="*/ 49 w 49"/>
                <a:gd name="T7" fmla="*/ 7 h 20"/>
                <a:gd name="T8" fmla="*/ 47 w 49"/>
                <a:gd name="T9" fmla="*/ 13 h 20"/>
                <a:gd name="T10" fmla="*/ 45 w 49"/>
                <a:gd name="T11" fmla="*/ 15 h 20"/>
                <a:gd name="T12" fmla="*/ 42 w 49"/>
                <a:gd name="T13" fmla="*/ 16 h 20"/>
                <a:gd name="T14" fmla="*/ 9 w 49"/>
                <a:gd name="T15" fmla="*/ 20 h 20"/>
                <a:gd name="T16" fmla="*/ 6 w 49"/>
                <a:gd name="T17" fmla="*/ 20 h 20"/>
                <a:gd name="T18" fmla="*/ 2 w 49"/>
                <a:gd name="T19" fmla="*/ 18 h 20"/>
                <a:gd name="T20" fmla="*/ 0 w 49"/>
                <a:gd name="T21" fmla="*/ 13 h 20"/>
                <a:gd name="T22" fmla="*/ 2 w 49"/>
                <a:gd name="T23" fmla="*/ 9 h 20"/>
                <a:gd name="T24" fmla="*/ 4 w 49"/>
                <a:gd name="T25" fmla="*/ 6 h 20"/>
                <a:gd name="T26" fmla="*/ 8 w 49"/>
                <a:gd name="T27" fmla="*/ 6 h 20"/>
                <a:gd name="T28" fmla="*/ 40 w 49"/>
                <a:gd name="T2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" h="20">
                  <a:moveTo>
                    <a:pt x="40" y="0"/>
                  </a:moveTo>
                  <a:lnTo>
                    <a:pt x="44" y="2"/>
                  </a:lnTo>
                  <a:lnTo>
                    <a:pt x="47" y="4"/>
                  </a:lnTo>
                  <a:lnTo>
                    <a:pt x="49" y="7"/>
                  </a:lnTo>
                  <a:lnTo>
                    <a:pt x="47" y="13"/>
                  </a:lnTo>
                  <a:lnTo>
                    <a:pt x="45" y="15"/>
                  </a:lnTo>
                  <a:lnTo>
                    <a:pt x="42" y="16"/>
                  </a:lnTo>
                  <a:lnTo>
                    <a:pt x="9" y="20"/>
                  </a:lnTo>
                  <a:lnTo>
                    <a:pt x="6" y="20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2" y="9"/>
                  </a:lnTo>
                  <a:lnTo>
                    <a:pt x="4" y="6"/>
                  </a:lnTo>
                  <a:lnTo>
                    <a:pt x="8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190"/>
            <p:cNvSpPr>
              <a:spLocks/>
            </p:cNvSpPr>
            <p:nvPr/>
          </p:nvSpPr>
          <p:spPr bwMode="auto">
            <a:xfrm>
              <a:off x="3235325" y="5370513"/>
              <a:ext cx="79375" cy="76200"/>
            </a:xfrm>
            <a:custGeom>
              <a:avLst/>
              <a:gdLst>
                <a:gd name="T0" fmla="*/ 30 w 50"/>
                <a:gd name="T1" fmla="*/ 0 h 48"/>
                <a:gd name="T2" fmla="*/ 36 w 50"/>
                <a:gd name="T3" fmla="*/ 5 h 48"/>
                <a:gd name="T4" fmla="*/ 41 w 50"/>
                <a:gd name="T5" fmla="*/ 5 h 48"/>
                <a:gd name="T6" fmla="*/ 43 w 50"/>
                <a:gd name="T7" fmla="*/ 12 h 48"/>
                <a:gd name="T8" fmla="*/ 48 w 50"/>
                <a:gd name="T9" fmla="*/ 16 h 48"/>
                <a:gd name="T10" fmla="*/ 46 w 50"/>
                <a:gd name="T11" fmla="*/ 23 h 48"/>
                <a:gd name="T12" fmla="*/ 50 w 50"/>
                <a:gd name="T13" fmla="*/ 30 h 48"/>
                <a:gd name="T14" fmla="*/ 45 w 50"/>
                <a:gd name="T15" fmla="*/ 34 h 48"/>
                <a:gd name="T16" fmla="*/ 43 w 50"/>
                <a:gd name="T17" fmla="*/ 41 h 48"/>
                <a:gd name="T18" fmla="*/ 37 w 50"/>
                <a:gd name="T19" fmla="*/ 43 h 48"/>
                <a:gd name="T20" fmla="*/ 32 w 50"/>
                <a:gd name="T21" fmla="*/ 48 h 48"/>
                <a:gd name="T22" fmla="*/ 27 w 50"/>
                <a:gd name="T23" fmla="*/ 46 h 48"/>
                <a:gd name="T24" fmla="*/ 19 w 50"/>
                <a:gd name="T25" fmla="*/ 48 h 48"/>
                <a:gd name="T26" fmla="*/ 14 w 50"/>
                <a:gd name="T27" fmla="*/ 45 h 48"/>
                <a:gd name="T28" fmla="*/ 9 w 50"/>
                <a:gd name="T29" fmla="*/ 43 h 48"/>
                <a:gd name="T30" fmla="*/ 7 w 50"/>
                <a:gd name="T31" fmla="*/ 37 h 48"/>
                <a:gd name="T32" fmla="*/ 1 w 50"/>
                <a:gd name="T33" fmla="*/ 32 h 48"/>
                <a:gd name="T34" fmla="*/ 3 w 50"/>
                <a:gd name="T35" fmla="*/ 27 h 48"/>
                <a:gd name="T36" fmla="*/ 0 w 50"/>
                <a:gd name="T37" fmla="*/ 19 h 48"/>
                <a:gd name="T38" fmla="*/ 5 w 50"/>
                <a:gd name="T39" fmla="*/ 14 h 48"/>
                <a:gd name="T40" fmla="*/ 7 w 50"/>
                <a:gd name="T41" fmla="*/ 9 h 48"/>
                <a:gd name="T42" fmla="*/ 12 w 50"/>
                <a:gd name="T43" fmla="*/ 5 h 48"/>
                <a:gd name="T44" fmla="*/ 18 w 50"/>
                <a:gd name="T45" fmla="*/ 1 h 48"/>
                <a:gd name="T46" fmla="*/ 23 w 50"/>
                <a:gd name="T47" fmla="*/ 1 h 48"/>
                <a:gd name="T48" fmla="*/ 30 w 50"/>
                <a:gd name="T4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0" h="48">
                  <a:moveTo>
                    <a:pt x="30" y="0"/>
                  </a:moveTo>
                  <a:lnTo>
                    <a:pt x="36" y="5"/>
                  </a:lnTo>
                  <a:lnTo>
                    <a:pt x="41" y="5"/>
                  </a:lnTo>
                  <a:lnTo>
                    <a:pt x="43" y="12"/>
                  </a:lnTo>
                  <a:lnTo>
                    <a:pt x="48" y="16"/>
                  </a:lnTo>
                  <a:lnTo>
                    <a:pt x="46" y="23"/>
                  </a:lnTo>
                  <a:lnTo>
                    <a:pt x="50" y="30"/>
                  </a:lnTo>
                  <a:lnTo>
                    <a:pt x="45" y="34"/>
                  </a:lnTo>
                  <a:lnTo>
                    <a:pt x="43" y="41"/>
                  </a:lnTo>
                  <a:lnTo>
                    <a:pt x="37" y="43"/>
                  </a:lnTo>
                  <a:lnTo>
                    <a:pt x="32" y="48"/>
                  </a:lnTo>
                  <a:lnTo>
                    <a:pt x="27" y="46"/>
                  </a:lnTo>
                  <a:lnTo>
                    <a:pt x="19" y="48"/>
                  </a:lnTo>
                  <a:lnTo>
                    <a:pt x="14" y="45"/>
                  </a:lnTo>
                  <a:lnTo>
                    <a:pt x="9" y="43"/>
                  </a:lnTo>
                  <a:lnTo>
                    <a:pt x="7" y="37"/>
                  </a:lnTo>
                  <a:lnTo>
                    <a:pt x="1" y="32"/>
                  </a:lnTo>
                  <a:lnTo>
                    <a:pt x="3" y="27"/>
                  </a:lnTo>
                  <a:lnTo>
                    <a:pt x="0" y="19"/>
                  </a:lnTo>
                  <a:lnTo>
                    <a:pt x="5" y="14"/>
                  </a:lnTo>
                  <a:lnTo>
                    <a:pt x="7" y="9"/>
                  </a:lnTo>
                  <a:lnTo>
                    <a:pt x="12" y="5"/>
                  </a:lnTo>
                  <a:lnTo>
                    <a:pt x="18" y="1"/>
                  </a:lnTo>
                  <a:lnTo>
                    <a:pt x="23" y="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191"/>
            <p:cNvSpPr>
              <a:spLocks/>
            </p:cNvSpPr>
            <p:nvPr/>
          </p:nvSpPr>
          <p:spPr bwMode="auto">
            <a:xfrm>
              <a:off x="3486150" y="5381625"/>
              <a:ext cx="61913" cy="60325"/>
            </a:xfrm>
            <a:custGeom>
              <a:avLst/>
              <a:gdLst>
                <a:gd name="T0" fmla="*/ 23 w 39"/>
                <a:gd name="T1" fmla="*/ 0 h 38"/>
                <a:gd name="T2" fmla="*/ 28 w 39"/>
                <a:gd name="T3" fmla="*/ 3 h 38"/>
                <a:gd name="T4" fmla="*/ 34 w 39"/>
                <a:gd name="T5" fmla="*/ 3 h 38"/>
                <a:gd name="T6" fmla="*/ 36 w 39"/>
                <a:gd name="T7" fmla="*/ 9 h 38"/>
                <a:gd name="T8" fmla="*/ 39 w 39"/>
                <a:gd name="T9" fmla="*/ 12 h 38"/>
                <a:gd name="T10" fmla="*/ 37 w 39"/>
                <a:gd name="T11" fmla="*/ 18 h 38"/>
                <a:gd name="T12" fmla="*/ 39 w 39"/>
                <a:gd name="T13" fmla="*/ 23 h 38"/>
                <a:gd name="T14" fmla="*/ 36 w 39"/>
                <a:gd name="T15" fmla="*/ 27 h 38"/>
                <a:gd name="T16" fmla="*/ 34 w 39"/>
                <a:gd name="T17" fmla="*/ 32 h 38"/>
                <a:gd name="T18" fmla="*/ 30 w 39"/>
                <a:gd name="T19" fmla="*/ 34 h 38"/>
                <a:gd name="T20" fmla="*/ 27 w 39"/>
                <a:gd name="T21" fmla="*/ 38 h 38"/>
                <a:gd name="T22" fmla="*/ 21 w 39"/>
                <a:gd name="T23" fmla="*/ 38 h 38"/>
                <a:gd name="T24" fmla="*/ 16 w 39"/>
                <a:gd name="T25" fmla="*/ 38 h 38"/>
                <a:gd name="T26" fmla="*/ 12 w 39"/>
                <a:gd name="T27" fmla="*/ 36 h 38"/>
                <a:gd name="T28" fmla="*/ 7 w 39"/>
                <a:gd name="T29" fmla="*/ 34 h 38"/>
                <a:gd name="T30" fmla="*/ 5 w 39"/>
                <a:gd name="T31" fmla="*/ 29 h 38"/>
                <a:gd name="T32" fmla="*/ 2 w 39"/>
                <a:gd name="T33" fmla="*/ 25 h 38"/>
                <a:gd name="T34" fmla="*/ 2 w 39"/>
                <a:gd name="T35" fmla="*/ 20 h 38"/>
                <a:gd name="T36" fmla="*/ 0 w 39"/>
                <a:gd name="T37" fmla="*/ 14 h 38"/>
                <a:gd name="T38" fmla="*/ 3 w 39"/>
                <a:gd name="T39" fmla="*/ 11 h 38"/>
                <a:gd name="T40" fmla="*/ 5 w 39"/>
                <a:gd name="T41" fmla="*/ 5 h 38"/>
                <a:gd name="T42" fmla="*/ 10 w 39"/>
                <a:gd name="T43" fmla="*/ 3 h 38"/>
                <a:gd name="T44" fmla="*/ 14 w 39"/>
                <a:gd name="T45" fmla="*/ 0 h 38"/>
                <a:gd name="T46" fmla="*/ 19 w 39"/>
                <a:gd name="T47" fmla="*/ 2 h 38"/>
                <a:gd name="T48" fmla="*/ 23 w 39"/>
                <a:gd name="T4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38">
                  <a:moveTo>
                    <a:pt x="23" y="0"/>
                  </a:moveTo>
                  <a:lnTo>
                    <a:pt x="28" y="3"/>
                  </a:lnTo>
                  <a:lnTo>
                    <a:pt x="34" y="3"/>
                  </a:lnTo>
                  <a:lnTo>
                    <a:pt x="36" y="9"/>
                  </a:lnTo>
                  <a:lnTo>
                    <a:pt x="39" y="12"/>
                  </a:lnTo>
                  <a:lnTo>
                    <a:pt x="37" y="18"/>
                  </a:lnTo>
                  <a:lnTo>
                    <a:pt x="39" y="23"/>
                  </a:lnTo>
                  <a:lnTo>
                    <a:pt x="36" y="27"/>
                  </a:lnTo>
                  <a:lnTo>
                    <a:pt x="34" y="32"/>
                  </a:lnTo>
                  <a:lnTo>
                    <a:pt x="30" y="34"/>
                  </a:lnTo>
                  <a:lnTo>
                    <a:pt x="27" y="38"/>
                  </a:lnTo>
                  <a:lnTo>
                    <a:pt x="21" y="38"/>
                  </a:lnTo>
                  <a:lnTo>
                    <a:pt x="16" y="38"/>
                  </a:lnTo>
                  <a:lnTo>
                    <a:pt x="12" y="36"/>
                  </a:lnTo>
                  <a:lnTo>
                    <a:pt x="7" y="34"/>
                  </a:lnTo>
                  <a:lnTo>
                    <a:pt x="5" y="29"/>
                  </a:lnTo>
                  <a:lnTo>
                    <a:pt x="2" y="25"/>
                  </a:lnTo>
                  <a:lnTo>
                    <a:pt x="2" y="20"/>
                  </a:lnTo>
                  <a:lnTo>
                    <a:pt x="0" y="14"/>
                  </a:lnTo>
                  <a:lnTo>
                    <a:pt x="3" y="11"/>
                  </a:lnTo>
                  <a:lnTo>
                    <a:pt x="5" y="5"/>
                  </a:lnTo>
                  <a:lnTo>
                    <a:pt x="10" y="3"/>
                  </a:lnTo>
                  <a:lnTo>
                    <a:pt x="14" y="0"/>
                  </a:lnTo>
                  <a:lnTo>
                    <a:pt x="19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192"/>
            <p:cNvSpPr>
              <a:spLocks/>
            </p:cNvSpPr>
            <p:nvPr/>
          </p:nvSpPr>
          <p:spPr bwMode="auto">
            <a:xfrm>
              <a:off x="3222625" y="5410200"/>
              <a:ext cx="52388" cy="57150"/>
            </a:xfrm>
            <a:custGeom>
              <a:avLst/>
              <a:gdLst>
                <a:gd name="T0" fmla="*/ 31 w 33"/>
                <a:gd name="T1" fmla="*/ 0 h 36"/>
                <a:gd name="T2" fmla="*/ 33 w 33"/>
                <a:gd name="T3" fmla="*/ 0 h 36"/>
                <a:gd name="T4" fmla="*/ 33 w 33"/>
                <a:gd name="T5" fmla="*/ 2 h 36"/>
                <a:gd name="T6" fmla="*/ 4 w 33"/>
                <a:gd name="T7" fmla="*/ 36 h 36"/>
                <a:gd name="T8" fmla="*/ 2 w 33"/>
                <a:gd name="T9" fmla="*/ 36 h 36"/>
                <a:gd name="T10" fmla="*/ 0 w 33"/>
                <a:gd name="T11" fmla="*/ 36 h 36"/>
                <a:gd name="T12" fmla="*/ 0 w 33"/>
                <a:gd name="T13" fmla="*/ 32 h 36"/>
                <a:gd name="T14" fmla="*/ 31 w 33"/>
                <a:gd name="T1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36">
                  <a:moveTo>
                    <a:pt x="31" y="0"/>
                  </a:moveTo>
                  <a:lnTo>
                    <a:pt x="33" y="0"/>
                  </a:lnTo>
                  <a:lnTo>
                    <a:pt x="33" y="2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43E8B6"/>
            </a:solidFill>
            <a:ln w="0">
              <a:solidFill>
                <a:srgbClr val="43E8B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193"/>
            <p:cNvSpPr>
              <a:spLocks/>
            </p:cNvSpPr>
            <p:nvPr/>
          </p:nvSpPr>
          <p:spPr bwMode="auto">
            <a:xfrm>
              <a:off x="3217863" y="5456238"/>
              <a:ext cx="36513" cy="36513"/>
            </a:xfrm>
            <a:custGeom>
              <a:avLst/>
              <a:gdLst>
                <a:gd name="T0" fmla="*/ 5 w 23"/>
                <a:gd name="T1" fmla="*/ 0 h 23"/>
                <a:gd name="T2" fmla="*/ 7 w 23"/>
                <a:gd name="T3" fmla="*/ 1 h 23"/>
                <a:gd name="T4" fmla="*/ 21 w 23"/>
                <a:gd name="T5" fmla="*/ 12 h 23"/>
                <a:gd name="T6" fmla="*/ 23 w 23"/>
                <a:gd name="T7" fmla="*/ 14 h 23"/>
                <a:gd name="T8" fmla="*/ 23 w 23"/>
                <a:gd name="T9" fmla="*/ 18 h 23"/>
                <a:gd name="T10" fmla="*/ 23 w 23"/>
                <a:gd name="T11" fmla="*/ 21 h 23"/>
                <a:gd name="T12" fmla="*/ 20 w 23"/>
                <a:gd name="T13" fmla="*/ 23 h 23"/>
                <a:gd name="T14" fmla="*/ 18 w 23"/>
                <a:gd name="T15" fmla="*/ 23 h 23"/>
                <a:gd name="T16" fmla="*/ 16 w 23"/>
                <a:gd name="T17" fmla="*/ 23 h 23"/>
                <a:gd name="T18" fmla="*/ 2 w 23"/>
                <a:gd name="T19" fmla="*/ 12 h 23"/>
                <a:gd name="T20" fmla="*/ 0 w 23"/>
                <a:gd name="T21" fmla="*/ 10 h 23"/>
                <a:gd name="T22" fmla="*/ 0 w 23"/>
                <a:gd name="T23" fmla="*/ 7 h 23"/>
                <a:gd name="T24" fmla="*/ 0 w 23"/>
                <a:gd name="T25" fmla="*/ 3 h 23"/>
                <a:gd name="T26" fmla="*/ 2 w 23"/>
                <a:gd name="T27" fmla="*/ 1 h 23"/>
                <a:gd name="T28" fmla="*/ 5 w 23"/>
                <a:gd name="T2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" h="23">
                  <a:moveTo>
                    <a:pt x="5" y="0"/>
                  </a:moveTo>
                  <a:lnTo>
                    <a:pt x="7" y="1"/>
                  </a:lnTo>
                  <a:lnTo>
                    <a:pt x="21" y="12"/>
                  </a:lnTo>
                  <a:lnTo>
                    <a:pt x="23" y="14"/>
                  </a:lnTo>
                  <a:lnTo>
                    <a:pt x="23" y="18"/>
                  </a:lnTo>
                  <a:lnTo>
                    <a:pt x="23" y="21"/>
                  </a:lnTo>
                  <a:lnTo>
                    <a:pt x="20" y="23"/>
                  </a:lnTo>
                  <a:lnTo>
                    <a:pt x="18" y="23"/>
                  </a:lnTo>
                  <a:lnTo>
                    <a:pt x="16" y="23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2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194"/>
            <p:cNvSpPr>
              <a:spLocks/>
            </p:cNvSpPr>
            <p:nvPr/>
          </p:nvSpPr>
          <p:spPr bwMode="auto">
            <a:xfrm>
              <a:off x="3263900" y="5372100"/>
              <a:ext cx="7938" cy="12700"/>
            </a:xfrm>
            <a:custGeom>
              <a:avLst/>
              <a:gdLst>
                <a:gd name="T0" fmla="*/ 1 w 5"/>
                <a:gd name="T1" fmla="*/ 0 h 8"/>
                <a:gd name="T2" fmla="*/ 5 w 5"/>
                <a:gd name="T3" fmla="*/ 0 h 8"/>
                <a:gd name="T4" fmla="*/ 3 w 5"/>
                <a:gd name="T5" fmla="*/ 8 h 8"/>
                <a:gd name="T6" fmla="*/ 0 w 5"/>
                <a:gd name="T7" fmla="*/ 8 h 8"/>
                <a:gd name="T8" fmla="*/ 1 w 5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8">
                  <a:moveTo>
                    <a:pt x="1" y="0"/>
                  </a:moveTo>
                  <a:lnTo>
                    <a:pt x="5" y="0"/>
                  </a:lnTo>
                  <a:lnTo>
                    <a:pt x="3" y="8"/>
                  </a:lnTo>
                  <a:lnTo>
                    <a:pt x="0" y="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195"/>
            <p:cNvSpPr>
              <a:spLocks noEditPoints="1"/>
            </p:cNvSpPr>
            <p:nvPr/>
          </p:nvSpPr>
          <p:spPr bwMode="auto">
            <a:xfrm>
              <a:off x="3279775" y="5372100"/>
              <a:ext cx="222250" cy="34925"/>
            </a:xfrm>
            <a:custGeom>
              <a:avLst/>
              <a:gdLst>
                <a:gd name="T0" fmla="*/ 133 w 140"/>
                <a:gd name="T1" fmla="*/ 15 h 22"/>
                <a:gd name="T2" fmla="*/ 140 w 140"/>
                <a:gd name="T3" fmla="*/ 15 h 22"/>
                <a:gd name="T4" fmla="*/ 140 w 140"/>
                <a:gd name="T5" fmla="*/ 22 h 22"/>
                <a:gd name="T6" fmla="*/ 133 w 140"/>
                <a:gd name="T7" fmla="*/ 20 h 22"/>
                <a:gd name="T8" fmla="*/ 133 w 140"/>
                <a:gd name="T9" fmla="*/ 15 h 22"/>
                <a:gd name="T10" fmla="*/ 119 w 140"/>
                <a:gd name="T11" fmla="*/ 13 h 22"/>
                <a:gd name="T12" fmla="*/ 126 w 140"/>
                <a:gd name="T13" fmla="*/ 13 h 22"/>
                <a:gd name="T14" fmla="*/ 126 w 140"/>
                <a:gd name="T15" fmla="*/ 20 h 22"/>
                <a:gd name="T16" fmla="*/ 117 w 140"/>
                <a:gd name="T17" fmla="*/ 20 h 22"/>
                <a:gd name="T18" fmla="*/ 119 w 140"/>
                <a:gd name="T19" fmla="*/ 13 h 22"/>
                <a:gd name="T20" fmla="*/ 105 w 140"/>
                <a:gd name="T21" fmla="*/ 11 h 22"/>
                <a:gd name="T22" fmla="*/ 112 w 140"/>
                <a:gd name="T23" fmla="*/ 11 h 22"/>
                <a:gd name="T24" fmla="*/ 110 w 140"/>
                <a:gd name="T25" fmla="*/ 18 h 22"/>
                <a:gd name="T26" fmla="*/ 103 w 140"/>
                <a:gd name="T27" fmla="*/ 18 h 22"/>
                <a:gd name="T28" fmla="*/ 105 w 140"/>
                <a:gd name="T29" fmla="*/ 11 h 22"/>
                <a:gd name="T30" fmla="*/ 90 w 140"/>
                <a:gd name="T31" fmla="*/ 9 h 22"/>
                <a:gd name="T32" fmla="*/ 97 w 140"/>
                <a:gd name="T33" fmla="*/ 11 h 22"/>
                <a:gd name="T34" fmla="*/ 96 w 140"/>
                <a:gd name="T35" fmla="*/ 17 h 22"/>
                <a:gd name="T36" fmla="*/ 88 w 140"/>
                <a:gd name="T37" fmla="*/ 17 h 22"/>
                <a:gd name="T38" fmla="*/ 90 w 140"/>
                <a:gd name="T39" fmla="*/ 9 h 22"/>
                <a:gd name="T40" fmla="*/ 74 w 140"/>
                <a:gd name="T41" fmla="*/ 8 h 22"/>
                <a:gd name="T42" fmla="*/ 81 w 140"/>
                <a:gd name="T43" fmla="*/ 9 h 22"/>
                <a:gd name="T44" fmla="*/ 81 w 140"/>
                <a:gd name="T45" fmla="*/ 17 h 22"/>
                <a:gd name="T46" fmla="*/ 74 w 140"/>
                <a:gd name="T47" fmla="*/ 15 h 22"/>
                <a:gd name="T48" fmla="*/ 74 w 140"/>
                <a:gd name="T49" fmla="*/ 8 h 22"/>
                <a:gd name="T50" fmla="*/ 60 w 140"/>
                <a:gd name="T51" fmla="*/ 8 h 22"/>
                <a:gd name="T52" fmla="*/ 67 w 140"/>
                <a:gd name="T53" fmla="*/ 8 h 22"/>
                <a:gd name="T54" fmla="*/ 67 w 140"/>
                <a:gd name="T55" fmla="*/ 15 h 22"/>
                <a:gd name="T56" fmla="*/ 60 w 140"/>
                <a:gd name="T57" fmla="*/ 13 h 22"/>
                <a:gd name="T58" fmla="*/ 60 w 140"/>
                <a:gd name="T59" fmla="*/ 8 h 22"/>
                <a:gd name="T60" fmla="*/ 45 w 140"/>
                <a:gd name="T61" fmla="*/ 6 h 22"/>
                <a:gd name="T62" fmla="*/ 52 w 140"/>
                <a:gd name="T63" fmla="*/ 6 h 22"/>
                <a:gd name="T64" fmla="*/ 52 w 140"/>
                <a:gd name="T65" fmla="*/ 13 h 22"/>
                <a:gd name="T66" fmla="*/ 45 w 140"/>
                <a:gd name="T67" fmla="*/ 13 h 22"/>
                <a:gd name="T68" fmla="*/ 45 w 140"/>
                <a:gd name="T69" fmla="*/ 6 h 22"/>
                <a:gd name="T70" fmla="*/ 31 w 140"/>
                <a:gd name="T71" fmla="*/ 4 h 22"/>
                <a:gd name="T72" fmla="*/ 38 w 140"/>
                <a:gd name="T73" fmla="*/ 4 h 22"/>
                <a:gd name="T74" fmla="*/ 38 w 140"/>
                <a:gd name="T75" fmla="*/ 11 h 22"/>
                <a:gd name="T76" fmla="*/ 31 w 140"/>
                <a:gd name="T77" fmla="*/ 11 h 22"/>
                <a:gd name="T78" fmla="*/ 31 w 140"/>
                <a:gd name="T79" fmla="*/ 4 h 22"/>
                <a:gd name="T80" fmla="*/ 17 w 140"/>
                <a:gd name="T81" fmla="*/ 2 h 22"/>
                <a:gd name="T82" fmla="*/ 24 w 140"/>
                <a:gd name="T83" fmla="*/ 4 h 22"/>
                <a:gd name="T84" fmla="*/ 24 w 140"/>
                <a:gd name="T85" fmla="*/ 11 h 22"/>
                <a:gd name="T86" fmla="*/ 15 w 140"/>
                <a:gd name="T87" fmla="*/ 9 h 22"/>
                <a:gd name="T88" fmla="*/ 17 w 140"/>
                <a:gd name="T89" fmla="*/ 2 h 22"/>
                <a:gd name="T90" fmla="*/ 2 w 140"/>
                <a:gd name="T91" fmla="*/ 0 h 22"/>
                <a:gd name="T92" fmla="*/ 9 w 140"/>
                <a:gd name="T93" fmla="*/ 2 h 22"/>
                <a:gd name="T94" fmla="*/ 8 w 140"/>
                <a:gd name="T95" fmla="*/ 9 h 22"/>
                <a:gd name="T96" fmla="*/ 0 w 140"/>
                <a:gd name="T97" fmla="*/ 8 h 22"/>
                <a:gd name="T98" fmla="*/ 2 w 140"/>
                <a:gd name="T9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0" h="22">
                  <a:moveTo>
                    <a:pt x="133" y="15"/>
                  </a:moveTo>
                  <a:lnTo>
                    <a:pt x="140" y="15"/>
                  </a:lnTo>
                  <a:lnTo>
                    <a:pt x="140" y="22"/>
                  </a:lnTo>
                  <a:lnTo>
                    <a:pt x="133" y="20"/>
                  </a:lnTo>
                  <a:lnTo>
                    <a:pt x="133" y="15"/>
                  </a:lnTo>
                  <a:close/>
                  <a:moveTo>
                    <a:pt x="119" y="13"/>
                  </a:moveTo>
                  <a:lnTo>
                    <a:pt x="126" y="13"/>
                  </a:lnTo>
                  <a:lnTo>
                    <a:pt x="126" y="20"/>
                  </a:lnTo>
                  <a:lnTo>
                    <a:pt x="117" y="20"/>
                  </a:lnTo>
                  <a:lnTo>
                    <a:pt x="119" y="13"/>
                  </a:lnTo>
                  <a:close/>
                  <a:moveTo>
                    <a:pt x="105" y="11"/>
                  </a:moveTo>
                  <a:lnTo>
                    <a:pt x="112" y="11"/>
                  </a:lnTo>
                  <a:lnTo>
                    <a:pt x="110" y="18"/>
                  </a:lnTo>
                  <a:lnTo>
                    <a:pt x="103" y="18"/>
                  </a:lnTo>
                  <a:lnTo>
                    <a:pt x="105" y="11"/>
                  </a:lnTo>
                  <a:close/>
                  <a:moveTo>
                    <a:pt x="90" y="9"/>
                  </a:moveTo>
                  <a:lnTo>
                    <a:pt x="97" y="11"/>
                  </a:lnTo>
                  <a:lnTo>
                    <a:pt x="96" y="17"/>
                  </a:lnTo>
                  <a:lnTo>
                    <a:pt x="88" y="17"/>
                  </a:lnTo>
                  <a:lnTo>
                    <a:pt x="90" y="9"/>
                  </a:lnTo>
                  <a:close/>
                  <a:moveTo>
                    <a:pt x="74" y="8"/>
                  </a:moveTo>
                  <a:lnTo>
                    <a:pt x="81" y="9"/>
                  </a:lnTo>
                  <a:lnTo>
                    <a:pt x="81" y="17"/>
                  </a:lnTo>
                  <a:lnTo>
                    <a:pt x="74" y="15"/>
                  </a:lnTo>
                  <a:lnTo>
                    <a:pt x="74" y="8"/>
                  </a:lnTo>
                  <a:close/>
                  <a:moveTo>
                    <a:pt x="60" y="8"/>
                  </a:moveTo>
                  <a:lnTo>
                    <a:pt x="67" y="8"/>
                  </a:lnTo>
                  <a:lnTo>
                    <a:pt x="67" y="15"/>
                  </a:lnTo>
                  <a:lnTo>
                    <a:pt x="60" y="13"/>
                  </a:lnTo>
                  <a:lnTo>
                    <a:pt x="60" y="8"/>
                  </a:lnTo>
                  <a:close/>
                  <a:moveTo>
                    <a:pt x="45" y="6"/>
                  </a:moveTo>
                  <a:lnTo>
                    <a:pt x="52" y="6"/>
                  </a:lnTo>
                  <a:lnTo>
                    <a:pt x="52" y="13"/>
                  </a:lnTo>
                  <a:lnTo>
                    <a:pt x="45" y="13"/>
                  </a:lnTo>
                  <a:lnTo>
                    <a:pt x="45" y="6"/>
                  </a:lnTo>
                  <a:close/>
                  <a:moveTo>
                    <a:pt x="31" y="4"/>
                  </a:moveTo>
                  <a:lnTo>
                    <a:pt x="38" y="4"/>
                  </a:lnTo>
                  <a:lnTo>
                    <a:pt x="38" y="11"/>
                  </a:lnTo>
                  <a:lnTo>
                    <a:pt x="31" y="11"/>
                  </a:lnTo>
                  <a:lnTo>
                    <a:pt x="31" y="4"/>
                  </a:lnTo>
                  <a:close/>
                  <a:moveTo>
                    <a:pt x="17" y="2"/>
                  </a:moveTo>
                  <a:lnTo>
                    <a:pt x="24" y="4"/>
                  </a:lnTo>
                  <a:lnTo>
                    <a:pt x="24" y="11"/>
                  </a:lnTo>
                  <a:lnTo>
                    <a:pt x="15" y="9"/>
                  </a:lnTo>
                  <a:lnTo>
                    <a:pt x="17" y="2"/>
                  </a:lnTo>
                  <a:close/>
                  <a:moveTo>
                    <a:pt x="2" y="0"/>
                  </a:moveTo>
                  <a:lnTo>
                    <a:pt x="9" y="2"/>
                  </a:lnTo>
                  <a:lnTo>
                    <a:pt x="8" y="9"/>
                  </a:lnTo>
                  <a:lnTo>
                    <a:pt x="0" y="8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196"/>
            <p:cNvSpPr>
              <a:spLocks/>
            </p:cNvSpPr>
            <p:nvPr/>
          </p:nvSpPr>
          <p:spPr bwMode="auto">
            <a:xfrm>
              <a:off x="3514725" y="5395913"/>
              <a:ext cx="4763" cy="11113"/>
            </a:xfrm>
            <a:custGeom>
              <a:avLst/>
              <a:gdLst>
                <a:gd name="T0" fmla="*/ 0 w 3"/>
                <a:gd name="T1" fmla="*/ 0 h 7"/>
                <a:gd name="T2" fmla="*/ 3 w 3"/>
                <a:gd name="T3" fmla="*/ 2 h 7"/>
                <a:gd name="T4" fmla="*/ 3 w 3"/>
                <a:gd name="T5" fmla="*/ 7 h 7"/>
                <a:gd name="T6" fmla="*/ 0 w 3"/>
                <a:gd name="T7" fmla="*/ 7 h 7"/>
                <a:gd name="T8" fmla="*/ 0 w 3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3" y="2"/>
                  </a:lnTo>
                  <a:lnTo>
                    <a:pt x="3" y="7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Rectangle 197"/>
            <p:cNvSpPr>
              <a:spLocks noChangeArrowheads="1"/>
            </p:cNvSpPr>
            <p:nvPr/>
          </p:nvSpPr>
          <p:spPr bwMode="auto">
            <a:xfrm>
              <a:off x="3275013" y="5429250"/>
              <a:ext cx="4763" cy="1270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198"/>
            <p:cNvSpPr>
              <a:spLocks noEditPoints="1"/>
            </p:cNvSpPr>
            <p:nvPr/>
          </p:nvSpPr>
          <p:spPr bwMode="auto">
            <a:xfrm>
              <a:off x="3289300" y="5414963"/>
              <a:ext cx="211138" cy="26988"/>
            </a:xfrm>
            <a:custGeom>
              <a:avLst/>
              <a:gdLst>
                <a:gd name="T0" fmla="*/ 7 w 133"/>
                <a:gd name="T1" fmla="*/ 9 h 17"/>
                <a:gd name="T2" fmla="*/ 9 w 133"/>
                <a:gd name="T3" fmla="*/ 15 h 17"/>
                <a:gd name="T4" fmla="*/ 2 w 133"/>
                <a:gd name="T5" fmla="*/ 17 h 17"/>
                <a:gd name="T6" fmla="*/ 0 w 133"/>
                <a:gd name="T7" fmla="*/ 9 h 17"/>
                <a:gd name="T8" fmla="*/ 7 w 133"/>
                <a:gd name="T9" fmla="*/ 9 h 17"/>
                <a:gd name="T10" fmla="*/ 21 w 133"/>
                <a:gd name="T11" fmla="*/ 8 h 17"/>
                <a:gd name="T12" fmla="*/ 21 w 133"/>
                <a:gd name="T13" fmla="*/ 15 h 17"/>
                <a:gd name="T14" fmla="*/ 14 w 133"/>
                <a:gd name="T15" fmla="*/ 15 h 17"/>
                <a:gd name="T16" fmla="*/ 14 w 133"/>
                <a:gd name="T17" fmla="*/ 8 h 17"/>
                <a:gd name="T18" fmla="*/ 21 w 133"/>
                <a:gd name="T19" fmla="*/ 8 h 17"/>
                <a:gd name="T20" fmla="*/ 36 w 133"/>
                <a:gd name="T21" fmla="*/ 8 h 17"/>
                <a:gd name="T22" fmla="*/ 36 w 133"/>
                <a:gd name="T23" fmla="*/ 13 h 17"/>
                <a:gd name="T24" fmla="*/ 28 w 133"/>
                <a:gd name="T25" fmla="*/ 15 h 17"/>
                <a:gd name="T26" fmla="*/ 28 w 133"/>
                <a:gd name="T27" fmla="*/ 8 h 17"/>
                <a:gd name="T28" fmla="*/ 36 w 133"/>
                <a:gd name="T29" fmla="*/ 8 h 17"/>
                <a:gd name="T30" fmla="*/ 50 w 133"/>
                <a:gd name="T31" fmla="*/ 6 h 17"/>
                <a:gd name="T32" fmla="*/ 50 w 133"/>
                <a:gd name="T33" fmla="*/ 13 h 17"/>
                <a:gd name="T34" fmla="*/ 43 w 133"/>
                <a:gd name="T35" fmla="*/ 13 h 17"/>
                <a:gd name="T36" fmla="*/ 43 w 133"/>
                <a:gd name="T37" fmla="*/ 6 h 17"/>
                <a:gd name="T38" fmla="*/ 50 w 133"/>
                <a:gd name="T39" fmla="*/ 6 h 17"/>
                <a:gd name="T40" fmla="*/ 63 w 133"/>
                <a:gd name="T41" fmla="*/ 6 h 17"/>
                <a:gd name="T42" fmla="*/ 64 w 133"/>
                <a:gd name="T43" fmla="*/ 11 h 17"/>
                <a:gd name="T44" fmla="*/ 57 w 133"/>
                <a:gd name="T45" fmla="*/ 13 h 17"/>
                <a:gd name="T46" fmla="*/ 55 w 133"/>
                <a:gd name="T47" fmla="*/ 6 h 17"/>
                <a:gd name="T48" fmla="*/ 63 w 133"/>
                <a:gd name="T49" fmla="*/ 6 h 17"/>
                <a:gd name="T50" fmla="*/ 77 w 133"/>
                <a:gd name="T51" fmla="*/ 4 h 17"/>
                <a:gd name="T52" fmla="*/ 77 w 133"/>
                <a:gd name="T53" fmla="*/ 11 h 17"/>
                <a:gd name="T54" fmla="*/ 70 w 133"/>
                <a:gd name="T55" fmla="*/ 11 h 17"/>
                <a:gd name="T56" fmla="*/ 70 w 133"/>
                <a:gd name="T57" fmla="*/ 4 h 17"/>
                <a:gd name="T58" fmla="*/ 77 w 133"/>
                <a:gd name="T59" fmla="*/ 4 h 17"/>
                <a:gd name="T60" fmla="*/ 91 w 133"/>
                <a:gd name="T61" fmla="*/ 4 h 17"/>
                <a:gd name="T62" fmla="*/ 91 w 133"/>
                <a:gd name="T63" fmla="*/ 9 h 17"/>
                <a:gd name="T64" fmla="*/ 84 w 133"/>
                <a:gd name="T65" fmla="*/ 11 h 17"/>
                <a:gd name="T66" fmla="*/ 84 w 133"/>
                <a:gd name="T67" fmla="*/ 4 h 17"/>
                <a:gd name="T68" fmla="*/ 91 w 133"/>
                <a:gd name="T69" fmla="*/ 4 h 17"/>
                <a:gd name="T70" fmla="*/ 106 w 133"/>
                <a:gd name="T71" fmla="*/ 2 h 17"/>
                <a:gd name="T72" fmla="*/ 106 w 133"/>
                <a:gd name="T73" fmla="*/ 9 h 17"/>
                <a:gd name="T74" fmla="*/ 99 w 133"/>
                <a:gd name="T75" fmla="*/ 9 h 17"/>
                <a:gd name="T76" fmla="*/ 99 w 133"/>
                <a:gd name="T77" fmla="*/ 2 h 17"/>
                <a:gd name="T78" fmla="*/ 106 w 133"/>
                <a:gd name="T79" fmla="*/ 2 h 17"/>
                <a:gd name="T80" fmla="*/ 118 w 133"/>
                <a:gd name="T81" fmla="*/ 2 h 17"/>
                <a:gd name="T82" fmla="*/ 120 w 133"/>
                <a:gd name="T83" fmla="*/ 8 h 17"/>
                <a:gd name="T84" fmla="*/ 113 w 133"/>
                <a:gd name="T85" fmla="*/ 9 h 17"/>
                <a:gd name="T86" fmla="*/ 111 w 133"/>
                <a:gd name="T87" fmla="*/ 2 h 17"/>
                <a:gd name="T88" fmla="*/ 118 w 133"/>
                <a:gd name="T89" fmla="*/ 2 h 17"/>
                <a:gd name="T90" fmla="*/ 133 w 133"/>
                <a:gd name="T91" fmla="*/ 0 h 17"/>
                <a:gd name="T92" fmla="*/ 133 w 133"/>
                <a:gd name="T93" fmla="*/ 8 h 17"/>
                <a:gd name="T94" fmla="*/ 126 w 133"/>
                <a:gd name="T95" fmla="*/ 8 h 17"/>
                <a:gd name="T96" fmla="*/ 126 w 133"/>
                <a:gd name="T97" fmla="*/ 0 h 17"/>
                <a:gd name="T98" fmla="*/ 133 w 133"/>
                <a:gd name="T9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3" h="17">
                  <a:moveTo>
                    <a:pt x="7" y="9"/>
                  </a:moveTo>
                  <a:lnTo>
                    <a:pt x="9" y="15"/>
                  </a:lnTo>
                  <a:lnTo>
                    <a:pt x="2" y="17"/>
                  </a:lnTo>
                  <a:lnTo>
                    <a:pt x="0" y="9"/>
                  </a:lnTo>
                  <a:lnTo>
                    <a:pt x="7" y="9"/>
                  </a:lnTo>
                  <a:close/>
                  <a:moveTo>
                    <a:pt x="21" y="8"/>
                  </a:moveTo>
                  <a:lnTo>
                    <a:pt x="21" y="15"/>
                  </a:lnTo>
                  <a:lnTo>
                    <a:pt x="14" y="15"/>
                  </a:lnTo>
                  <a:lnTo>
                    <a:pt x="14" y="8"/>
                  </a:lnTo>
                  <a:lnTo>
                    <a:pt x="21" y="8"/>
                  </a:lnTo>
                  <a:close/>
                  <a:moveTo>
                    <a:pt x="36" y="8"/>
                  </a:moveTo>
                  <a:lnTo>
                    <a:pt x="36" y="13"/>
                  </a:lnTo>
                  <a:lnTo>
                    <a:pt x="28" y="15"/>
                  </a:lnTo>
                  <a:lnTo>
                    <a:pt x="28" y="8"/>
                  </a:lnTo>
                  <a:lnTo>
                    <a:pt x="36" y="8"/>
                  </a:lnTo>
                  <a:close/>
                  <a:moveTo>
                    <a:pt x="50" y="6"/>
                  </a:moveTo>
                  <a:lnTo>
                    <a:pt x="50" y="13"/>
                  </a:lnTo>
                  <a:lnTo>
                    <a:pt x="43" y="13"/>
                  </a:lnTo>
                  <a:lnTo>
                    <a:pt x="43" y="6"/>
                  </a:lnTo>
                  <a:lnTo>
                    <a:pt x="50" y="6"/>
                  </a:lnTo>
                  <a:close/>
                  <a:moveTo>
                    <a:pt x="63" y="6"/>
                  </a:moveTo>
                  <a:lnTo>
                    <a:pt x="64" y="11"/>
                  </a:lnTo>
                  <a:lnTo>
                    <a:pt x="57" y="13"/>
                  </a:lnTo>
                  <a:lnTo>
                    <a:pt x="55" y="6"/>
                  </a:lnTo>
                  <a:lnTo>
                    <a:pt x="63" y="6"/>
                  </a:lnTo>
                  <a:close/>
                  <a:moveTo>
                    <a:pt x="77" y="4"/>
                  </a:moveTo>
                  <a:lnTo>
                    <a:pt x="77" y="11"/>
                  </a:lnTo>
                  <a:lnTo>
                    <a:pt x="70" y="11"/>
                  </a:lnTo>
                  <a:lnTo>
                    <a:pt x="70" y="4"/>
                  </a:lnTo>
                  <a:lnTo>
                    <a:pt x="77" y="4"/>
                  </a:lnTo>
                  <a:close/>
                  <a:moveTo>
                    <a:pt x="91" y="4"/>
                  </a:moveTo>
                  <a:lnTo>
                    <a:pt x="91" y="9"/>
                  </a:lnTo>
                  <a:lnTo>
                    <a:pt x="84" y="11"/>
                  </a:lnTo>
                  <a:lnTo>
                    <a:pt x="84" y="4"/>
                  </a:lnTo>
                  <a:lnTo>
                    <a:pt x="91" y="4"/>
                  </a:lnTo>
                  <a:close/>
                  <a:moveTo>
                    <a:pt x="106" y="2"/>
                  </a:moveTo>
                  <a:lnTo>
                    <a:pt x="106" y="9"/>
                  </a:lnTo>
                  <a:lnTo>
                    <a:pt x="99" y="9"/>
                  </a:lnTo>
                  <a:lnTo>
                    <a:pt x="99" y="2"/>
                  </a:lnTo>
                  <a:lnTo>
                    <a:pt x="106" y="2"/>
                  </a:lnTo>
                  <a:close/>
                  <a:moveTo>
                    <a:pt x="118" y="2"/>
                  </a:moveTo>
                  <a:lnTo>
                    <a:pt x="120" y="8"/>
                  </a:lnTo>
                  <a:lnTo>
                    <a:pt x="113" y="9"/>
                  </a:lnTo>
                  <a:lnTo>
                    <a:pt x="111" y="2"/>
                  </a:lnTo>
                  <a:lnTo>
                    <a:pt x="118" y="2"/>
                  </a:lnTo>
                  <a:close/>
                  <a:moveTo>
                    <a:pt x="133" y="0"/>
                  </a:moveTo>
                  <a:lnTo>
                    <a:pt x="133" y="8"/>
                  </a:lnTo>
                  <a:lnTo>
                    <a:pt x="126" y="8"/>
                  </a:lnTo>
                  <a:lnTo>
                    <a:pt x="126" y="0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Rectangle 199"/>
            <p:cNvSpPr>
              <a:spLocks noChangeArrowheads="1"/>
            </p:cNvSpPr>
            <p:nvPr/>
          </p:nvSpPr>
          <p:spPr bwMode="auto">
            <a:xfrm>
              <a:off x="3511550" y="5414963"/>
              <a:ext cx="4763" cy="1270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200"/>
            <p:cNvSpPr>
              <a:spLocks/>
            </p:cNvSpPr>
            <p:nvPr/>
          </p:nvSpPr>
          <p:spPr bwMode="auto">
            <a:xfrm>
              <a:off x="3000375" y="5395913"/>
              <a:ext cx="25400" cy="25400"/>
            </a:xfrm>
            <a:custGeom>
              <a:avLst/>
              <a:gdLst>
                <a:gd name="T0" fmla="*/ 9 w 16"/>
                <a:gd name="T1" fmla="*/ 0 h 16"/>
                <a:gd name="T2" fmla="*/ 13 w 16"/>
                <a:gd name="T3" fmla="*/ 0 h 16"/>
                <a:gd name="T4" fmla="*/ 15 w 16"/>
                <a:gd name="T5" fmla="*/ 3 h 16"/>
                <a:gd name="T6" fmla="*/ 16 w 16"/>
                <a:gd name="T7" fmla="*/ 5 h 16"/>
                <a:gd name="T8" fmla="*/ 16 w 16"/>
                <a:gd name="T9" fmla="*/ 9 h 16"/>
                <a:gd name="T10" fmla="*/ 16 w 16"/>
                <a:gd name="T11" fmla="*/ 12 h 16"/>
                <a:gd name="T12" fmla="*/ 15 w 16"/>
                <a:gd name="T13" fmla="*/ 14 h 16"/>
                <a:gd name="T14" fmla="*/ 11 w 16"/>
                <a:gd name="T15" fmla="*/ 16 h 16"/>
                <a:gd name="T16" fmla="*/ 7 w 16"/>
                <a:gd name="T17" fmla="*/ 16 h 16"/>
                <a:gd name="T18" fmla="*/ 4 w 16"/>
                <a:gd name="T19" fmla="*/ 16 h 16"/>
                <a:gd name="T20" fmla="*/ 2 w 16"/>
                <a:gd name="T21" fmla="*/ 14 h 16"/>
                <a:gd name="T22" fmla="*/ 0 w 16"/>
                <a:gd name="T23" fmla="*/ 11 h 16"/>
                <a:gd name="T24" fmla="*/ 0 w 16"/>
                <a:gd name="T25" fmla="*/ 7 h 16"/>
                <a:gd name="T26" fmla="*/ 0 w 16"/>
                <a:gd name="T27" fmla="*/ 5 h 16"/>
                <a:gd name="T28" fmla="*/ 2 w 16"/>
                <a:gd name="T29" fmla="*/ 2 h 16"/>
                <a:gd name="T30" fmla="*/ 6 w 16"/>
                <a:gd name="T31" fmla="*/ 0 h 16"/>
                <a:gd name="T32" fmla="*/ 9 w 16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16">
                  <a:moveTo>
                    <a:pt x="9" y="0"/>
                  </a:moveTo>
                  <a:lnTo>
                    <a:pt x="13" y="0"/>
                  </a:lnTo>
                  <a:lnTo>
                    <a:pt x="15" y="3"/>
                  </a:lnTo>
                  <a:lnTo>
                    <a:pt x="16" y="5"/>
                  </a:lnTo>
                  <a:lnTo>
                    <a:pt x="16" y="9"/>
                  </a:lnTo>
                  <a:lnTo>
                    <a:pt x="16" y="12"/>
                  </a:lnTo>
                  <a:lnTo>
                    <a:pt x="15" y="14"/>
                  </a:lnTo>
                  <a:lnTo>
                    <a:pt x="11" y="16"/>
                  </a:lnTo>
                  <a:lnTo>
                    <a:pt x="7" y="16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2" y="2"/>
                  </a:lnTo>
                  <a:lnTo>
                    <a:pt x="6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43E8B6"/>
            </a:solidFill>
            <a:ln w="0">
              <a:solidFill>
                <a:srgbClr val="43E8B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201"/>
            <p:cNvSpPr>
              <a:spLocks/>
            </p:cNvSpPr>
            <p:nvPr/>
          </p:nvSpPr>
          <p:spPr bwMode="auto">
            <a:xfrm>
              <a:off x="3422650" y="5246688"/>
              <a:ext cx="157163" cy="153988"/>
            </a:xfrm>
            <a:custGeom>
              <a:avLst/>
              <a:gdLst>
                <a:gd name="T0" fmla="*/ 0 w 99"/>
                <a:gd name="T1" fmla="*/ 0 h 97"/>
                <a:gd name="T2" fmla="*/ 4 w 99"/>
                <a:gd name="T3" fmla="*/ 0 h 97"/>
                <a:gd name="T4" fmla="*/ 59 w 99"/>
                <a:gd name="T5" fmla="*/ 87 h 97"/>
                <a:gd name="T6" fmla="*/ 94 w 99"/>
                <a:gd name="T7" fmla="*/ 2 h 97"/>
                <a:gd name="T8" fmla="*/ 97 w 99"/>
                <a:gd name="T9" fmla="*/ 0 h 97"/>
                <a:gd name="T10" fmla="*/ 99 w 99"/>
                <a:gd name="T11" fmla="*/ 4 h 97"/>
                <a:gd name="T12" fmla="*/ 61 w 99"/>
                <a:gd name="T13" fmla="*/ 94 h 97"/>
                <a:gd name="T14" fmla="*/ 59 w 99"/>
                <a:gd name="T15" fmla="*/ 97 h 97"/>
                <a:gd name="T16" fmla="*/ 59 w 99"/>
                <a:gd name="T17" fmla="*/ 97 h 97"/>
                <a:gd name="T18" fmla="*/ 56 w 99"/>
                <a:gd name="T19" fmla="*/ 96 h 97"/>
                <a:gd name="T20" fmla="*/ 0 w 99"/>
                <a:gd name="T21" fmla="*/ 4 h 97"/>
                <a:gd name="T22" fmla="*/ 0 w 99"/>
                <a:gd name="T2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7">
                  <a:moveTo>
                    <a:pt x="0" y="0"/>
                  </a:moveTo>
                  <a:lnTo>
                    <a:pt x="4" y="0"/>
                  </a:lnTo>
                  <a:lnTo>
                    <a:pt x="59" y="87"/>
                  </a:lnTo>
                  <a:lnTo>
                    <a:pt x="94" y="2"/>
                  </a:lnTo>
                  <a:lnTo>
                    <a:pt x="97" y="0"/>
                  </a:lnTo>
                  <a:lnTo>
                    <a:pt x="99" y="4"/>
                  </a:lnTo>
                  <a:lnTo>
                    <a:pt x="61" y="94"/>
                  </a:lnTo>
                  <a:lnTo>
                    <a:pt x="59" y="97"/>
                  </a:lnTo>
                  <a:lnTo>
                    <a:pt x="59" y="97"/>
                  </a:lnTo>
                  <a:lnTo>
                    <a:pt x="56" y="96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6403038" y="2959410"/>
            <a:ext cx="1341058" cy="1333810"/>
            <a:chOff x="4965700" y="4792663"/>
            <a:chExt cx="1058863" cy="1057275"/>
          </a:xfrm>
        </p:grpSpPr>
        <p:sp>
          <p:nvSpPr>
            <p:cNvPr id="48" name="Freeform 11"/>
            <p:cNvSpPr>
              <a:spLocks/>
            </p:cNvSpPr>
            <p:nvPr/>
          </p:nvSpPr>
          <p:spPr bwMode="auto">
            <a:xfrm>
              <a:off x="4965700" y="4792663"/>
              <a:ext cx="1058863" cy="1057275"/>
            </a:xfrm>
            <a:custGeom>
              <a:avLst/>
              <a:gdLst>
                <a:gd name="T0" fmla="*/ 334 w 667"/>
                <a:gd name="T1" fmla="*/ 0 h 666"/>
                <a:gd name="T2" fmla="*/ 394 w 667"/>
                <a:gd name="T3" fmla="*/ 6 h 666"/>
                <a:gd name="T4" fmla="*/ 449 w 667"/>
                <a:gd name="T5" fmla="*/ 22 h 666"/>
                <a:gd name="T6" fmla="*/ 501 w 667"/>
                <a:gd name="T7" fmla="*/ 45 h 666"/>
                <a:gd name="T8" fmla="*/ 548 w 667"/>
                <a:gd name="T9" fmla="*/ 79 h 666"/>
                <a:gd name="T10" fmla="*/ 588 w 667"/>
                <a:gd name="T11" fmla="*/ 119 h 666"/>
                <a:gd name="T12" fmla="*/ 622 w 667"/>
                <a:gd name="T13" fmla="*/ 166 h 666"/>
                <a:gd name="T14" fmla="*/ 645 w 667"/>
                <a:gd name="T15" fmla="*/ 218 h 666"/>
                <a:gd name="T16" fmla="*/ 661 w 667"/>
                <a:gd name="T17" fmla="*/ 274 h 666"/>
                <a:gd name="T18" fmla="*/ 667 w 667"/>
                <a:gd name="T19" fmla="*/ 333 h 666"/>
                <a:gd name="T20" fmla="*/ 661 w 667"/>
                <a:gd name="T21" fmla="*/ 394 h 666"/>
                <a:gd name="T22" fmla="*/ 645 w 667"/>
                <a:gd name="T23" fmla="*/ 450 h 666"/>
                <a:gd name="T24" fmla="*/ 622 w 667"/>
                <a:gd name="T25" fmla="*/ 502 h 666"/>
                <a:gd name="T26" fmla="*/ 588 w 667"/>
                <a:gd name="T27" fmla="*/ 549 h 666"/>
                <a:gd name="T28" fmla="*/ 548 w 667"/>
                <a:gd name="T29" fmla="*/ 588 h 666"/>
                <a:gd name="T30" fmla="*/ 501 w 667"/>
                <a:gd name="T31" fmla="*/ 621 h 666"/>
                <a:gd name="T32" fmla="*/ 449 w 667"/>
                <a:gd name="T33" fmla="*/ 646 h 666"/>
                <a:gd name="T34" fmla="*/ 394 w 667"/>
                <a:gd name="T35" fmla="*/ 660 h 666"/>
                <a:gd name="T36" fmla="*/ 334 w 667"/>
                <a:gd name="T37" fmla="*/ 666 h 666"/>
                <a:gd name="T38" fmla="*/ 273 w 667"/>
                <a:gd name="T39" fmla="*/ 660 h 666"/>
                <a:gd name="T40" fmla="*/ 218 w 667"/>
                <a:gd name="T41" fmla="*/ 646 h 666"/>
                <a:gd name="T42" fmla="*/ 165 w 667"/>
                <a:gd name="T43" fmla="*/ 621 h 666"/>
                <a:gd name="T44" fmla="*/ 119 w 667"/>
                <a:gd name="T45" fmla="*/ 588 h 666"/>
                <a:gd name="T46" fmla="*/ 79 w 667"/>
                <a:gd name="T47" fmla="*/ 549 h 666"/>
                <a:gd name="T48" fmla="*/ 47 w 667"/>
                <a:gd name="T49" fmla="*/ 502 h 666"/>
                <a:gd name="T50" fmla="*/ 22 w 667"/>
                <a:gd name="T51" fmla="*/ 450 h 666"/>
                <a:gd name="T52" fmla="*/ 6 w 667"/>
                <a:gd name="T53" fmla="*/ 394 h 666"/>
                <a:gd name="T54" fmla="*/ 0 w 667"/>
                <a:gd name="T55" fmla="*/ 333 h 666"/>
                <a:gd name="T56" fmla="*/ 6 w 667"/>
                <a:gd name="T57" fmla="*/ 274 h 666"/>
                <a:gd name="T58" fmla="*/ 22 w 667"/>
                <a:gd name="T59" fmla="*/ 218 h 666"/>
                <a:gd name="T60" fmla="*/ 47 w 667"/>
                <a:gd name="T61" fmla="*/ 166 h 666"/>
                <a:gd name="T62" fmla="*/ 79 w 667"/>
                <a:gd name="T63" fmla="*/ 119 h 666"/>
                <a:gd name="T64" fmla="*/ 119 w 667"/>
                <a:gd name="T65" fmla="*/ 79 h 666"/>
                <a:gd name="T66" fmla="*/ 165 w 667"/>
                <a:gd name="T67" fmla="*/ 45 h 666"/>
                <a:gd name="T68" fmla="*/ 218 w 667"/>
                <a:gd name="T69" fmla="*/ 22 h 666"/>
                <a:gd name="T70" fmla="*/ 273 w 667"/>
                <a:gd name="T71" fmla="*/ 6 h 666"/>
                <a:gd name="T72" fmla="*/ 334 w 667"/>
                <a:gd name="T73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67" h="666">
                  <a:moveTo>
                    <a:pt x="334" y="0"/>
                  </a:moveTo>
                  <a:lnTo>
                    <a:pt x="394" y="6"/>
                  </a:lnTo>
                  <a:lnTo>
                    <a:pt x="449" y="22"/>
                  </a:lnTo>
                  <a:lnTo>
                    <a:pt x="501" y="45"/>
                  </a:lnTo>
                  <a:lnTo>
                    <a:pt x="548" y="79"/>
                  </a:lnTo>
                  <a:lnTo>
                    <a:pt x="588" y="119"/>
                  </a:lnTo>
                  <a:lnTo>
                    <a:pt x="622" y="166"/>
                  </a:lnTo>
                  <a:lnTo>
                    <a:pt x="645" y="218"/>
                  </a:lnTo>
                  <a:lnTo>
                    <a:pt x="661" y="274"/>
                  </a:lnTo>
                  <a:lnTo>
                    <a:pt x="667" y="333"/>
                  </a:lnTo>
                  <a:lnTo>
                    <a:pt x="661" y="394"/>
                  </a:lnTo>
                  <a:lnTo>
                    <a:pt x="645" y="450"/>
                  </a:lnTo>
                  <a:lnTo>
                    <a:pt x="622" y="502"/>
                  </a:lnTo>
                  <a:lnTo>
                    <a:pt x="588" y="549"/>
                  </a:lnTo>
                  <a:lnTo>
                    <a:pt x="548" y="588"/>
                  </a:lnTo>
                  <a:lnTo>
                    <a:pt x="501" y="621"/>
                  </a:lnTo>
                  <a:lnTo>
                    <a:pt x="449" y="646"/>
                  </a:lnTo>
                  <a:lnTo>
                    <a:pt x="394" y="660"/>
                  </a:lnTo>
                  <a:lnTo>
                    <a:pt x="334" y="666"/>
                  </a:lnTo>
                  <a:lnTo>
                    <a:pt x="273" y="660"/>
                  </a:lnTo>
                  <a:lnTo>
                    <a:pt x="218" y="646"/>
                  </a:lnTo>
                  <a:lnTo>
                    <a:pt x="165" y="621"/>
                  </a:lnTo>
                  <a:lnTo>
                    <a:pt x="119" y="588"/>
                  </a:lnTo>
                  <a:lnTo>
                    <a:pt x="79" y="549"/>
                  </a:lnTo>
                  <a:lnTo>
                    <a:pt x="47" y="502"/>
                  </a:lnTo>
                  <a:lnTo>
                    <a:pt x="22" y="450"/>
                  </a:lnTo>
                  <a:lnTo>
                    <a:pt x="6" y="394"/>
                  </a:lnTo>
                  <a:lnTo>
                    <a:pt x="0" y="333"/>
                  </a:lnTo>
                  <a:lnTo>
                    <a:pt x="6" y="274"/>
                  </a:lnTo>
                  <a:lnTo>
                    <a:pt x="22" y="218"/>
                  </a:lnTo>
                  <a:lnTo>
                    <a:pt x="47" y="166"/>
                  </a:lnTo>
                  <a:lnTo>
                    <a:pt x="79" y="119"/>
                  </a:lnTo>
                  <a:lnTo>
                    <a:pt x="119" y="79"/>
                  </a:lnTo>
                  <a:lnTo>
                    <a:pt x="165" y="45"/>
                  </a:lnTo>
                  <a:lnTo>
                    <a:pt x="218" y="22"/>
                  </a:lnTo>
                  <a:lnTo>
                    <a:pt x="273" y="6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202"/>
            <p:cNvSpPr>
              <a:spLocks/>
            </p:cNvSpPr>
            <p:nvPr/>
          </p:nvSpPr>
          <p:spPr bwMode="auto">
            <a:xfrm>
              <a:off x="5573713" y="5113338"/>
              <a:ext cx="79375" cy="119063"/>
            </a:xfrm>
            <a:custGeom>
              <a:avLst/>
              <a:gdLst>
                <a:gd name="T0" fmla="*/ 7 w 50"/>
                <a:gd name="T1" fmla="*/ 0 h 75"/>
                <a:gd name="T2" fmla="*/ 43 w 50"/>
                <a:gd name="T3" fmla="*/ 0 h 75"/>
                <a:gd name="T4" fmla="*/ 47 w 50"/>
                <a:gd name="T5" fmla="*/ 2 h 75"/>
                <a:gd name="T6" fmla="*/ 48 w 50"/>
                <a:gd name="T7" fmla="*/ 3 h 75"/>
                <a:gd name="T8" fmla="*/ 50 w 50"/>
                <a:gd name="T9" fmla="*/ 7 h 75"/>
                <a:gd name="T10" fmla="*/ 50 w 50"/>
                <a:gd name="T11" fmla="*/ 68 h 75"/>
                <a:gd name="T12" fmla="*/ 48 w 50"/>
                <a:gd name="T13" fmla="*/ 72 h 75"/>
                <a:gd name="T14" fmla="*/ 47 w 50"/>
                <a:gd name="T15" fmla="*/ 74 h 75"/>
                <a:gd name="T16" fmla="*/ 43 w 50"/>
                <a:gd name="T17" fmla="*/ 75 h 75"/>
                <a:gd name="T18" fmla="*/ 7 w 50"/>
                <a:gd name="T19" fmla="*/ 75 h 75"/>
                <a:gd name="T20" fmla="*/ 3 w 50"/>
                <a:gd name="T21" fmla="*/ 74 h 75"/>
                <a:gd name="T22" fmla="*/ 2 w 50"/>
                <a:gd name="T23" fmla="*/ 72 h 75"/>
                <a:gd name="T24" fmla="*/ 0 w 50"/>
                <a:gd name="T25" fmla="*/ 68 h 75"/>
                <a:gd name="T26" fmla="*/ 0 w 50"/>
                <a:gd name="T27" fmla="*/ 7 h 75"/>
                <a:gd name="T28" fmla="*/ 2 w 50"/>
                <a:gd name="T29" fmla="*/ 3 h 75"/>
                <a:gd name="T30" fmla="*/ 3 w 50"/>
                <a:gd name="T31" fmla="*/ 2 h 75"/>
                <a:gd name="T32" fmla="*/ 7 w 50"/>
                <a:gd name="T3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75">
                  <a:moveTo>
                    <a:pt x="7" y="0"/>
                  </a:moveTo>
                  <a:lnTo>
                    <a:pt x="43" y="0"/>
                  </a:lnTo>
                  <a:lnTo>
                    <a:pt x="47" y="2"/>
                  </a:lnTo>
                  <a:lnTo>
                    <a:pt x="48" y="3"/>
                  </a:lnTo>
                  <a:lnTo>
                    <a:pt x="50" y="7"/>
                  </a:lnTo>
                  <a:lnTo>
                    <a:pt x="50" y="68"/>
                  </a:lnTo>
                  <a:lnTo>
                    <a:pt x="48" y="72"/>
                  </a:lnTo>
                  <a:lnTo>
                    <a:pt x="47" y="74"/>
                  </a:lnTo>
                  <a:lnTo>
                    <a:pt x="43" y="75"/>
                  </a:lnTo>
                  <a:lnTo>
                    <a:pt x="7" y="75"/>
                  </a:lnTo>
                  <a:lnTo>
                    <a:pt x="3" y="74"/>
                  </a:lnTo>
                  <a:lnTo>
                    <a:pt x="2" y="72"/>
                  </a:lnTo>
                  <a:lnTo>
                    <a:pt x="0" y="68"/>
                  </a:lnTo>
                  <a:lnTo>
                    <a:pt x="0" y="7"/>
                  </a:lnTo>
                  <a:lnTo>
                    <a:pt x="2" y="3"/>
                  </a:lnTo>
                  <a:lnTo>
                    <a:pt x="3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1C"/>
            </a:solidFill>
            <a:ln w="0">
              <a:solidFill>
                <a:srgbClr val="0000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Rectangle 203"/>
            <p:cNvSpPr>
              <a:spLocks noChangeArrowheads="1"/>
            </p:cNvSpPr>
            <p:nvPr/>
          </p:nvSpPr>
          <p:spPr bwMode="auto">
            <a:xfrm>
              <a:off x="5573713" y="5138738"/>
              <a:ext cx="79375" cy="25400"/>
            </a:xfrm>
            <a:prstGeom prst="rect">
              <a:avLst/>
            </a:prstGeom>
            <a:solidFill>
              <a:srgbClr val="4BFF80"/>
            </a:solidFill>
            <a:ln w="0">
              <a:solidFill>
                <a:srgbClr val="4BFF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204"/>
            <p:cNvSpPr>
              <a:spLocks/>
            </p:cNvSpPr>
            <p:nvPr/>
          </p:nvSpPr>
          <p:spPr bwMode="auto">
            <a:xfrm>
              <a:off x="5453063" y="5113338"/>
              <a:ext cx="80963" cy="119063"/>
            </a:xfrm>
            <a:custGeom>
              <a:avLst/>
              <a:gdLst>
                <a:gd name="T0" fmla="*/ 8 w 51"/>
                <a:gd name="T1" fmla="*/ 0 h 75"/>
                <a:gd name="T2" fmla="*/ 45 w 51"/>
                <a:gd name="T3" fmla="*/ 0 h 75"/>
                <a:gd name="T4" fmla="*/ 47 w 51"/>
                <a:gd name="T5" fmla="*/ 2 h 75"/>
                <a:gd name="T6" fmla="*/ 51 w 51"/>
                <a:gd name="T7" fmla="*/ 3 h 75"/>
                <a:gd name="T8" fmla="*/ 51 w 51"/>
                <a:gd name="T9" fmla="*/ 7 h 75"/>
                <a:gd name="T10" fmla="*/ 51 w 51"/>
                <a:gd name="T11" fmla="*/ 68 h 75"/>
                <a:gd name="T12" fmla="*/ 51 w 51"/>
                <a:gd name="T13" fmla="*/ 72 h 75"/>
                <a:gd name="T14" fmla="*/ 47 w 51"/>
                <a:gd name="T15" fmla="*/ 74 h 75"/>
                <a:gd name="T16" fmla="*/ 45 w 51"/>
                <a:gd name="T17" fmla="*/ 75 h 75"/>
                <a:gd name="T18" fmla="*/ 8 w 51"/>
                <a:gd name="T19" fmla="*/ 75 h 75"/>
                <a:gd name="T20" fmla="*/ 4 w 51"/>
                <a:gd name="T21" fmla="*/ 74 h 75"/>
                <a:gd name="T22" fmla="*/ 2 w 51"/>
                <a:gd name="T23" fmla="*/ 72 h 75"/>
                <a:gd name="T24" fmla="*/ 0 w 51"/>
                <a:gd name="T25" fmla="*/ 68 h 75"/>
                <a:gd name="T26" fmla="*/ 0 w 51"/>
                <a:gd name="T27" fmla="*/ 7 h 75"/>
                <a:gd name="T28" fmla="*/ 2 w 51"/>
                <a:gd name="T29" fmla="*/ 3 h 75"/>
                <a:gd name="T30" fmla="*/ 4 w 51"/>
                <a:gd name="T31" fmla="*/ 2 h 75"/>
                <a:gd name="T32" fmla="*/ 8 w 51"/>
                <a:gd name="T3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75">
                  <a:moveTo>
                    <a:pt x="8" y="0"/>
                  </a:moveTo>
                  <a:lnTo>
                    <a:pt x="45" y="0"/>
                  </a:lnTo>
                  <a:lnTo>
                    <a:pt x="47" y="2"/>
                  </a:lnTo>
                  <a:lnTo>
                    <a:pt x="51" y="3"/>
                  </a:lnTo>
                  <a:lnTo>
                    <a:pt x="51" y="7"/>
                  </a:lnTo>
                  <a:lnTo>
                    <a:pt x="51" y="68"/>
                  </a:lnTo>
                  <a:lnTo>
                    <a:pt x="51" y="72"/>
                  </a:lnTo>
                  <a:lnTo>
                    <a:pt x="47" y="74"/>
                  </a:lnTo>
                  <a:lnTo>
                    <a:pt x="45" y="75"/>
                  </a:lnTo>
                  <a:lnTo>
                    <a:pt x="8" y="75"/>
                  </a:lnTo>
                  <a:lnTo>
                    <a:pt x="4" y="74"/>
                  </a:lnTo>
                  <a:lnTo>
                    <a:pt x="2" y="72"/>
                  </a:lnTo>
                  <a:lnTo>
                    <a:pt x="0" y="68"/>
                  </a:lnTo>
                  <a:lnTo>
                    <a:pt x="0" y="7"/>
                  </a:lnTo>
                  <a:lnTo>
                    <a:pt x="2" y="3"/>
                  </a:lnTo>
                  <a:lnTo>
                    <a:pt x="4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1C"/>
            </a:solidFill>
            <a:ln w="0">
              <a:solidFill>
                <a:srgbClr val="0000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06"/>
            <p:cNvSpPr>
              <a:spLocks noChangeArrowheads="1"/>
            </p:cNvSpPr>
            <p:nvPr/>
          </p:nvSpPr>
          <p:spPr bwMode="auto">
            <a:xfrm>
              <a:off x="5453063" y="5138738"/>
              <a:ext cx="80963" cy="25400"/>
            </a:xfrm>
            <a:prstGeom prst="rect">
              <a:avLst/>
            </a:prstGeom>
            <a:solidFill>
              <a:srgbClr val="4BFF80"/>
            </a:solidFill>
            <a:ln w="0">
              <a:solidFill>
                <a:srgbClr val="4BFF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207"/>
            <p:cNvSpPr>
              <a:spLocks/>
            </p:cNvSpPr>
            <p:nvPr/>
          </p:nvSpPr>
          <p:spPr bwMode="auto">
            <a:xfrm>
              <a:off x="5337175" y="5113338"/>
              <a:ext cx="76200" cy="119063"/>
            </a:xfrm>
            <a:custGeom>
              <a:avLst/>
              <a:gdLst>
                <a:gd name="T0" fmla="*/ 5 w 48"/>
                <a:gd name="T1" fmla="*/ 0 h 75"/>
                <a:gd name="T2" fmla="*/ 43 w 48"/>
                <a:gd name="T3" fmla="*/ 0 h 75"/>
                <a:gd name="T4" fmla="*/ 46 w 48"/>
                <a:gd name="T5" fmla="*/ 2 h 75"/>
                <a:gd name="T6" fmla="*/ 48 w 48"/>
                <a:gd name="T7" fmla="*/ 3 h 75"/>
                <a:gd name="T8" fmla="*/ 48 w 48"/>
                <a:gd name="T9" fmla="*/ 7 h 75"/>
                <a:gd name="T10" fmla="*/ 48 w 48"/>
                <a:gd name="T11" fmla="*/ 68 h 75"/>
                <a:gd name="T12" fmla="*/ 48 w 48"/>
                <a:gd name="T13" fmla="*/ 72 h 75"/>
                <a:gd name="T14" fmla="*/ 46 w 48"/>
                <a:gd name="T15" fmla="*/ 74 h 75"/>
                <a:gd name="T16" fmla="*/ 43 w 48"/>
                <a:gd name="T17" fmla="*/ 75 h 75"/>
                <a:gd name="T18" fmla="*/ 5 w 48"/>
                <a:gd name="T19" fmla="*/ 75 h 75"/>
                <a:gd name="T20" fmla="*/ 2 w 48"/>
                <a:gd name="T21" fmla="*/ 74 h 75"/>
                <a:gd name="T22" fmla="*/ 0 w 48"/>
                <a:gd name="T23" fmla="*/ 72 h 75"/>
                <a:gd name="T24" fmla="*/ 0 w 48"/>
                <a:gd name="T25" fmla="*/ 68 h 75"/>
                <a:gd name="T26" fmla="*/ 0 w 48"/>
                <a:gd name="T27" fmla="*/ 7 h 75"/>
                <a:gd name="T28" fmla="*/ 0 w 48"/>
                <a:gd name="T29" fmla="*/ 3 h 75"/>
                <a:gd name="T30" fmla="*/ 2 w 48"/>
                <a:gd name="T31" fmla="*/ 2 h 75"/>
                <a:gd name="T32" fmla="*/ 5 w 48"/>
                <a:gd name="T3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8" h="75">
                  <a:moveTo>
                    <a:pt x="5" y="0"/>
                  </a:moveTo>
                  <a:lnTo>
                    <a:pt x="43" y="0"/>
                  </a:lnTo>
                  <a:lnTo>
                    <a:pt x="46" y="2"/>
                  </a:lnTo>
                  <a:lnTo>
                    <a:pt x="48" y="3"/>
                  </a:lnTo>
                  <a:lnTo>
                    <a:pt x="48" y="7"/>
                  </a:lnTo>
                  <a:lnTo>
                    <a:pt x="48" y="68"/>
                  </a:lnTo>
                  <a:lnTo>
                    <a:pt x="48" y="72"/>
                  </a:lnTo>
                  <a:lnTo>
                    <a:pt x="46" y="74"/>
                  </a:lnTo>
                  <a:lnTo>
                    <a:pt x="43" y="75"/>
                  </a:lnTo>
                  <a:lnTo>
                    <a:pt x="5" y="75"/>
                  </a:lnTo>
                  <a:lnTo>
                    <a:pt x="2" y="74"/>
                  </a:lnTo>
                  <a:lnTo>
                    <a:pt x="0" y="72"/>
                  </a:lnTo>
                  <a:lnTo>
                    <a:pt x="0" y="68"/>
                  </a:lnTo>
                  <a:lnTo>
                    <a:pt x="0" y="7"/>
                  </a:lnTo>
                  <a:lnTo>
                    <a:pt x="0" y="3"/>
                  </a:lnTo>
                  <a:lnTo>
                    <a:pt x="2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1C"/>
            </a:solidFill>
            <a:ln w="0">
              <a:solidFill>
                <a:srgbClr val="00001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208"/>
            <p:cNvSpPr>
              <a:spLocks noChangeArrowheads="1"/>
            </p:cNvSpPr>
            <p:nvPr/>
          </p:nvSpPr>
          <p:spPr bwMode="auto">
            <a:xfrm>
              <a:off x="5337175" y="5138738"/>
              <a:ext cx="76200" cy="25400"/>
            </a:xfrm>
            <a:prstGeom prst="rect">
              <a:avLst/>
            </a:prstGeom>
            <a:solidFill>
              <a:srgbClr val="4BFF80"/>
            </a:solidFill>
            <a:ln w="0">
              <a:solidFill>
                <a:srgbClr val="4BFF8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09"/>
            <p:cNvSpPr>
              <a:spLocks/>
            </p:cNvSpPr>
            <p:nvPr/>
          </p:nvSpPr>
          <p:spPr bwMode="auto">
            <a:xfrm>
              <a:off x="5187950" y="5227638"/>
              <a:ext cx="642938" cy="87313"/>
            </a:xfrm>
            <a:custGeom>
              <a:avLst/>
              <a:gdLst>
                <a:gd name="T0" fmla="*/ 8 w 405"/>
                <a:gd name="T1" fmla="*/ 0 h 55"/>
                <a:gd name="T2" fmla="*/ 388 w 405"/>
                <a:gd name="T3" fmla="*/ 0 h 55"/>
                <a:gd name="T4" fmla="*/ 392 w 405"/>
                <a:gd name="T5" fmla="*/ 0 h 55"/>
                <a:gd name="T6" fmla="*/ 394 w 405"/>
                <a:gd name="T7" fmla="*/ 3 h 55"/>
                <a:gd name="T8" fmla="*/ 396 w 405"/>
                <a:gd name="T9" fmla="*/ 5 h 55"/>
                <a:gd name="T10" fmla="*/ 405 w 405"/>
                <a:gd name="T11" fmla="*/ 46 h 55"/>
                <a:gd name="T12" fmla="*/ 405 w 405"/>
                <a:gd name="T13" fmla="*/ 50 h 55"/>
                <a:gd name="T14" fmla="*/ 403 w 405"/>
                <a:gd name="T15" fmla="*/ 52 h 55"/>
                <a:gd name="T16" fmla="*/ 399 w 405"/>
                <a:gd name="T17" fmla="*/ 54 h 55"/>
                <a:gd name="T18" fmla="*/ 8 w 405"/>
                <a:gd name="T19" fmla="*/ 55 h 55"/>
                <a:gd name="T20" fmla="*/ 4 w 405"/>
                <a:gd name="T21" fmla="*/ 54 h 55"/>
                <a:gd name="T22" fmla="*/ 2 w 405"/>
                <a:gd name="T23" fmla="*/ 52 h 55"/>
                <a:gd name="T24" fmla="*/ 0 w 405"/>
                <a:gd name="T25" fmla="*/ 48 h 55"/>
                <a:gd name="T26" fmla="*/ 0 w 405"/>
                <a:gd name="T27" fmla="*/ 5 h 55"/>
                <a:gd name="T28" fmla="*/ 2 w 405"/>
                <a:gd name="T29" fmla="*/ 3 h 55"/>
                <a:gd name="T30" fmla="*/ 4 w 405"/>
                <a:gd name="T31" fmla="*/ 0 h 55"/>
                <a:gd name="T32" fmla="*/ 8 w 405"/>
                <a:gd name="T3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5" h="55">
                  <a:moveTo>
                    <a:pt x="8" y="0"/>
                  </a:moveTo>
                  <a:lnTo>
                    <a:pt x="388" y="0"/>
                  </a:lnTo>
                  <a:lnTo>
                    <a:pt x="392" y="0"/>
                  </a:lnTo>
                  <a:lnTo>
                    <a:pt x="394" y="3"/>
                  </a:lnTo>
                  <a:lnTo>
                    <a:pt x="396" y="5"/>
                  </a:lnTo>
                  <a:lnTo>
                    <a:pt x="405" y="46"/>
                  </a:lnTo>
                  <a:lnTo>
                    <a:pt x="405" y="50"/>
                  </a:lnTo>
                  <a:lnTo>
                    <a:pt x="403" y="52"/>
                  </a:lnTo>
                  <a:lnTo>
                    <a:pt x="399" y="54"/>
                  </a:lnTo>
                  <a:lnTo>
                    <a:pt x="8" y="55"/>
                  </a:lnTo>
                  <a:lnTo>
                    <a:pt x="4" y="54"/>
                  </a:lnTo>
                  <a:lnTo>
                    <a:pt x="2" y="52"/>
                  </a:lnTo>
                  <a:lnTo>
                    <a:pt x="0" y="48"/>
                  </a:lnTo>
                  <a:lnTo>
                    <a:pt x="0" y="5"/>
                  </a:lnTo>
                  <a:lnTo>
                    <a:pt x="2" y="3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4BFF80"/>
            </a:solidFill>
            <a:ln w="0">
              <a:solidFill>
                <a:srgbClr val="4BFF8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10"/>
            <p:cNvSpPr>
              <a:spLocks/>
            </p:cNvSpPr>
            <p:nvPr/>
          </p:nvSpPr>
          <p:spPr bwMode="auto">
            <a:xfrm>
              <a:off x="5102225" y="5300663"/>
              <a:ext cx="811213" cy="217488"/>
            </a:xfrm>
            <a:custGeom>
              <a:avLst/>
              <a:gdLst>
                <a:gd name="T0" fmla="*/ 507 w 511"/>
                <a:gd name="T1" fmla="*/ 0 h 137"/>
                <a:gd name="T2" fmla="*/ 509 w 511"/>
                <a:gd name="T3" fmla="*/ 2 h 137"/>
                <a:gd name="T4" fmla="*/ 511 w 511"/>
                <a:gd name="T5" fmla="*/ 4 h 137"/>
                <a:gd name="T6" fmla="*/ 511 w 511"/>
                <a:gd name="T7" fmla="*/ 6 h 137"/>
                <a:gd name="T8" fmla="*/ 439 w 511"/>
                <a:gd name="T9" fmla="*/ 132 h 137"/>
                <a:gd name="T10" fmla="*/ 437 w 511"/>
                <a:gd name="T11" fmla="*/ 135 h 137"/>
                <a:gd name="T12" fmla="*/ 433 w 511"/>
                <a:gd name="T13" fmla="*/ 137 h 137"/>
                <a:gd name="T14" fmla="*/ 430 w 511"/>
                <a:gd name="T15" fmla="*/ 137 h 137"/>
                <a:gd name="T16" fmla="*/ 51 w 511"/>
                <a:gd name="T17" fmla="*/ 137 h 137"/>
                <a:gd name="T18" fmla="*/ 47 w 511"/>
                <a:gd name="T19" fmla="*/ 137 h 137"/>
                <a:gd name="T20" fmla="*/ 45 w 511"/>
                <a:gd name="T21" fmla="*/ 134 h 137"/>
                <a:gd name="T22" fmla="*/ 44 w 511"/>
                <a:gd name="T23" fmla="*/ 132 h 137"/>
                <a:gd name="T24" fmla="*/ 0 w 511"/>
                <a:gd name="T25" fmla="*/ 11 h 137"/>
                <a:gd name="T26" fmla="*/ 0 w 511"/>
                <a:gd name="T27" fmla="*/ 9 h 137"/>
                <a:gd name="T28" fmla="*/ 0 w 511"/>
                <a:gd name="T29" fmla="*/ 6 h 137"/>
                <a:gd name="T30" fmla="*/ 4 w 511"/>
                <a:gd name="T31" fmla="*/ 6 h 137"/>
                <a:gd name="T32" fmla="*/ 507 w 511"/>
                <a:gd name="T33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1" h="137">
                  <a:moveTo>
                    <a:pt x="507" y="0"/>
                  </a:moveTo>
                  <a:lnTo>
                    <a:pt x="509" y="2"/>
                  </a:lnTo>
                  <a:lnTo>
                    <a:pt x="511" y="4"/>
                  </a:lnTo>
                  <a:lnTo>
                    <a:pt x="511" y="6"/>
                  </a:lnTo>
                  <a:lnTo>
                    <a:pt x="439" y="132"/>
                  </a:lnTo>
                  <a:lnTo>
                    <a:pt x="437" y="135"/>
                  </a:lnTo>
                  <a:lnTo>
                    <a:pt x="433" y="137"/>
                  </a:lnTo>
                  <a:lnTo>
                    <a:pt x="430" y="137"/>
                  </a:lnTo>
                  <a:lnTo>
                    <a:pt x="51" y="137"/>
                  </a:lnTo>
                  <a:lnTo>
                    <a:pt x="47" y="137"/>
                  </a:lnTo>
                  <a:lnTo>
                    <a:pt x="45" y="134"/>
                  </a:lnTo>
                  <a:lnTo>
                    <a:pt x="44" y="132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4" y="6"/>
                  </a:lnTo>
                  <a:lnTo>
                    <a:pt x="50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1"/>
            <p:cNvSpPr>
              <a:spLocks noEditPoints="1"/>
            </p:cNvSpPr>
            <p:nvPr/>
          </p:nvSpPr>
          <p:spPr bwMode="auto">
            <a:xfrm>
              <a:off x="5430838" y="5292725"/>
              <a:ext cx="114300" cy="111125"/>
            </a:xfrm>
            <a:custGeom>
              <a:avLst/>
              <a:gdLst>
                <a:gd name="T0" fmla="*/ 36 w 72"/>
                <a:gd name="T1" fmla="*/ 13 h 70"/>
                <a:gd name="T2" fmla="*/ 29 w 72"/>
                <a:gd name="T3" fmla="*/ 14 h 70"/>
                <a:gd name="T4" fmla="*/ 23 w 72"/>
                <a:gd name="T5" fmla="*/ 18 h 70"/>
                <a:gd name="T6" fmla="*/ 18 w 72"/>
                <a:gd name="T7" fmla="*/ 22 h 70"/>
                <a:gd name="T8" fmla="*/ 14 w 72"/>
                <a:gd name="T9" fmla="*/ 29 h 70"/>
                <a:gd name="T10" fmla="*/ 14 w 72"/>
                <a:gd name="T11" fmla="*/ 34 h 70"/>
                <a:gd name="T12" fmla="*/ 14 w 72"/>
                <a:gd name="T13" fmla="*/ 41 h 70"/>
                <a:gd name="T14" fmla="*/ 18 w 72"/>
                <a:gd name="T15" fmla="*/ 49 h 70"/>
                <a:gd name="T16" fmla="*/ 23 w 72"/>
                <a:gd name="T17" fmla="*/ 52 h 70"/>
                <a:gd name="T18" fmla="*/ 29 w 72"/>
                <a:gd name="T19" fmla="*/ 56 h 70"/>
                <a:gd name="T20" fmla="*/ 36 w 72"/>
                <a:gd name="T21" fmla="*/ 58 h 70"/>
                <a:gd name="T22" fmla="*/ 43 w 72"/>
                <a:gd name="T23" fmla="*/ 56 h 70"/>
                <a:gd name="T24" fmla="*/ 49 w 72"/>
                <a:gd name="T25" fmla="*/ 52 h 70"/>
                <a:gd name="T26" fmla="*/ 54 w 72"/>
                <a:gd name="T27" fmla="*/ 49 h 70"/>
                <a:gd name="T28" fmla="*/ 58 w 72"/>
                <a:gd name="T29" fmla="*/ 41 h 70"/>
                <a:gd name="T30" fmla="*/ 58 w 72"/>
                <a:gd name="T31" fmla="*/ 34 h 70"/>
                <a:gd name="T32" fmla="*/ 58 w 72"/>
                <a:gd name="T33" fmla="*/ 29 h 70"/>
                <a:gd name="T34" fmla="*/ 54 w 72"/>
                <a:gd name="T35" fmla="*/ 22 h 70"/>
                <a:gd name="T36" fmla="*/ 49 w 72"/>
                <a:gd name="T37" fmla="*/ 18 h 70"/>
                <a:gd name="T38" fmla="*/ 43 w 72"/>
                <a:gd name="T39" fmla="*/ 14 h 70"/>
                <a:gd name="T40" fmla="*/ 36 w 72"/>
                <a:gd name="T41" fmla="*/ 13 h 70"/>
                <a:gd name="T42" fmla="*/ 36 w 72"/>
                <a:gd name="T43" fmla="*/ 0 h 70"/>
                <a:gd name="T44" fmla="*/ 54 w 72"/>
                <a:gd name="T45" fmla="*/ 5 h 70"/>
                <a:gd name="T46" fmla="*/ 67 w 72"/>
                <a:gd name="T47" fmla="*/ 18 h 70"/>
                <a:gd name="T48" fmla="*/ 72 w 72"/>
                <a:gd name="T49" fmla="*/ 34 h 70"/>
                <a:gd name="T50" fmla="*/ 67 w 72"/>
                <a:gd name="T51" fmla="*/ 52 h 70"/>
                <a:gd name="T52" fmla="*/ 54 w 72"/>
                <a:gd name="T53" fmla="*/ 65 h 70"/>
                <a:gd name="T54" fmla="*/ 36 w 72"/>
                <a:gd name="T55" fmla="*/ 70 h 70"/>
                <a:gd name="T56" fmla="*/ 18 w 72"/>
                <a:gd name="T57" fmla="*/ 65 h 70"/>
                <a:gd name="T58" fmla="*/ 5 w 72"/>
                <a:gd name="T59" fmla="*/ 52 h 70"/>
                <a:gd name="T60" fmla="*/ 0 w 72"/>
                <a:gd name="T61" fmla="*/ 34 h 70"/>
                <a:gd name="T62" fmla="*/ 5 w 72"/>
                <a:gd name="T63" fmla="*/ 18 h 70"/>
                <a:gd name="T64" fmla="*/ 18 w 72"/>
                <a:gd name="T65" fmla="*/ 5 h 70"/>
                <a:gd name="T66" fmla="*/ 36 w 72"/>
                <a:gd name="T6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70">
                  <a:moveTo>
                    <a:pt x="36" y="13"/>
                  </a:moveTo>
                  <a:lnTo>
                    <a:pt x="29" y="14"/>
                  </a:lnTo>
                  <a:lnTo>
                    <a:pt x="23" y="18"/>
                  </a:lnTo>
                  <a:lnTo>
                    <a:pt x="18" y="22"/>
                  </a:lnTo>
                  <a:lnTo>
                    <a:pt x="14" y="29"/>
                  </a:lnTo>
                  <a:lnTo>
                    <a:pt x="14" y="34"/>
                  </a:lnTo>
                  <a:lnTo>
                    <a:pt x="14" y="41"/>
                  </a:lnTo>
                  <a:lnTo>
                    <a:pt x="18" y="49"/>
                  </a:lnTo>
                  <a:lnTo>
                    <a:pt x="23" y="52"/>
                  </a:lnTo>
                  <a:lnTo>
                    <a:pt x="29" y="56"/>
                  </a:lnTo>
                  <a:lnTo>
                    <a:pt x="36" y="58"/>
                  </a:lnTo>
                  <a:lnTo>
                    <a:pt x="43" y="56"/>
                  </a:lnTo>
                  <a:lnTo>
                    <a:pt x="49" y="52"/>
                  </a:lnTo>
                  <a:lnTo>
                    <a:pt x="54" y="49"/>
                  </a:lnTo>
                  <a:lnTo>
                    <a:pt x="58" y="41"/>
                  </a:lnTo>
                  <a:lnTo>
                    <a:pt x="58" y="34"/>
                  </a:lnTo>
                  <a:lnTo>
                    <a:pt x="58" y="29"/>
                  </a:lnTo>
                  <a:lnTo>
                    <a:pt x="54" y="22"/>
                  </a:lnTo>
                  <a:lnTo>
                    <a:pt x="49" y="18"/>
                  </a:lnTo>
                  <a:lnTo>
                    <a:pt x="43" y="14"/>
                  </a:lnTo>
                  <a:lnTo>
                    <a:pt x="36" y="13"/>
                  </a:lnTo>
                  <a:close/>
                  <a:moveTo>
                    <a:pt x="36" y="0"/>
                  </a:moveTo>
                  <a:lnTo>
                    <a:pt x="54" y="5"/>
                  </a:lnTo>
                  <a:lnTo>
                    <a:pt x="67" y="18"/>
                  </a:lnTo>
                  <a:lnTo>
                    <a:pt x="72" y="34"/>
                  </a:lnTo>
                  <a:lnTo>
                    <a:pt x="67" y="52"/>
                  </a:lnTo>
                  <a:lnTo>
                    <a:pt x="54" y="65"/>
                  </a:lnTo>
                  <a:lnTo>
                    <a:pt x="36" y="70"/>
                  </a:lnTo>
                  <a:lnTo>
                    <a:pt x="18" y="65"/>
                  </a:lnTo>
                  <a:lnTo>
                    <a:pt x="5" y="52"/>
                  </a:lnTo>
                  <a:lnTo>
                    <a:pt x="0" y="34"/>
                  </a:lnTo>
                  <a:lnTo>
                    <a:pt x="5" y="18"/>
                  </a:lnTo>
                  <a:lnTo>
                    <a:pt x="18" y="5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DF7EB"/>
            </a:solidFill>
            <a:ln w="0">
              <a:solidFill>
                <a:srgbClr val="EDF7E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12"/>
            <p:cNvSpPr>
              <a:spLocks/>
            </p:cNvSpPr>
            <p:nvPr/>
          </p:nvSpPr>
          <p:spPr bwMode="auto">
            <a:xfrm>
              <a:off x="5473700" y="5381625"/>
              <a:ext cx="25400" cy="22225"/>
            </a:xfrm>
            <a:custGeom>
              <a:avLst/>
              <a:gdLst>
                <a:gd name="T0" fmla="*/ 0 w 16"/>
                <a:gd name="T1" fmla="*/ 0 h 14"/>
                <a:gd name="T2" fmla="*/ 2 w 16"/>
                <a:gd name="T3" fmla="*/ 0 h 14"/>
                <a:gd name="T4" fmla="*/ 9 w 16"/>
                <a:gd name="T5" fmla="*/ 2 h 14"/>
                <a:gd name="T6" fmla="*/ 16 w 16"/>
                <a:gd name="T7" fmla="*/ 0 h 14"/>
                <a:gd name="T8" fmla="*/ 16 w 16"/>
                <a:gd name="T9" fmla="*/ 0 h 14"/>
                <a:gd name="T10" fmla="*/ 16 w 16"/>
                <a:gd name="T11" fmla="*/ 12 h 14"/>
                <a:gd name="T12" fmla="*/ 9 w 16"/>
                <a:gd name="T13" fmla="*/ 14 h 14"/>
                <a:gd name="T14" fmla="*/ 0 w 16"/>
                <a:gd name="T15" fmla="*/ 12 h 14"/>
                <a:gd name="T16" fmla="*/ 0 w 16"/>
                <a:gd name="T1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4">
                  <a:moveTo>
                    <a:pt x="0" y="0"/>
                  </a:moveTo>
                  <a:lnTo>
                    <a:pt x="2" y="0"/>
                  </a:lnTo>
                  <a:lnTo>
                    <a:pt x="9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12"/>
                  </a:lnTo>
                  <a:lnTo>
                    <a:pt x="9" y="14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13"/>
            <p:cNvSpPr>
              <a:spLocks/>
            </p:cNvSpPr>
            <p:nvPr/>
          </p:nvSpPr>
          <p:spPr bwMode="auto">
            <a:xfrm>
              <a:off x="5473700" y="5292725"/>
              <a:ext cx="25400" cy="22225"/>
            </a:xfrm>
            <a:custGeom>
              <a:avLst/>
              <a:gdLst>
                <a:gd name="T0" fmla="*/ 9 w 16"/>
                <a:gd name="T1" fmla="*/ 0 h 14"/>
                <a:gd name="T2" fmla="*/ 16 w 16"/>
                <a:gd name="T3" fmla="*/ 2 h 14"/>
                <a:gd name="T4" fmla="*/ 16 w 16"/>
                <a:gd name="T5" fmla="*/ 14 h 14"/>
                <a:gd name="T6" fmla="*/ 16 w 16"/>
                <a:gd name="T7" fmla="*/ 14 h 14"/>
                <a:gd name="T8" fmla="*/ 9 w 16"/>
                <a:gd name="T9" fmla="*/ 13 h 14"/>
                <a:gd name="T10" fmla="*/ 2 w 16"/>
                <a:gd name="T11" fmla="*/ 14 h 14"/>
                <a:gd name="T12" fmla="*/ 0 w 16"/>
                <a:gd name="T13" fmla="*/ 14 h 14"/>
                <a:gd name="T14" fmla="*/ 0 w 16"/>
                <a:gd name="T15" fmla="*/ 2 h 14"/>
                <a:gd name="T16" fmla="*/ 9 w 16"/>
                <a:gd name="T1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4">
                  <a:moveTo>
                    <a:pt x="9" y="0"/>
                  </a:moveTo>
                  <a:lnTo>
                    <a:pt x="16" y="2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9" y="13"/>
                  </a:lnTo>
                  <a:lnTo>
                    <a:pt x="2" y="14"/>
                  </a:lnTo>
                  <a:lnTo>
                    <a:pt x="0" y="14"/>
                  </a:lnTo>
                  <a:lnTo>
                    <a:pt x="0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14"/>
            <p:cNvSpPr>
              <a:spLocks/>
            </p:cNvSpPr>
            <p:nvPr/>
          </p:nvSpPr>
          <p:spPr bwMode="auto">
            <a:xfrm>
              <a:off x="5430838" y="5338763"/>
              <a:ext cx="28575" cy="25400"/>
            </a:xfrm>
            <a:custGeom>
              <a:avLst/>
              <a:gdLst>
                <a:gd name="T0" fmla="*/ 2 w 18"/>
                <a:gd name="T1" fmla="*/ 0 h 16"/>
                <a:gd name="T2" fmla="*/ 14 w 18"/>
                <a:gd name="T3" fmla="*/ 0 h 16"/>
                <a:gd name="T4" fmla="*/ 14 w 18"/>
                <a:gd name="T5" fmla="*/ 5 h 16"/>
                <a:gd name="T6" fmla="*/ 14 w 18"/>
                <a:gd name="T7" fmla="*/ 12 h 16"/>
                <a:gd name="T8" fmla="*/ 18 w 18"/>
                <a:gd name="T9" fmla="*/ 16 h 16"/>
                <a:gd name="T10" fmla="*/ 4 w 18"/>
                <a:gd name="T11" fmla="*/ 16 h 16"/>
                <a:gd name="T12" fmla="*/ 0 w 18"/>
                <a:gd name="T13" fmla="*/ 5 h 16"/>
                <a:gd name="T14" fmla="*/ 2 w 18"/>
                <a:gd name="T1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6">
                  <a:moveTo>
                    <a:pt x="2" y="0"/>
                  </a:moveTo>
                  <a:lnTo>
                    <a:pt x="14" y="0"/>
                  </a:lnTo>
                  <a:lnTo>
                    <a:pt x="14" y="5"/>
                  </a:lnTo>
                  <a:lnTo>
                    <a:pt x="14" y="12"/>
                  </a:lnTo>
                  <a:lnTo>
                    <a:pt x="18" y="16"/>
                  </a:lnTo>
                  <a:lnTo>
                    <a:pt x="4" y="16"/>
                  </a:lnTo>
                  <a:lnTo>
                    <a:pt x="0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15"/>
            <p:cNvSpPr>
              <a:spLocks/>
            </p:cNvSpPr>
            <p:nvPr/>
          </p:nvSpPr>
          <p:spPr bwMode="auto">
            <a:xfrm>
              <a:off x="5516563" y="5338763"/>
              <a:ext cx="28575" cy="25400"/>
            </a:xfrm>
            <a:custGeom>
              <a:avLst/>
              <a:gdLst>
                <a:gd name="T0" fmla="*/ 4 w 18"/>
                <a:gd name="T1" fmla="*/ 0 h 16"/>
                <a:gd name="T2" fmla="*/ 16 w 18"/>
                <a:gd name="T3" fmla="*/ 0 h 16"/>
                <a:gd name="T4" fmla="*/ 18 w 18"/>
                <a:gd name="T5" fmla="*/ 5 h 16"/>
                <a:gd name="T6" fmla="*/ 14 w 18"/>
                <a:gd name="T7" fmla="*/ 16 h 16"/>
                <a:gd name="T8" fmla="*/ 0 w 18"/>
                <a:gd name="T9" fmla="*/ 16 h 16"/>
                <a:gd name="T10" fmla="*/ 4 w 18"/>
                <a:gd name="T11" fmla="*/ 12 h 16"/>
                <a:gd name="T12" fmla="*/ 4 w 18"/>
                <a:gd name="T13" fmla="*/ 5 h 16"/>
                <a:gd name="T14" fmla="*/ 4 w 18"/>
                <a:gd name="T1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6">
                  <a:moveTo>
                    <a:pt x="4" y="0"/>
                  </a:moveTo>
                  <a:lnTo>
                    <a:pt x="16" y="0"/>
                  </a:lnTo>
                  <a:lnTo>
                    <a:pt x="18" y="5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4" y="12"/>
                  </a:lnTo>
                  <a:lnTo>
                    <a:pt x="4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16"/>
            <p:cNvSpPr>
              <a:spLocks noEditPoints="1"/>
            </p:cNvSpPr>
            <p:nvPr/>
          </p:nvSpPr>
          <p:spPr bwMode="auto">
            <a:xfrm>
              <a:off x="5595938" y="5292725"/>
              <a:ext cx="111125" cy="111125"/>
            </a:xfrm>
            <a:custGeom>
              <a:avLst/>
              <a:gdLst>
                <a:gd name="T0" fmla="*/ 36 w 70"/>
                <a:gd name="T1" fmla="*/ 13 h 70"/>
                <a:gd name="T2" fmla="*/ 29 w 70"/>
                <a:gd name="T3" fmla="*/ 14 h 70"/>
                <a:gd name="T4" fmla="*/ 24 w 70"/>
                <a:gd name="T5" fmla="*/ 18 h 70"/>
                <a:gd name="T6" fmla="*/ 18 w 70"/>
                <a:gd name="T7" fmla="*/ 22 h 70"/>
                <a:gd name="T8" fmla="*/ 15 w 70"/>
                <a:gd name="T9" fmla="*/ 29 h 70"/>
                <a:gd name="T10" fmla="*/ 15 w 70"/>
                <a:gd name="T11" fmla="*/ 34 h 70"/>
                <a:gd name="T12" fmla="*/ 15 w 70"/>
                <a:gd name="T13" fmla="*/ 41 h 70"/>
                <a:gd name="T14" fmla="*/ 18 w 70"/>
                <a:gd name="T15" fmla="*/ 49 h 70"/>
                <a:gd name="T16" fmla="*/ 24 w 70"/>
                <a:gd name="T17" fmla="*/ 52 h 70"/>
                <a:gd name="T18" fmla="*/ 29 w 70"/>
                <a:gd name="T19" fmla="*/ 56 h 70"/>
                <a:gd name="T20" fmla="*/ 36 w 70"/>
                <a:gd name="T21" fmla="*/ 58 h 70"/>
                <a:gd name="T22" fmla="*/ 43 w 70"/>
                <a:gd name="T23" fmla="*/ 56 h 70"/>
                <a:gd name="T24" fmla="*/ 49 w 70"/>
                <a:gd name="T25" fmla="*/ 52 h 70"/>
                <a:gd name="T26" fmla="*/ 54 w 70"/>
                <a:gd name="T27" fmla="*/ 49 h 70"/>
                <a:gd name="T28" fmla="*/ 56 w 70"/>
                <a:gd name="T29" fmla="*/ 41 h 70"/>
                <a:gd name="T30" fmla="*/ 58 w 70"/>
                <a:gd name="T31" fmla="*/ 34 h 70"/>
                <a:gd name="T32" fmla="*/ 56 w 70"/>
                <a:gd name="T33" fmla="*/ 29 h 70"/>
                <a:gd name="T34" fmla="*/ 54 w 70"/>
                <a:gd name="T35" fmla="*/ 22 h 70"/>
                <a:gd name="T36" fmla="*/ 49 w 70"/>
                <a:gd name="T37" fmla="*/ 18 h 70"/>
                <a:gd name="T38" fmla="*/ 43 w 70"/>
                <a:gd name="T39" fmla="*/ 14 h 70"/>
                <a:gd name="T40" fmla="*/ 36 w 70"/>
                <a:gd name="T41" fmla="*/ 13 h 70"/>
                <a:gd name="T42" fmla="*/ 36 w 70"/>
                <a:gd name="T43" fmla="*/ 0 h 70"/>
                <a:gd name="T44" fmla="*/ 54 w 70"/>
                <a:gd name="T45" fmla="*/ 5 h 70"/>
                <a:gd name="T46" fmla="*/ 67 w 70"/>
                <a:gd name="T47" fmla="*/ 18 h 70"/>
                <a:gd name="T48" fmla="*/ 70 w 70"/>
                <a:gd name="T49" fmla="*/ 34 h 70"/>
                <a:gd name="T50" fmla="*/ 67 w 70"/>
                <a:gd name="T51" fmla="*/ 52 h 70"/>
                <a:gd name="T52" fmla="*/ 54 w 70"/>
                <a:gd name="T53" fmla="*/ 65 h 70"/>
                <a:gd name="T54" fmla="*/ 36 w 70"/>
                <a:gd name="T55" fmla="*/ 70 h 70"/>
                <a:gd name="T56" fmla="*/ 18 w 70"/>
                <a:gd name="T57" fmla="*/ 65 h 70"/>
                <a:gd name="T58" fmla="*/ 6 w 70"/>
                <a:gd name="T59" fmla="*/ 52 h 70"/>
                <a:gd name="T60" fmla="*/ 0 w 70"/>
                <a:gd name="T61" fmla="*/ 34 h 70"/>
                <a:gd name="T62" fmla="*/ 6 w 70"/>
                <a:gd name="T63" fmla="*/ 18 h 70"/>
                <a:gd name="T64" fmla="*/ 18 w 70"/>
                <a:gd name="T65" fmla="*/ 5 h 70"/>
                <a:gd name="T66" fmla="*/ 36 w 70"/>
                <a:gd name="T6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0" h="70">
                  <a:moveTo>
                    <a:pt x="36" y="13"/>
                  </a:moveTo>
                  <a:lnTo>
                    <a:pt x="29" y="14"/>
                  </a:lnTo>
                  <a:lnTo>
                    <a:pt x="24" y="18"/>
                  </a:lnTo>
                  <a:lnTo>
                    <a:pt x="18" y="22"/>
                  </a:lnTo>
                  <a:lnTo>
                    <a:pt x="15" y="29"/>
                  </a:lnTo>
                  <a:lnTo>
                    <a:pt x="15" y="34"/>
                  </a:lnTo>
                  <a:lnTo>
                    <a:pt x="15" y="41"/>
                  </a:lnTo>
                  <a:lnTo>
                    <a:pt x="18" y="49"/>
                  </a:lnTo>
                  <a:lnTo>
                    <a:pt x="24" y="52"/>
                  </a:lnTo>
                  <a:lnTo>
                    <a:pt x="29" y="56"/>
                  </a:lnTo>
                  <a:lnTo>
                    <a:pt x="36" y="58"/>
                  </a:lnTo>
                  <a:lnTo>
                    <a:pt x="43" y="56"/>
                  </a:lnTo>
                  <a:lnTo>
                    <a:pt x="49" y="52"/>
                  </a:lnTo>
                  <a:lnTo>
                    <a:pt x="54" y="49"/>
                  </a:lnTo>
                  <a:lnTo>
                    <a:pt x="56" y="41"/>
                  </a:lnTo>
                  <a:lnTo>
                    <a:pt x="58" y="34"/>
                  </a:lnTo>
                  <a:lnTo>
                    <a:pt x="56" y="29"/>
                  </a:lnTo>
                  <a:lnTo>
                    <a:pt x="54" y="22"/>
                  </a:lnTo>
                  <a:lnTo>
                    <a:pt x="49" y="18"/>
                  </a:lnTo>
                  <a:lnTo>
                    <a:pt x="43" y="14"/>
                  </a:lnTo>
                  <a:lnTo>
                    <a:pt x="36" y="13"/>
                  </a:lnTo>
                  <a:close/>
                  <a:moveTo>
                    <a:pt x="36" y="0"/>
                  </a:moveTo>
                  <a:lnTo>
                    <a:pt x="54" y="5"/>
                  </a:lnTo>
                  <a:lnTo>
                    <a:pt x="67" y="18"/>
                  </a:lnTo>
                  <a:lnTo>
                    <a:pt x="70" y="34"/>
                  </a:lnTo>
                  <a:lnTo>
                    <a:pt x="67" y="52"/>
                  </a:lnTo>
                  <a:lnTo>
                    <a:pt x="54" y="65"/>
                  </a:lnTo>
                  <a:lnTo>
                    <a:pt x="36" y="70"/>
                  </a:lnTo>
                  <a:lnTo>
                    <a:pt x="18" y="65"/>
                  </a:lnTo>
                  <a:lnTo>
                    <a:pt x="6" y="52"/>
                  </a:lnTo>
                  <a:lnTo>
                    <a:pt x="0" y="34"/>
                  </a:lnTo>
                  <a:lnTo>
                    <a:pt x="6" y="18"/>
                  </a:lnTo>
                  <a:lnTo>
                    <a:pt x="18" y="5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DF7EB"/>
            </a:solidFill>
            <a:ln w="0">
              <a:solidFill>
                <a:srgbClr val="EDF7E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17"/>
            <p:cNvSpPr>
              <a:spLocks/>
            </p:cNvSpPr>
            <p:nvPr/>
          </p:nvSpPr>
          <p:spPr bwMode="auto">
            <a:xfrm>
              <a:off x="5638800" y="5381625"/>
              <a:ext cx="25400" cy="22225"/>
            </a:xfrm>
            <a:custGeom>
              <a:avLst/>
              <a:gdLst>
                <a:gd name="T0" fmla="*/ 0 w 16"/>
                <a:gd name="T1" fmla="*/ 0 h 14"/>
                <a:gd name="T2" fmla="*/ 2 w 16"/>
                <a:gd name="T3" fmla="*/ 0 h 14"/>
                <a:gd name="T4" fmla="*/ 9 w 16"/>
                <a:gd name="T5" fmla="*/ 2 h 14"/>
                <a:gd name="T6" fmla="*/ 16 w 16"/>
                <a:gd name="T7" fmla="*/ 0 h 14"/>
                <a:gd name="T8" fmla="*/ 16 w 16"/>
                <a:gd name="T9" fmla="*/ 0 h 14"/>
                <a:gd name="T10" fmla="*/ 16 w 16"/>
                <a:gd name="T11" fmla="*/ 12 h 14"/>
                <a:gd name="T12" fmla="*/ 9 w 16"/>
                <a:gd name="T13" fmla="*/ 14 h 14"/>
                <a:gd name="T14" fmla="*/ 0 w 16"/>
                <a:gd name="T15" fmla="*/ 12 h 14"/>
                <a:gd name="T16" fmla="*/ 0 w 16"/>
                <a:gd name="T1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4">
                  <a:moveTo>
                    <a:pt x="0" y="0"/>
                  </a:moveTo>
                  <a:lnTo>
                    <a:pt x="2" y="0"/>
                  </a:lnTo>
                  <a:lnTo>
                    <a:pt x="9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12"/>
                  </a:lnTo>
                  <a:lnTo>
                    <a:pt x="9" y="14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18"/>
            <p:cNvSpPr>
              <a:spLocks/>
            </p:cNvSpPr>
            <p:nvPr/>
          </p:nvSpPr>
          <p:spPr bwMode="auto">
            <a:xfrm>
              <a:off x="5638800" y="5292725"/>
              <a:ext cx="25400" cy="22225"/>
            </a:xfrm>
            <a:custGeom>
              <a:avLst/>
              <a:gdLst>
                <a:gd name="T0" fmla="*/ 9 w 16"/>
                <a:gd name="T1" fmla="*/ 0 h 14"/>
                <a:gd name="T2" fmla="*/ 16 w 16"/>
                <a:gd name="T3" fmla="*/ 2 h 14"/>
                <a:gd name="T4" fmla="*/ 16 w 16"/>
                <a:gd name="T5" fmla="*/ 14 h 14"/>
                <a:gd name="T6" fmla="*/ 16 w 16"/>
                <a:gd name="T7" fmla="*/ 14 h 14"/>
                <a:gd name="T8" fmla="*/ 9 w 16"/>
                <a:gd name="T9" fmla="*/ 13 h 14"/>
                <a:gd name="T10" fmla="*/ 2 w 16"/>
                <a:gd name="T11" fmla="*/ 14 h 14"/>
                <a:gd name="T12" fmla="*/ 0 w 16"/>
                <a:gd name="T13" fmla="*/ 14 h 14"/>
                <a:gd name="T14" fmla="*/ 0 w 16"/>
                <a:gd name="T15" fmla="*/ 2 h 14"/>
                <a:gd name="T16" fmla="*/ 9 w 16"/>
                <a:gd name="T1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4">
                  <a:moveTo>
                    <a:pt x="9" y="0"/>
                  </a:moveTo>
                  <a:lnTo>
                    <a:pt x="16" y="2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9" y="13"/>
                  </a:lnTo>
                  <a:lnTo>
                    <a:pt x="2" y="14"/>
                  </a:lnTo>
                  <a:lnTo>
                    <a:pt x="0" y="14"/>
                  </a:lnTo>
                  <a:lnTo>
                    <a:pt x="0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19"/>
            <p:cNvSpPr>
              <a:spLocks/>
            </p:cNvSpPr>
            <p:nvPr/>
          </p:nvSpPr>
          <p:spPr bwMode="auto">
            <a:xfrm>
              <a:off x="5595938" y="5338763"/>
              <a:ext cx="25400" cy="25400"/>
            </a:xfrm>
            <a:custGeom>
              <a:avLst/>
              <a:gdLst>
                <a:gd name="T0" fmla="*/ 2 w 16"/>
                <a:gd name="T1" fmla="*/ 0 h 16"/>
                <a:gd name="T2" fmla="*/ 15 w 16"/>
                <a:gd name="T3" fmla="*/ 0 h 16"/>
                <a:gd name="T4" fmla="*/ 15 w 16"/>
                <a:gd name="T5" fmla="*/ 5 h 16"/>
                <a:gd name="T6" fmla="*/ 15 w 16"/>
                <a:gd name="T7" fmla="*/ 12 h 16"/>
                <a:gd name="T8" fmla="*/ 16 w 16"/>
                <a:gd name="T9" fmla="*/ 16 h 16"/>
                <a:gd name="T10" fmla="*/ 4 w 16"/>
                <a:gd name="T11" fmla="*/ 16 h 16"/>
                <a:gd name="T12" fmla="*/ 0 w 16"/>
                <a:gd name="T13" fmla="*/ 5 h 16"/>
                <a:gd name="T14" fmla="*/ 2 w 16"/>
                <a:gd name="T1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6">
                  <a:moveTo>
                    <a:pt x="2" y="0"/>
                  </a:moveTo>
                  <a:lnTo>
                    <a:pt x="15" y="0"/>
                  </a:lnTo>
                  <a:lnTo>
                    <a:pt x="15" y="5"/>
                  </a:lnTo>
                  <a:lnTo>
                    <a:pt x="15" y="12"/>
                  </a:lnTo>
                  <a:lnTo>
                    <a:pt x="16" y="16"/>
                  </a:lnTo>
                  <a:lnTo>
                    <a:pt x="4" y="16"/>
                  </a:lnTo>
                  <a:lnTo>
                    <a:pt x="0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20"/>
            <p:cNvSpPr>
              <a:spLocks/>
            </p:cNvSpPr>
            <p:nvPr/>
          </p:nvSpPr>
          <p:spPr bwMode="auto">
            <a:xfrm>
              <a:off x="5681663" y="5338763"/>
              <a:ext cx="25400" cy="25400"/>
            </a:xfrm>
            <a:custGeom>
              <a:avLst/>
              <a:gdLst>
                <a:gd name="T0" fmla="*/ 2 w 16"/>
                <a:gd name="T1" fmla="*/ 0 h 16"/>
                <a:gd name="T2" fmla="*/ 16 w 16"/>
                <a:gd name="T3" fmla="*/ 0 h 16"/>
                <a:gd name="T4" fmla="*/ 16 w 16"/>
                <a:gd name="T5" fmla="*/ 5 h 16"/>
                <a:gd name="T6" fmla="*/ 15 w 16"/>
                <a:gd name="T7" fmla="*/ 16 h 16"/>
                <a:gd name="T8" fmla="*/ 0 w 16"/>
                <a:gd name="T9" fmla="*/ 16 h 16"/>
                <a:gd name="T10" fmla="*/ 2 w 16"/>
                <a:gd name="T11" fmla="*/ 12 h 16"/>
                <a:gd name="T12" fmla="*/ 4 w 16"/>
                <a:gd name="T13" fmla="*/ 5 h 16"/>
                <a:gd name="T14" fmla="*/ 2 w 16"/>
                <a:gd name="T1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6">
                  <a:moveTo>
                    <a:pt x="2" y="0"/>
                  </a:moveTo>
                  <a:lnTo>
                    <a:pt x="16" y="0"/>
                  </a:lnTo>
                  <a:lnTo>
                    <a:pt x="16" y="5"/>
                  </a:lnTo>
                  <a:lnTo>
                    <a:pt x="15" y="16"/>
                  </a:lnTo>
                  <a:lnTo>
                    <a:pt x="0" y="16"/>
                  </a:lnTo>
                  <a:lnTo>
                    <a:pt x="2" y="12"/>
                  </a:lnTo>
                  <a:lnTo>
                    <a:pt x="4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1"/>
            <p:cNvSpPr>
              <a:spLocks noEditPoints="1"/>
            </p:cNvSpPr>
            <p:nvPr/>
          </p:nvSpPr>
          <p:spPr bwMode="auto">
            <a:xfrm>
              <a:off x="5262563" y="5292725"/>
              <a:ext cx="111125" cy="111125"/>
            </a:xfrm>
            <a:custGeom>
              <a:avLst/>
              <a:gdLst>
                <a:gd name="T0" fmla="*/ 36 w 70"/>
                <a:gd name="T1" fmla="*/ 13 h 70"/>
                <a:gd name="T2" fmla="*/ 29 w 70"/>
                <a:gd name="T3" fmla="*/ 14 h 70"/>
                <a:gd name="T4" fmla="*/ 23 w 70"/>
                <a:gd name="T5" fmla="*/ 18 h 70"/>
                <a:gd name="T6" fmla="*/ 18 w 70"/>
                <a:gd name="T7" fmla="*/ 22 h 70"/>
                <a:gd name="T8" fmla="*/ 14 w 70"/>
                <a:gd name="T9" fmla="*/ 29 h 70"/>
                <a:gd name="T10" fmla="*/ 14 w 70"/>
                <a:gd name="T11" fmla="*/ 34 h 70"/>
                <a:gd name="T12" fmla="*/ 14 w 70"/>
                <a:gd name="T13" fmla="*/ 41 h 70"/>
                <a:gd name="T14" fmla="*/ 18 w 70"/>
                <a:gd name="T15" fmla="*/ 49 h 70"/>
                <a:gd name="T16" fmla="*/ 23 w 70"/>
                <a:gd name="T17" fmla="*/ 52 h 70"/>
                <a:gd name="T18" fmla="*/ 29 w 70"/>
                <a:gd name="T19" fmla="*/ 56 h 70"/>
                <a:gd name="T20" fmla="*/ 36 w 70"/>
                <a:gd name="T21" fmla="*/ 58 h 70"/>
                <a:gd name="T22" fmla="*/ 43 w 70"/>
                <a:gd name="T23" fmla="*/ 56 h 70"/>
                <a:gd name="T24" fmla="*/ 49 w 70"/>
                <a:gd name="T25" fmla="*/ 52 h 70"/>
                <a:gd name="T26" fmla="*/ 54 w 70"/>
                <a:gd name="T27" fmla="*/ 49 h 70"/>
                <a:gd name="T28" fmla="*/ 56 w 70"/>
                <a:gd name="T29" fmla="*/ 41 h 70"/>
                <a:gd name="T30" fmla="*/ 58 w 70"/>
                <a:gd name="T31" fmla="*/ 34 h 70"/>
                <a:gd name="T32" fmla="*/ 56 w 70"/>
                <a:gd name="T33" fmla="*/ 29 h 70"/>
                <a:gd name="T34" fmla="*/ 54 w 70"/>
                <a:gd name="T35" fmla="*/ 22 h 70"/>
                <a:gd name="T36" fmla="*/ 49 w 70"/>
                <a:gd name="T37" fmla="*/ 18 h 70"/>
                <a:gd name="T38" fmla="*/ 43 w 70"/>
                <a:gd name="T39" fmla="*/ 14 h 70"/>
                <a:gd name="T40" fmla="*/ 36 w 70"/>
                <a:gd name="T41" fmla="*/ 13 h 70"/>
                <a:gd name="T42" fmla="*/ 36 w 70"/>
                <a:gd name="T43" fmla="*/ 0 h 70"/>
                <a:gd name="T44" fmla="*/ 54 w 70"/>
                <a:gd name="T45" fmla="*/ 5 h 70"/>
                <a:gd name="T46" fmla="*/ 67 w 70"/>
                <a:gd name="T47" fmla="*/ 18 h 70"/>
                <a:gd name="T48" fmla="*/ 70 w 70"/>
                <a:gd name="T49" fmla="*/ 34 h 70"/>
                <a:gd name="T50" fmla="*/ 67 w 70"/>
                <a:gd name="T51" fmla="*/ 52 h 70"/>
                <a:gd name="T52" fmla="*/ 54 w 70"/>
                <a:gd name="T53" fmla="*/ 65 h 70"/>
                <a:gd name="T54" fmla="*/ 36 w 70"/>
                <a:gd name="T55" fmla="*/ 70 h 70"/>
                <a:gd name="T56" fmla="*/ 18 w 70"/>
                <a:gd name="T57" fmla="*/ 65 h 70"/>
                <a:gd name="T58" fmla="*/ 5 w 70"/>
                <a:gd name="T59" fmla="*/ 52 h 70"/>
                <a:gd name="T60" fmla="*/ 0 w 70"/>
                <a:gd name="T61" fmla="*/ 34 h 70"/>
                <a:gd name="T62" fmla="*/ 5 w 70"/>
                <a:gd name="T63" fmla="*/ 18 h 70"/>
                <a:gd name="T64" fmla="*/ 18 w 70"/>
                <a:gd name="T65" fmla="*/ 5 h 70"/>
                <a:gd name="T66" fmla="*/ 36 w 70"/>
                <a:gd name="T6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0" h="70">
                  <a:moveTo>
                    <a:pt x="36" y="13"/>
                  </a:moveTo>
                  <a:lnTo>
                    <a:pt x="29" y="14"/>
                  </a:lnTo>
                  <a:lnTo>
                    <a:pt x="23" y="18"/>
                  </a:lnTo>
                  <a:lnTo>
                    <a:pt x="18" y="22"/>
                  </a:lnTo>
                  <a:lnTo>
                    <a:pt x="14" y="29"/>
                  </a:lnTo>
                  <a:lnTo>
                    <a:pt x="14" y="34"/>
                  </a:lnTo>
                  <a:lnTo>
                    <a:pt x="14" y="41"/>
                  </a:lnTo>
                  <a:lnTo>
                    <a:pt x="18" y="49"/>
                  </a:lnTo>
                  <a:lnTo>
                    <a:pt x="23" y="52"/>
                  </a:lnTo>
                  <a:lnTo>
                    <a:pt x="29" y="56"/>
                  </a:lnTo>
                  <a:lnTo>
                    <a:pt x="36" y="58"/>
                  </a:lnTo>
                  <a:lnTo>
                    <a:pt x="43" y="56"/>
                  </a:lnTo>
                  <a:lnTo>
                    <a:pt x="49" y="52"/>
                  </a:lnTo>
                  <a:lnTo>
                    <a:pt x="54" y="49"/>
                  </a:lnTo>
                  <a:lnTo>
                    <a:pt x="56" y="41"/>
                  </a:lnTo>
                  <a:lnTo>
                    <a:pt x="58" y="34"/>
                  </a:lnTo>
                  <a:lnTo>
                    <a:pt x="56" y="29"/>
                  </a:lnTo>
                  <a:lnTo>
                    <a:pt x="54" y="22"/>
                  </a:lnTo>
                  <a:lnTo>
                    <a:pt x="49" y="18"/>
                  </a:lnTo>
                  <a:lnTo>
                    <a:pt x="43" y="14"/>
                  </a:lnTo>
                  <a:lnTo>
                    <a:pt x="36" y="13"/>
                  </a:lnTo>
                  <a:close/>
                  <a:moveTo>
                    <a:pt x="36" y="0"/>
                  </a:moveTo>
                  <a:lnTo>
                    <a:pt x="54" y="5"/>
                  </a:lnTo>
                  <a:lnTo>
                    <a:pt x="67" y="18"/>
                  </a:lnTo>
                  <a:lnTo>
                    <a:pt x="70" y="34"/>
                  </a:lnTo>
                  <a:lnTo>
                    <a:pt x="67" y="52"/>
                  </a:lnTo>
                  <a:lnTo>
                    <a:pt x="54" y="65"/>
                  </a:lnTo>
                  <a:lnTo>
                    <a:pt x="36" y="70"/>
                  </a:lnTo>
                  <a:lnTo>
                    <a:pt x="18" y="65"/>
                  </a:lnTo>
                  <a:lnTo>
                    <a:pt x="5" y="52"/>
                  </a:lnTo>
                  <a:lnTo>
                    <a:pt x="0" y="34"/>
                  </a:lnTo>
                  <a:lnTo>
                    <a:pt x="5" y="18"/>
                  </a:lnTo>
                  <a:lnTo>
                    <a:pt x="18" y="5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DF7EB"/>
            </a:solidFill>
            <a:ln w="0">
              <a:solidFill>
                <a:srgbClr val="EDF7E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22"/>
            <p:cNvSpPr>
              <a:spLocks/>
            </p:cNvSpPr>
            <p:nvPr/>
          </p:nvSpPr>
          <p:spPr bwMode="auto">
            <a:xfrm>
              <a:off x="5305425" y="5381625"/>
              <a:ext cx="28575" cy="22225"/>
            </a:xfrm>
            <a:custGeom>
              <a:avLst/>
              <a:gdLst>
                <a:gd name="T0" fmla="*/ 18 w 18"/>
                <a:gd name="T1" fmla="*/ 0 h 14"/>
                <a:gd name="T2" fmla="*/ 18 w 18"/>
                <a:gd name="T3" fmla="*/ 12 h 14"/>
                <a:gd name="T4" fmla="*/ 9 w 18"/>
                <a:gd name="T5" fmla="*/ 14 h 14"/>
                <a:gd name="T6" fmla="*/ 0 w 18"/>
                <a:gd name="T7" fmla="*/ 12 h 14"/>
                <a:gd name="T8" fmla="*/ 0 w 18"/>
                <a:gd name="T9" fmla="*/ 0 h 14"/>
                <a:gd name="T10" fmla="*/ 0 w 18"/>
                <a:gd name="T11" fmla="*/ 0 h 14"/>
                <a:gd name="T12" fmla="*/ 2 w 18"/>
                <a:gd name="T13" fmla="*/ 0 h 14"/>
                <a:gd name="T14" fmla="*/ 9 w 18"/>
                <a:gd name="T15" fmla="*/ 2 h 14"/>
                <a:gd name="T16" fmla="*/ 16 w 18"/>
                <a:gd name="T17" fmla="*/ 0 h 14"/>
                <a:gd name="T18" fmla="*/ 18 w 18"/>
                <a:gd name="T19" fmla="*/ 0 h 14"/>
                <a:gd name="T20" fmla="*/ 18 w 18"/>
                <a:gd name="T2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4">
                  <a:moveTo>
                    <a:pt x="18" y="0"/>
                  </a:moveTo>
                  <a:lnTo>
                    <a:pt x="18" y="12"/>
                  </a:lnTo>
                  <a:lnTo>
                    <a:pt x="9" y="14"/>
                  </a:lnTo>
                  <a:lnTo>
                    <a:pt x="0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2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3"/>
            <p:cNvSpPr>
              <a:spLocks/>
            </p:cNvSpPr>
            <p:nvPr/>
          </p:nvSpPr>
          <p:spPr bwMode="auto">
            <a:xfrm>
              <a:off x="5305425" y="5292725"/>
              <a:ext cx="28575" cy="25400"/>
            </a:xfrm>
            <a:custGeom>
              <a:avLst/>
              <a:gdLst>
                <a:gd name="T0" fmla="*/ 9 w 18"/>
                <a:gd name="T1" fmla="*/ 0 h 16"/>
                <a:gd name="T2" fmla="*/ 18 w 18"/>
                <a:gd name="T3" fmla="*/ 2 h 16"/>
                <a:gd name="T4" fmla="*/ 18 w 18"/>
                <a:gd name="T5" fmla="*/ 16 h 16"/>
                <a:gd name="T6" fmla="*/ 16 w 18"/>
                <a:gd name="T7" fmla="*/ 14 h 16"/>
                <a:gd name="T8" fmla="*/ 9 w 18"/>
                <a:gd name="T9" fmla="*/ 13 h 16"/>
                <a:gd name="T10" fmla="*/ 2 w 18"/>
                <a:gd name="T11" fmla="*/ 14 h 16"/>
                <a:gd name="T12" fmla="*/ 0 w 18"/>
                <a:gd name="T13" fmla="*/ 14 h 16"/>
                <a:gd name="T14" fmla="*/ 0 w 18"/>
                <a:gd name="T15" fmla="*/ 2 h 16"/>
                <a:gd name="T16" fmla="*/ 9 w 18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16">
                  <a:moveTo>
                    <a:pt x="9" y="0"/>
                  </a:moveTo>
                  <a:lnTo>
                    <a:pt x="18" y="2"/>
                  </a:lnTo>
                  <a:lnTo>
                    <a:pt x="18" y="16"/>
                  </a:lnTo>
                  <a:lnTo>
                    <a:pt x="16" y="14"/>
                  </a:lnTo>
                  <a:lnTo>
                    <a:pt x="9" y="13"/>
                  </a:lnTo>
                  <a:lnTo>
                    <a:pt x="2" y="14"/>
                  </a:lnTo>
                  <a:lnTo>
                    <a:pt x="0" y="14"/>
                  </a:lnTo>
                  <a:lnTo>
                    <a:pt x="0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4"/>
            <p:cNvSpPr>
              <a:spLocks/>
            </p:cNvSpPr>
            <p:nvPr/>
          </p:nvSpPr>
          <p:spPr bwMode="auto">
            <a:xfrm>
              <a:off x="5262563" y="5338763"/>
              <a:ext cx="25400" cy="25400"/>
            </a:xfrm>
            <a:custGeom>
              <a:avLst/>
              <a:gdLst>
                <a:gd name="T0" fmla="*/ 2 w 16"/>
                <a:gd name="T1" fmla="*/ 0 h 16"/>
                <a:gd name="T2" fmla="*/ 14 w 16"/>
                <a:gd name="T3" fmla="*/ 0 h 16"/>
                <a:gd name="T4" fmla="*/ 14 w 16"/>
                <a:gd name="T5" fmla="*/ 5 h 16"/>
                <a:gd name="T6" fmla="*/ 14 w 16"/>
                <a:gd name="T7" fmla="*/ 12 h 16"/>
                <a:gd name="T8" fmla="*/ 16 w 16"/>
                <a:gd name="T9" fmla="*/ 16 h 16"/>
                <a:gd name="T10" fmla="*/ 4 w 16"/>
                <a:gd name="T11" fmla="*/ 16 h 16"/>
                <a:gd name="T12" fmla="*/ 0 w 16"/>
                <a:gd name="T13" fmla="*/ 5 h 16"/>
                <a:gd name="T14" fmla="*/ 2 w 16"/>
                <a:gd name="T1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6">
                  <a:moveTo>
                    <a:pt x="2" y="0"/>
                  </a:moveTo>
                  <a:lnTo>
                    <a:pt x="14" y="0"/>
                  </a:lnTo>
                  <a:lnTo>
                    <a:pt x="14" y="5"/>
                  </a:lnTo>
                  <a:lnTo>
                    <a:pt x="14" y="12"/>
                  </a:lnTo>
                  <a:lnTo>
                    <a:pt x="16" y="16"/>
                  </a:lnTo>
                  <a:lnTo>
                    <a:pt x="4" y="16"/>
                  </a:lnTo>
                  <a:lnTo>
                    <a:pt x="0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5"/>
            <p:cNvSpPr>
              <a:spLocks/>
            </p:cNvSpPr>
            <p:nvPr/>
          </p:nvSpPr>
          <p:spPr bwMode="auto">
            <a:xfrm>
              <a:off x="5348288" y="5338763"/>
              <a:ext cx="25400" cy="25400"/>
            </a:xfrm>
            <a:custGeom>
              <a:avLst/>
              <a:gdLst>
                <a:gd name="T0" fmla="*/ 4 w 16"/>
                <a:gd name="T1" fmla="*/ 0 h 16"/>
                <a:gd name="T2" fmla="*/ 16 w 16"/>
                <a:gd name="T3" fmla="*/ 0 h 16"/>
                <a:gd name="T4" fmla="*/ 16 w 16"/>
                <a:gd name="T5" fmla="*/ 5 h 16"/>
                <a:gd name="T6" fmla="*/ 14 w 16"/>
                <a:gd name="T7" fmla="*/ 16 h 16"/>
                <a:gd name="T8" fmla="*/ 0 w 16"/>
                <a:gd name="T9" fmla="*/ 16 h 16"/>
                <a:gd name="T10" fmla="*/ 2 w 16"/>
                <a:gd name="T11" fmla="*/ 12 h 16"/>
                <a:gd name="T12" fmla="*/ 4 w 16"/>
                <a:gd name="T13" fmla="*/ 5 h 16"/>
                <a:gd name="T14" fmla="*/ 4 w 16"/>
                <a:gd name="T1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6">
                  <a:moveTo>
                    <a:pt x="4" y="0"/>
                  </a:moveTo>
                  <a:lnTo>
                    <a:pt x="16" y="0"/>
                  </a:lnTo>
                  <a:lnTo>
                    <a:pt x="16" y="5"/>
                  </a:lnTo>
                  <a:lnTo>
                    <a:pt x="14" y="16"/>
                  </a:lnTo>
                  <a:lnTo>
                    <a:pt x="0" y="16"/>
                  </a:lnTo>
                  <a:lnTo>
                    <a:pt x="2" y="12"/>
                  </a:lnTo>
                  <a:lnTo>
                    <a:pt x="4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9A20"/>
            </a:solidFill>
            <a:ln w="0">
              <a:solidFill>
                <a:srgbClr val="FF9A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7862719" y="2959410"/>
            <a:ext cx="1337037" cy="1333810"/>
            <a:chOff x="6118225" y="4792663"/>
            <a:chExt cx="1055688" cy="1057275"/>
          </a:xfrm>
        </p:grpSpPr>
        <p:sp>
          <p:nvSpPr>
            <p:cNvPr id="49" name="Freeform 12"/>
            <p:cNvSpPr>
              <a:spLocks/>
            </p:cNvSpPr>
            <p:nvPr/>
          </p:nvSpPr>
          <p:spPr bwMode="auto">
            <a:xfrm>
              <a:off x="6118225" y="4792663"/>
              <a:ext cx="1055688" cy="1057275"/>
            </a:xfrm>
            <a:custGeom>
              <a:avLst/>
              <a:gdLst>
                <a:gd name="T0" fmla="*/ 332 w 665"/>
                <a:gd name="T1" fmla="*/ 0 h 666"/>
                <a:gd name="T2" fmla="*/ 392 w 665"/>
                <a:gd name="T3" fmla="*/ 6 h 666"/>
                <a:gd name="T4" fmla="*/ 447 w 665"/>
                <a:gd name="T5" fmla="*/ 22 h 666"/>
                <a:gd name="T6" fmla="*/ 500 w 665"/>
                <a:gd name="T7" fmla="*/ 45 h 666"/>
                <a:gd name="T8" fmla="*/ 546 w 665"/>
                <a:gd name="T9" fmla="*/ 79 h 666"/>
                <a:gd name="T10" fmla="*/ 586 w 665"/>
                <a:gd name="T11" fmla="*/ 119 h 666"/>
                <a:gd name="T12" fmla="*/ 620 w 665"/>
                <a:gd name="T13" fmla="*/ 166 h 666"/>
                <a:gd name="T14" fmla="*/ 643 w 665"/>
                <a:gd name="T15" fmla="*/ 218 h 666"/>
                <a:gd name="T16" fmla="*/ 659 w 665"/>
                <a:gd name="T17" fmla="*/ 274 h 666"/>
                <a:gd name="T18" fmla="*/ 665 w 665"/>
                <a:gd name="T19" fmla="*/ 333 h 666"/>
                <a:gd name="T20" fmla="*/ 659 w 665"/>
                <a:gd name="T21" fmla="*/ 394 h 666"/>
                <a:gd name="T22" fmla="*/ 643 w 665"/>
                <a:gd name="T23" fmla="*/ 450 h 666"/>
                <a:gd name="T24" fmla="*/ 620 w 665"/>
                <a:gd name="T25" fmla="*/ 502 h 666"/>
                <a:gd name="T26" fmla="*/ 586 w 665"/>
                <a:gd name="T27" fmla="*/ 549 h 666"/>
                <a:gd name="T28" fmla="*/ 546 w 665"/>
                <a:gd name="T29" fmla="*/ 588 h 666"/>
                <a:gd name="T30" fmla="*/ 500 w 665"/>
                <a:gd name="T31" fmla="*/ 621 h 666"/>
                <a:gd name="T32" fmla="*/ 447 w 665"/>
                <a:gd name="T33" fmla="*/ 646 h 666"/>
                <a:gd name="T34" fmla="*/ 392 w 665"/>
                <a:gd name="T35" fmla="*/ 660 h 666"/>
                <a:gd name="T36" fmla="*/ 332 w 665"/>
                <a:gd name="T37" fmla="*/ 666 h 666"/>
                <a:gd name="T38" fmla="*/ 271 w 665"/>
                <a:gd name="T39" fmla="*/ 660 h 666"/>
                <a:gd name="T40" fmla="*/ 216 w 665"/>
                <a:gd name="T41" fmla="*/ 646 h 666"/>
                <a:gd name="T42" fmla="*/ 164 w 665"/>
                <a:gd name="T43" fmla="*/ 621 h 666"/>
                <a:gd name="T44" fmla="*/ 117 w 665"/>
                <a:gd name="T45" fmla="*/ 588 h 666"/>
                <a:gd name="T46" fmla="*/ 77 w 665"/>
                <a:gd name="T47" fmla="*/ 549 h 666"/>
                <a:gd name="T48" fmla="*/ 45 w 665"/>
                <a:gd name="T49" fmla="*/ 502 h 666"/>
                <a:gd name="T50" fmla="*/ 20 w 665"/>
                <a:gd name="T51" fmla="*/ 450 h 666"/>
                <a:gd name="T52" fmla="*/ 4 w 665"/>
                <a:gd name="T53" fmla="*/ 394 h 666"/>
                <a:gd name="T54" fmla="*/ 0 w 665"/>
                <a:gd name="T55" fmla="*/ 333 h 666"/>
                <a:gd name="T56" fmla="*/ 4 w 665"/>
                <a:gd name="T57" fmla="*/ 274 h 666"/>
                <a:gd name="T58" fmla="*/ 20 w 665"/>
                <a:gd name="T59" fmla="*/ 218 h 666"/>
                <a:gd name="T60" fmla="*/ 45 w 665"/>
                <a:gd name="T61" fmla="*/ 166 h 666"/>
                <a:gd name="T62" fmla="*/ 77 w 665"/>
                <a:gd name="T63" fmla="*/ 119 h 666"/>
                <a:gd name="T64" fmla="*/ 117 w 665"/>
                <a:gd name="T65" fmla="*/ 79 h 666"/>
                <a:gd name="T66" fmla="*/ 164 w 665"/>
                <a:gd name="T67" fmla="*/ 45 h 666"/>
                <a:gd name="T68" fmla="*/ 216 w 665"/>
                <a:gd name="T69" fmla="*/ 22 h 666"/>
                <a:gd name="T70" fmla="*/ 271 w 665"/>
                <a:gd name="T71" fmla="*/ 6 h 666"/>
                <a:gd name="T72" fmla="*/ 332 w 665"/>
                <a:gd name="T73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65" h="666">
                  <a:moveTo>
                    <a:pt x="332" y="0"/>
                  </a:moveTo>
                  <a:lnTo>
                    <a:pt x="392" y="6"/>
                  </a:lnTo>
                  <a:lnTo>
                    <a:pt x="447" y="22"/>
                  </a:lnTo>
                  <a:lnTo>
                    <a:pt x="500" y="45"/>
                  </a:lnTo>
                  <a:lnTo>
                    <a:pt x="546" y="79"/>
                  </a:lnTo>
                  <a:lnTo>
                    <a:pt x="586" y="119"/>
                  </a:lnTo>
                  <a:lnTo>
                    <a:pt x="620" y="166"/>
                  </a:lnTo>
                  <a:lnTo>
                    <a:pt x="643" y="218"/>
                  </a:lnTo>
                  <a:lnTo>
                    <a:pt x="659" y="274"/>
                  </a:lnTo>
                  <a:lnTo>
                    <a:pt x="665" y="333"/>
                  </a:lnTo>
                  <a:lnTo>
                    <a:pt x="659" y="394"/>
                  </a:lnTo>
                  <a:lnTo>
                    <a:pt x="643" y="450"/>
                  </a:lnTo>
                  <a:lnTo>
                    <a:pt x="620" y="502"/>
                  </a:lnTo>
                  <a:lnTo>
                    <a:pt x="586" y="549"/>
                  </a:lnTo>
                  <a:lnTo>
                    <a:pt x="546" y="588"/>
                  </a:lnTo>
                  <a:lnTo>
                    <a:pt x="500" y="621"/>
                  </a:lnTo>
                  <a:lnTo>
                    <a:pt x="447" y="646"/>
                  </a:lnTo>
                  <a:lnTo>
                    <a:pt x="392" y="660"/>
                  </a:lnTo>
                  <a:lnTo>
                    <a:pt x="332" y="666"/>
                  </a:lnTo>
                  <a:lnTo>
                    <a:pt x="271" y="660"/>
                  </a:lnTo>
                  <a:lnTo>
                    <a:pt x="216" y="646"/>
                  </a:lnTo>
                  <a:lnTo>
                    <a:pt x="164" y="621"/>
                  </a:lnTo>
                  <a:lnTo>
                    <a:pt x="117" y="588"/>
                  </a:lnTo>
                  <a:lnTo>
                    <a:pt x="77" y="549"/>
                  </a:lnTo>
                  <a:lnTo>
                    <a:pt x="45" y="502"/>
                  </a:lnTo>
                  <a:lnTo>
                    <a:pt x="20" y="450"/>
                  </a:lnTo>
                  <a:lnTo>
                    <a:pt x="4" y="394"/>
                  </a:lnTo>
                  <a:lnTo>
                    <a:pt x="0" y="333"/>
                  </a:lnTo>
                  <a:lnTo>
                    <a:pt x="4" y="274"/>
                  </a:lnTo>
                  <a:lnTo>
                    <a:pt x="20" y="218"/>
                  </a:lnTo>
                  <a:lnTo>
                    <a:pt x="45" y="166"/>
                  </a:lnTo>
                  <a:lnTo>
                    <a:pt x="77" y="119"/>
                  </a:lnTo>
                  <a:lnTo>
                    <a:pt x="117" y="79"/>
                  </a:lnTo>
                  <a:lnTo>
                    <a:pt x="164" y="45"/>
                  </a:lnTo>
                  <a:lnTo>
                    <a:pt x="216" y="22"/>
                  </a:lnTo>
                  <a:lnTo>
                    <a:pt x="271" y="6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26"/>
            <p:cNvSpPr>
              <a:spLocks/>
            </p:cNvSpPr>
            <p:nvPr/>
          </p:nvSpPr>
          <p:spPr bwMode="auto">
            <a:xfrm>
              <a:off x="6364288" y="5438775"/>
              <a:ext cx="104775" cy="142875"/>
            </a:xfrm>
            <a:custGeom>
              <a:avLst/>
              <a:gdLst>
                <a:gd name="T0" fmla="*/ 34 w 66"/>
                <a:gd name="T1" fmla="*/ 0 h 90"/>
                <a:gd name="T2" fmla="*/ 50 w 66"/>
                <a:gd name="T3" fmla="*/ 5 h 90"/>
                <a:gd name="T4" fmla="*/ 61 w 66"/>
                <a:gd name="T5" fmla="*/ 16 h 90"/>
                <a:gd name="T6" fmla="*/ 66 w 66"/>
                <a:gd name="T7" fmla="*/ 32 h 90"/>
                <a:gd name="T8" fmla="*/ 66 w 66"/>
                <a:gd name="T9" fmla="*/ 56 h 90"/>
                <a:gd name="T10" fmla="*/ 61 w 66"/>
                <a:gd name="T11" fmla="*/ 74 h 90"/>
                <a:gd name="T12" fmla="*/ 50 w 66"/>
                <a:gd name="T13" fmla="*/ 84 h 90"/>
                <a:gd name="T14" fmla="*/ 34 w 66"/>
                <a:gd name="T15" fmla="*/ 90 h 90"/>
                <a:gd name="T16" fmla="*/ 16 w 66"/>
                <a:gd name="T17" fmla="*/ 84 h 90"/>
                <a:gd name="T18" fmla="*/ 5 w 66"/>
                <a:gd name="T19" fmla="*/ 74 h 90"/>
                <a:gd name="T20" fmla="*/ 0 w 66"/>
                <a:gd name="T21" fmla="*/ 56 h 90"/>
                <a:gd name="T22" fmla="*/ 0 w 66"/>
                <a:gd name="T23" fmla="*/ 32 h 90"/>
                <a:gd name="T24" fmla="*/ 5 w 66"/>
                <a:gd name="T25" fmla="*/ 16 h 90"/>
                <a:gd name="T26" fmla="*/ 16 w 66"/>
                <a:gd name="T27" fmla="*/ 5 h 90"/>
                <a:gd name="T28" fmla="*/ 34 w 66"/>
                <a:gd name="T2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6" h="90">
                  <a:moveTo>
                    <a:pt x="34" y="0"/>
                  </a:moveTo>
                  <a:lnTo>
                    <a:pt x="50" y="5"/>
                  </a:lnTo>
                  <a:lnTo>
                    <a:pt x="61" y="16"/>
                  </a:lnTo>
                  <a:lnTo>
                    <a:pt x="66" y="32"/>
                  </a:lnTo>
                  <a:lnTo>
                    <a:pt x="66" y="56"/>
                  </a:lnTo>
                  <a:lnTo>
                    <a:pt x="61" y="74"/>
                  </a:lnTo>
                  <a:lnTo>
                    <a:pt x="50" y="84"/>
                  </a:lnTo>
                  <a:lnTo>
                    <a:pt x="34" y="90"/>
                  </a:lnTo>
                  <a:lnTo>
                    <a:pt x="16" y="84"/>
                  </a:lnTo>
                  <a:lnTo>
                    <a:pt x="5" y="74"/>
                  </a:lnTo>
                  <a:lnTo>
                    <a:pt x="0" y="56"/>
                  </a:lnTo>
                  <a:lnTo>
                    <a:pt x="0" y="32"/>
                  </a:lnTo>
                  <a:lnTo>
                    <a:pt x="5" y="16"/>
                  </a:lnTo>
                  <a:lnTo>
                    <a:pt x="16" y="5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7"/>
            <p:cNvSpPr>
              <a:spLocks/>
            </p:cNvSpPr>
            <p:nvPr/>
          </p:nvSpPr>
          <p:spPr bwMode="auto">
            <a:xfrm>
              <a:off x="6802438" y="5438775"/>
              <a:ext cx="103188" cy="142875"/>
            </a:xfrm>
            <a:custGeom>
              <a:avLst/>
              <a:gdLst>
                <a:gd name="T0" fmla="*/ 33 w 65"/>
                <a:gd name="T1" fmla="*/ 0 h 90"/>
                <a:gd name="T2" fmla="*/ 49 w 65"/>
                <a:gd name="T3" fmla="*/ 5 h 90"/>
                <a:gd name="T4" fmla="*/ 61 w 65"/>
                <a:gd name="T5" fmla="*/ 16 h 90"/>
                <a:gd name="T6" fmla="*/ 65 w 65"/>
                <a:gd name="T7" fmla="*/ 32 h 90"/>
                <a:gd name="T8" fmla="*/ 65 w 65"/>
                <a:gd name="T9" fmla="*/ 56 h 90"/>
                <a:gd name="T10" fmla="*/ 61 w 65"/>
                <a:gd name="T11" fmla="*/ 74 h 90"/>
                <a:gd name="T12" fmla="*/ 49 w 65"/>
                <a:gd name="T13" fmla="*/ 84 h 90"/>
                <a:gd name="T14" fmla="*/ 33 w 65"/>
                <a:gd name="T15" fmla="*/ 90 h 90"/>
                <a:gd name="T16" fmla="*/ 16 w 65"/>
                <a:gd name="T17" fmla="*/ 84 h 90"/>
                <a:gd name="T18" fmla="*/ 6 w 65"/>
                <a:gd name="T19" fmla="*/ 74 h 90"/>
                <a:gd name="T20" fmla="*/ 0 w 65"/>
                <a:gd name="T21" fmla="*/ 56 h 90"/>
                <a:gd name="T22" fmla="*/ 0 w 65"/>
                <a:gd name="T23" fmla="*/ 32 h 90"/>
                <a:gd name="T24" fmla="*/ 6 w 65"/>
                <a:gd name="T25" fmla="*/ 16 h 90"/>
                <a:gd name="T26" fmla="*/ 16 w 65"/>
                <a:gd name="T27" fmla="*/ 5 h 90"/>
                <a:gd name="T28" fmla="*/ 33 w 65"/>
                <a:gd name="T2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" h="90">
                  <a:moveTo>
                    <a:pt x="33" y="0"/>
                  </a:moveTo>
                  <a:lnTo>
                    <a:pt x="49" y="5"/>
                  </a:lnTo>
                  <a:lnTo>
                    <a:pt x="61" y="16"/>
                  </a:lnTo>
                  <a:lnTo>
                    <a:pt x="65" y="32"/>
                  </a:lnTo>
                  <a:lnTo>
                    <a:pt x="65" y="56"/>
                  </a:lnTo>
                  <a:lnTo>
                    <a:pt x="61" y="74"/>
                  </a:lnTo>
                  <a:lnTo>
                    <a:pt x="49" y="84"/>
                  </a:lnTo>
                  <a:lnTo>
                    <a:pt x="33" y="90"/>
                  </a:lnTo>
                  <a:lnTo>
                    <a:pt x="16" y="84"/>
                  </a:lnTo>
                  <a:lnTo>
                    <a:pt x="6" y="74"/>
                  </a:lnTo>
                  <a:lnTo>
                    <a:pt x="0" y="56"/>
                  </a:lnTo>
                  <a:lnTo>
                    <a:pt x="0" y="32"/>
                  </a:lnTo>
                  <a:lnTo>
                    <a:pt x="6" y="16"/>
                  </a:lnTo>
                  <a:lnTo>
                    <a:pt x="16" y="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28"/>
            <p:cNvSpPr>
              <a:spLocks/>
            </p:cNvSpPr>
            <p:nvPr/>
          </p:nvSpPr>
          <p:spPr bwMode="auto">
            <a:xfrm>
              <a:off x="6337300" y="5038725"/>
              <a:ext cx="596900" cy="411163"/>
            </a:xfrm>
            <a:custGeom>
              <a:avLst/>
              <a:gdLst>
                <a:gd name="T0" fmla="*/ 187 w 376"/>
                <a:gd name="T1" fmla="*/ 0 h 259"/>
                <a:gd name="T2" fmla="*/ 221 w 376"/>
                <a:gd name="T3" fmla="*/ 0 h 259"/>
                <a:gd name="T4" fmla="*/ 250 w 376"/>
                <a:gd name="T5" fmla="*/ 2 h 259"/>
                <a:gd name="T6" fmla="*/ 273 w 376"/>
                <a:gd name="T7" fmla="*/ 4 h 259"/>
                <a:gd name="T8" fmla="*/ 290 w 376"/>
                <a:gd name="T9" fmla="*/ 5 h 259"/>
                <a:gd name="T10" fmla="*/ 300 w 376"/>
                <a:gd name="T11" fmla="*/ 11 h 259"/>
                <a:gd name="T12" fmla="*/ 304 w 376"/>
                <a:gd name="T13" fmla="*/ 18 h 259"/>
                <a:gd name="T14" fmla="*/ 311 w 376"/>
                <a:gd name="T15" fmla="*/ 32 h 259"/>
                <a:gd name="T16" fmla="*/ 318 w 376"/>
                <a:gd name="T17" fmla="*/ 50 h 259"/>
                <a:gd name="T18" fmla="*/ 324 w 376"/>
                <a:gd name="T19" fmla="*/ 70 h 259"/>
                <a:gd name="T20" fmla="*/ 329 w 376"/>
                <a:gd name="T21" fmla="*/ 86 h 259"/>
                <a:gd name="T22" fmla="*/ 335 w 376"/>
                <a:gd name="T23" fmla="*/ 99 h 259"/>
                <a:gd name="T24" fmla="*/ 335 w 376"/>
                <a:gd name="T25" fmla="*/ 104 h 259"/>
                <a:gd name="T26" fmla="*/ 338 w 376"/>
                <a:gd name="T27" fmla="*/ 106 h 259"/>
                <a:gd name="T28" fmla="*/ 344 w 376"/>
                <a:gd name="T29" fmla="*/ 113 h 259"/>
                <a:gd name="T30" fmla="*/ 351 w 376"/>
                <a:gd name="T31" fmla="*/ 124 h 259"/>
                <a:gd name="T32" fmla="*/ 360 w 376"/>
                <a:gd name="T33" fmla="*/ 137 h 259"/>
                <a:gd name="T34" fmla="*/ 369 w 376"/>
                <a:gd name="T35" fmla="*/ 149 h 259"/>
                <a:gd name="T36" fmla="*/ 374 w 376"/>
                <a:gd name="T37" fmla="*/ 162 h 259"/>
                <a:gd name="T38" fmla="*/ 376 w 376"/>
                <a:gd name="T39" fmla="*/ 173 h 259"/>
                <a:gd name="T40" fmla="*/ 376 w 376"/>
                <a:gd name="T41" fmla="*/ 187 h 259"/>
                <a:gd name="T42" fmla="*/ 376 w 376"/>
                <a:gd name="T43" fmla="*/ 205 h 259"/>
                <a:gd name="T44" fmla="*/ 376 w 376"/>
                <a:gd name="T45" fmla="*/ 243 h 259"/>
                <a:gd name="T46" fmla="*/ 376 w 376"/>
                <a:gd name="T47" fmla="*/ 255 h 259"/>
                <a:gd name="T48" fmla="*/ 376 w 376"/>
                <a:gd name="T49" fmla="*/ 259 h 259"/>
                <a:gd name="T50" fmla="*/ 0 w 376"/>
                <a:gd name="T51" fmla="*/ 259 h 259"/>
                <a:gd name="T52" fmla="*/ 0 w 376"/>
                <a:gd name="T53" fmla="*/ 173 h 259"/>
                <a:gd name="T54" fmla="*/ 2 w 376"/>
                <a:gd name="T55" fmla="*/ 162 h 259"/>
                <a:gd name="T56" fmla="*/ 8 w 376"/>
                <a:gd name="T57" fmla="*/ 149 h 259"/>
                <a:gd name="T58" fmla="*/ 17 w 376"/>
                <a:gd name="T59" fmla="*/ 137 h 259"/>
                <a:gd name="T60" fmla="*/ 24 w 376"/>
                <a:gd name="T61" fmla="*/ 124 h 259"/>
                <a:gd name="T62" fmla="*/ 33 w 376"/>
                <a:gd name="T63" fmla="*/ 113 h 259"/>
                <a:gd name="T64" fmla="*/ 38 w 376"/>
                <a:gd name="T65" fmla="*/ 106 h 259"/>
                <a:gd name="T66" fmla="*/ 40 w 376"/>
                <a:gd name="T67" fmla="*/ 104 h 259"/>
                <a:gd name="T68" fmla="*/ 42 w 376"/>
                <a:gd name="T69" fmla="*/ 99 h 259"/>
                <a:gd name="T70" fmla="*/ 45 w 376"/>
                <a:gd name="T71" fmla="*/ 86 h 259"/>
                <a:gd name="T72" fmla="*/ 51 w 376"/>
                <a:gd name="T73" fmla="*/ 70 h 259"/>
                <a:gd name="T74" fmla="*/ 58 w 376"/>
                <a:gd name="T75" fmla="*/ 50 h 259"/>
                <a:gd name="T76" fmla="*/ 65 w 376"/>
                <a:gd name="T77" fmla="*/ 32 h 259"/>
                <a:gd name="T78" fmla="*/ 70 w 376"/>
                <a:gd name="T79" fmla="*/ 18 h 259"/>
                <a:gd name="T80" fmla="*/ 76 w 376"/>
                <a:gd name="T81" fmla="*/ 11 h 259"/>
                <a:gd name="T82" fmla="*/ 85 w 376"/>
                <a:gd name="T83" fmla="*/ 5 h 259"/>
                <a:gd name="T84" fmla="*/ 103 w 376"/>
                <a:gd name="T85" fmla="*/ 4 h 259"/>
                <a:gd name="T86" fmla="*/ 126 w 376"/>
                <a:gd name="T87" fmla="*/ 2 h 259"/>
                <a:gd name="T88" fmla="*/ 155 w 376"/>
                <a:gd name="T89" fmla="*/ 0 h 259"/>
                <a:gd name="T90" fmla="*/ 187 w 376"/>
                <a:gd name="T91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76" h="259">
                  <a:moveTo>
                    <a:pt x="187" y="0"/>
                  </a:moveTo>
                  <a:lnTo>
                    <a:pt x="221" y="0"/>
                  </a:lnTo>
                  <a:lnTo>
                    <a:pt x="250" y="2"/>
                  </a:lnTo>
                  <a:lnTo>
                    <a:pt x="273" y="4"/>
                  </a:lnTo>
                  <a:lnTo>
                    <a:pt x="290" y="5"/>
                  </a:lnTo>
                  <a:lnTo>
                    <a:pt x="300" y="11"/>
                  </a:lnTo>
                  <a:lnTo>
                    <a:pt x="304" y="18"/>
                  </a:lnTo>
                  <a:lnTo>
                    <a:pt x="311" y="32"/>
                  </a:lnTo>
                  <a:lnTo>
                    <a:pt x="318" y="50"/>
                  </a:lnTo>
                  <a:lnTo>
                    <a:pt x="324" y="70"/>
                  </a:lnTo>
                  <a:lnTo>
                    <a:pt x="329" y="86"/>
                  </a:lnTo>
                  <a:lnTo>
                    <a:pt x="335" y="99"/>
                  </a:lnTo>
                  <a:lnTo>
                    <a:pt x="335" y="104"/>
                  </a:lnTo>
                  <a:lnTo>
                    <a:pt x="338" y="106"/>
                  </a:lnTo>
                  <a:lnTo>
                    <a:pt x="344" y="113"/>
                  </a:lnTo>
                  <a:lnTo>
                    <a:pt x="351" y="124"/>
                  </a:lnTo>
                  <a:lnTo>
                    <a:pt x="360" y="137"/>
                  </a:lnTo>
                  <a:lnTo>
                    <a:pt x="369" y="149"/>
                  </a:lnTo>
                  <a:lnTo>
                    <a:pt x="374" y="162"/>
                  </a:lnTo>
                  <a:lnTo>
                    <a:pt x="376" y="173"/>
                  </a:lnTo>
                  <a:lnTo>
                    <a:pt x="376" y="187"/>
                  </a:lnTo>
                  <a:lnTo>
                    <a:pt x="376" y="205"/>
                  </a:lnTo>
                  <a:lnTo>
                    <a:pt x="376" y="243"/>
                  </a:lnTo>
                  <a:lnTo>
                    <a:pt x="376" y="255"/>
                  </a:lnTo>
                  <a:lnTo>
                    <a:pt x="376" y="259"/>
                  </a:lnTo>
                  <a:lnTo>
                    <a:pt x="0" y="259"/>
                  </a:lnTo>
                  <a:lnTo>
                    <a:pt x="0" y="173"/>
                  </a:lnTo>
                  <a:lnTo>
                    <a:pt x="2" y="162"/>
                  </a:lnTo>
                  <a:lnTo>
                    <a:pt x="8" y="149"/>
                  </a:lnTo>
                  <a:lnTo>
                    <a:pt x="17" y="137"/>
                  </a:lnTo>
                  <a:lnTo>
                    <a:pt x="24" y="124"/>
                  </a:lnTo>
                  <a:lnTo>
                    <a:pt x="33" y="113"/>
                  </a:lnTo>
                  <a:lnTo>
                    <a:pt x="38" y="106"/>
                  </a:lnTo>
                  <a:lnTo>
                    <a:pt x="40" y="104"/>
                  </a:lnTo>
                  <a:lnTo>
                    <a:pt x="42" y="99"/>
                  </a:lnTo>
                  <a:lnTo>
                    <a:pt x="45" y="86"/>
                  </a:lnTo>
                  <a:lnTo>
                    <a:pt x="51" y="70"/>
                  </a:lnTo>
                  <a:lnTo>
                    <a:pt x="58" y="50"/>
                  </a:lnTo>
                  <a:lnTo>
                    <a:pt x="65" y="32"/>
                  </a:lnTo>
                  <a:lnTo>
                    <a:pt x="70" y="18"/>
                  </a:lnTo>
                  <a:lnTo>
                    <a:pt x="76" y="11"/>
                  </a:lnTo>
                  <a:lnTo>
                    <a:pt x="85" y="5"/>
                  </a:lnTo>
                  <a:lnTo>
                    <a:pt x="103" y="4"/>
                  </a:lnTo>
                  <a:lnTo>
                    <a:pt x="126" y="2"/>
                  </a:lnTo>
                  <a:lnTo>
                    <a:pt x="155" y="0"/>
                  </a:lnTo>
                  <a:lnTo>
                    <a:pt x="187" y="0"/>
                  </a:lnTo>
                  <a:close/>
                </a:path>
              </a:pathLst>
            </a:custGeom>
            <a:solidFill>
              <a:srgbClr val="388DFF"/>
            </a:solidFill>
            <a:ln w="0">
              <a:solidFill>
                <a:srgbClr val="388D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9"/>
            <p:cNvSpPr>
              <a:spLocks/>
            </p:cNvSpPr>
            <p:nvPr/>
          </p:nvSpPr>
          <p:spPr bwMode="auto">
            <a:xfrm>
              <a:off x="6329363" y="5156200"/>
              <a:ext cx="88900" cy="53975"/>
            </a:xfrm>
            <a:custGeom>
              <a:avLst/>
              <a:gdLst>
                <a:gd name="T0" fmla="*/ 16 w 56"/>
                <a:gd name="T1" fmla="*/ 0 h 34"/>
                <a:gd name="T2" fmla="*/ 38 w 56"/>
                <a:gd name="T3" fmla="*/ 0 h 34"/>
                <a:gd name="T4" fmla="*/ 45 w 56"/>
                <a:gd name="T5" fmla="*/ 2 h 34"/>
                <a:gd name="T6" fmla="*/ 50 w 56"/>
                <a:gd name="T7" fmla="*/ 5 h 34"/>
                <a:gd name="T8" fmla="*/ 54 w 56"/>
                <a:gd name="T9" fmla="*/ 11 h 34"/>
                <a:gd name="T10" fmla="*/ 56 w 56"/>
                <a:gd name="T11" fmla="*/ 16 h 34"/>
                <a:gd name="T12" fmla="*/ 54 w 56"/>
                <a:gd name="T13" fmla="*/ 23 h 34"/>
                <a:gd name="T14" fmla="*/ 50 w 56"/>
                <a:gd name="T15" fmla="*/ 29 h 34"/>
                <a:gd name="T16" fmla="*/ 45 w 56"/>
                <a:gd name="T17" fmla="*/ 32 h 34"/>
                <a:gd name="T18" fmla="*/ 38 w 56"/>
                <a:gd name="T19" fmla="*/ 34 h 34"/>
                <a:gd name="T20" fmla="*/ 16 w 56"/>
                <a:gd name="T21" fmla="*/ 34 h 34"/>
                <a:gd name="T22" fmla="*/ 9 w 56"/>
                <a:gd name="T23" fmla="*/ 32 h 34"/>
                <a:gd name="T24" fmla="*/ 4 w 56"/>
                <a:gd name="T25" fmla="*/ 29 h 34"/>
                <a:gd name="T26" fmla="*/ 0 w 56"/>
                <a:gd name="T27" fmla="*/ 23 h 34"/>
                <a:gd name="T28" fmla="*/ 0 w 56"/>
                <a:gd name="T29" fmla="*/ 16 h 34"/>
                <a:gd name="T30" fmla="*/ 0 w 56"/>
                <a:gd name="T31" fmla="*/ 11 h 34"/>
                <a:gd name="T32" fmla="*/ 4 w 56"/>
                <a:gd name="T33" fmla="*/ 5 h 34"/>
                <a:gd name="T34" fmla="*/ 9 w 56"/>
                <a:gd name="T35" fmla="*/ 2 h 34"/>
                <a:gd name="T36" fmla="*/ 16 w 56"/>
                <a:gd name="T3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" h="34">
                  <a:moveTo>
                    <a:pt x="16" y="0"/>
                  </a:moveTo>
                  <a:lnTo>
                    <a:pt x="38" y="0"/>
                  </a:lnTo>
                  <a:lnTo>
                    <a:pt x="45" y="2"/>
                  </a:lnTo>
                  <a:lnTo>
                    <a:pt x="50" y="5"/>
                  </a:lnTo>
                  <a:lnTo>
                    <a:pt x="54" y="11"/>
                  </a:lnTo>
                  <a:lnTo>
                    <a:pt x="56" y="16"/>
                  </a:lnTo>
                  <a:lnTo>
                    <a:pt x="54" y="23"/>
                  </a:lnTo>
                  <a:lnTo>
                    <a:pt x="50" y="29"/>
                  </a:lnTo>
                  <a:lnTo>
                    <a:pt x="45" y="32"/>
                  </a:lnTo>
                  <a:lnTo>
                    <a:pt x="38" y="34"/>
                  </a:lnTo>
                  <a:lnTo>
                    <a:pt x="16" y="34"/>
                  </a:lnTo>
                  <a:lnTo>
                    <a:pt x="9" y="32"/>
                  </a:lnTo>
                  <a:lnTo>
                    <a:pt x="4" y="29"/>
                  </a:lnTo>
                  <a:lnTo>
                    <a:pt x="0" y="23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4" y="5"/>
                  </a:lnTo>
                  <a:lnTo>
                    <a:pt x="9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2781FC"/>
            </a:solidFill>
            <a:ln w="0">
              <a:solidFill>
                <a:srgbClr val="2781F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0"/>
            <p:cNvSpPr>
              <a:spLocks/>
            </p:cNvSpPr>
            <p:nvPr/>
          </p:nvSpPr>
          <p:spPr bwMode="auto">
            <a:xfrm>
              <a:off x="6854825" y="5156200"/>
              <a:ext cx="87313" cy="53975"/>
            </a:xfrm>
            <a:custGeom>
              <a:avLst/>
              <a:gdLst>
                <a:gd name="T0" fmla="*/ 16 w 55"/>
                <a:gd name="T1" fmla="*/ 0 h 34"/>
                <a:gd name="T2" fmla="*/ 39 w 55"/>
                <a:gd name="T3" fmla="*/ 0 h 34"/>
                <a:gd name="T4" fmla="*/ 44 w 55"/>
                <a:gd name="T5" fmla="*/ 2 h 34"/>
                <a:gd name="T6" fmla="*/ 50 w 55"/>
                <a:gd name="T7" fmla="*/ 5 h 34"/>
                <a:gd name="T8" fmla="*/ 53 w 55"/>
                <a:gd name="T9" fmla="*/ 11 h 34"/>
                <a:gd name="T10" fmla="*/ 55 w 55"/>
                <a:gd name="T11" fmla="*/ 16 h 34"/>
                <a:gd name="T12" fmla="*/ 53 w 55"/>
                <a:gd name="T13" fmla="*/ 23 h 34"/>
                <a:gd name="T14" fmla="*/ 50 w 55"/>
                <a:gd name="T15" fmla="*/ 29 h 34"/>
                <a:gd name="T16" fmla="*/ 44 w 55"/>
                <a:gd name="T17" fmla="*/ 32 h 34"/>
                <a:gd name="T18" fmla="*/ 39 w 55"/>
                <a:gd name="T19" fmla="*/ 34 h 34"/>
                <a:gd name="T20" fmla="*/ 16 w 55"/>
                <a:gd name="T21" fmla="*/ 34 h 34"/>
                <a:gd name="T22" fmla="*/ 10 w 55"/>
                <a:gd name="T23" fmla="*/ 32 h 34"/>
                <a:gd name="T24" fmla="*/ 5 w 55"/>
                <a:gd name="T25" fmla="*/ 29 h 34"/>
                <a:gd name="T26" fmla="*/ 1 w 55"/>
                <a:gd name="T27" fmla="*/ 23 h 34"/>
                <a:gd name="T28" fmla="*/ 0 w 55"/>
                <a:gd name="T29" fmla="*/ 16 h 34"/>
                <a:gd name="T30" fmla="*/ 1 w 55"/>
                <a:gd name="T31" fmla="*/ 11 h 34"/>
                <a:gd name="T32" fmla="*/ 5 w 55"/>
                <a:gd name="T33" fmla="*/ 5 h 34"/>
                <a:gd name="T34" fmla="*/ 10 w 55"/>
                <a:gd name="T35" fmla="*/ 2 h 34"/>
                <a:gd name="T36" fmla="*/ 16 w 55"/>
                <a:gd name="T3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" h="34">
                  <a:moveTo>
                    <a:pt x="16" y="0"/>
                  </a:moveTo>
                  <a:lnTo>
                    <a:pt x="39" y="0"/>
                  </a:lnTo>
                  <a:lnTo>
                    <a:pt x="44" y="2"/>
                  </a:lnTo>
                  <a:lnTo>
                    <a:pt x="50" y="5"/>
                  </a:lnTo>
                  <a:lnTo>
                    <a:pt x="53" y="11"/>
                  </a:lnTo>
                  <a:lnTo>
                    <a:pt x="55" y="16"/>
                  </a:lnTo>
                  <a:lnTo>
                    <a:pt x="53" y="23"/>
                  </a:lnTo>
                  <a:lnTo>
                    <a:pt x="50" y="29"/>
                  </a:lnTo>
                  <a:lnTo>
                    <a:pt x="44" y="32"/>
                  </a:lnTo>
                  <a:lnTo>
                    <a:pt x="39" y="34"/>
                  </a:lnTo>
                  <a:lnTo>
                    <a:pt x="16" y="34"/>
                  </a:lnTo>
                  <a:lnTo>
                    <a:pt x="10" y="32"/>
                  </a:lnTo>
                  <a:lnTo>
                    <a:pt x="5" y="29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5" y="5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2781FC"/>
            </a:solidFill>
            <a:ln w="0">
              <a:solidFill>
                <a:srgbClr val="2781F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1"/>
            <p:cNvSpPr>
              <a:spLocks/>
            </p:cNvSpPr>
            <p:nvPr/>
          </p:nvSpPr>
          <p:spPr bwMode="auto">
            <a:xfrm>
              <a:off x="6351588" y="5313363"/>
              <a:ext cx="142875" cy="76200"/>
            </a:xfrm>
            <a:custGeom>
              <a:avLst/>
              <a:gdLst>
                <a:gd name="T0" fmla="*/ 9 w 90"/>
                <a:gd name="T1" fmla="*/ 0 h 48"/>
                <a:gd name="T2" fmla="*/ 40 w 90"/>
                <a:gd name="T3" fmla="*/ 3 h 48"/>
                <a:gd name="T4" fmla="*/ 61 w 90"/>
                <a:gd name="T5" fmla="*/ 10 h 48"/>
                <a:gd name="T6" fmla="*/ 78 w 90"/>
                <a:gd name="T7" fmla="*/ 18 h 48"/>
                <a:gd name="T8" fmla="*/ 87 w 90"/>
                <a:gd name="T9" fmla="*/ 27 h 48"/>
                <a:gd name="T10" fmla="*/ 90 w 90"/>
                <a:gd name="T11" fmla="*/ 34 h 48"/>
                <a:gd name="T12" fmla="*/ 90 w 90"/>
                <a:gd name="T13" fmla="*/ 41 h 48"/>
                <a:gd name="T14" fmla="*/ 88 w 90"/>
                <a:gd name="T15" fmla="*/ 45 h 48"/>
                <a:gd name="T16" fmla="*/ 81 w 90"/>
                <a:gd name="T17" fmla="*/ 46 h 48"/>
                <a:gd name="T18" fmla="*/ 67 w 90"/>
                <a:gd name="T19" fmla="*/ 46 h 48"/>
                <a:gd name="T20" fmla="*/ 49 w 90"/>
                <a:gd name="T21" fmla="*/ 48 h 48"/>
                <a:gd name="T22" fmla="*/ 31 w 90"/>
                <a:gd name="T23" fmla="*/ 46 h 48"/>
                <a:gd name="T24" fmla="*/ 15 w 90"/>
                <a:gd name="T25" fmla="*/ 45 h 48"/>
                <a:gd name="T26" fmla="*/ 8 w 90"/>
                <a:gd name="T27" fmla="*/ 41 h 48"/>
                <a:gd name="T28" fmla="*/ 4 w 90"/>
                <a:gd name="T29" fmla="*/ 34 h 48"/>
                <a:gd name="T30" fmla="*/ 2 w 90"/>
                <a:gd name="T31" fmla="*/ 23 h 48"/>
                <a:gd name="T32" fmla="*/ 0 w 90"/>
                <a:gd name="T33" fmla="*/ 12 h 48"/>
                <a:gd name="T34" fmla="*/ 2 w 90"/>
                <a:gd name="T35" fmla="*/ 3 h 48"/>
                <a:gd name="T36" fmla="*/ 9 w 90"/>
                <a:gd name="T3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0" h="48">
                  <a:moveTo>
                    <a:pt x="9" y="0"/>
                  </a:moveTo>
                  <a:lnTo>
                    <a:pt x="40" y="3"/>
                  </a:lnTo>
                  <a:lnTo>
                    <a:pt x="61" y="10"/>
                  </a:lnTo>
                  <a:lnTo>
                    <a:pt x="78" y="18"/>
                  </a:lnTo>
                  <a:lnTo>
                    <a:pt x="87" y="27"/>
                  </a:lnTo>
                  <a:lnTo>
                    <a:pt x="90" y="34"/>
                  </a:lnTo>
                  <a:lnTo>
                    <a:pt x="90" y="41"/>
                  </a:lnTo>
                  <a:lnTo>
                    <a:pt x="88" y="45"/>
                  </a:lnTo>
                  <a:lnTo>
                    <a:pt x="81" y="46"/>
                  </a:lnTo>
                  <a:lnTo>
                    <a:pt x="67" y="46"/>
                  </a:lnTo>
                  <a:lnTo>
                    <a:pt x="49" y="48"/>
                  </a:lnTo>
                  <a:lnTo>
                    <a:pt x="31" y="46"/>
                  </a:lnTo>
                  <a:lnTo>
                    <a:pt x="15" y="45"/>
                  </a:lnTo>
                  <a:lnTo>
                    <a:pt x="8" y="41"/>
                  </a:lnTo>
                  <a:lnTo>
                    <a:pt x="4" y="34"/>
                  </a:lnTo>
                  <a:lnTo>
                    <a:pt x="2" y="23"/>
                  </a:lnTo>
                  <a:lnTo>
                    <a:pt x="0" y="12"/>
                  </a:lnTo>
                  <a:lnTo>
                    <a:pt x="2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D5FFFC"/>
            </a:solidFill>
            <a:ln w="0">
              <a:solidFill>
                <a:srgbClr val="D5FFF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32"/>
            <p:cNvSpPr>
              <a:spLocks/>
            </p:cNvSpPr>
            <p:nvPr/>
          </p:nvSpPr>
          <p:spPr bwMode="auto">
            <a:xfrm>
              <a:off x="6773863" y="5313363"/>
              <a:ext cx="142875" cy="76200"/>
            </a:xfrm>
            <a:custGeom>
              <a:avLst/>
              <a:gdLst>
                <a:gd name="T0" fmla="*/ 83 w 90"/>
                <a:gd name="T1" fmla="*/ 0 h 48"/>
                <a:gd name="T2" fmla="*/ 88 w 90"/>
                <a:gd name="T3" fmla="*/ 3 h 48"/>
                <a:gd name="T4" fmla="*/ 90 w 90"/>
                <a:gd name="T5" fmla="*/ 12 h 48"/>
                <a:gd name="T6" fmla="*/ 90 w 90"/>
                <a:gd name="T7" fmla="*/ 23 h 48"/>
                <a:gd name="T8" fmla="*/ 87 w 90"/>
                <a:gd name="T9" fmla="*/ 34 h 48"/>
                <a:gd name="T10" fmla="*/ 83 w 90"/>
                <a:gd name="T11" fmla="*/ 41 h 48"/>
                <a:gd name="T12" fmla="*/ 76 w 90"/>
                <a:gd name="T13" fmla="*/ 45 h 48"/>
                <a:gd name="T14" fmla="*/ 61 w 90"/>
                <a:gd name="T15" fmla="*/ 46 h 48"/>
                <a:gd name="T16" fmla="*/ 43 w 90"/>
                <a:gd name="T17" fmla="*/ 48 h 48"/>
                <a:gd name="T18" fmla="*/ 25 w 90"/>
                <a:gd name="T19" fmla="*/ 46 h 48"/>
                <a:gd name="T20" fmla="*/ 11 w 90"/>
                <a:gd name="T21" fmla="*/ 46 h 48"/>
                <a:gd name="T22" fmla="*/ 2 w 90"/>
                <a:gd name="T23" fmla="*/ 45 h 48"/>
                <a:gd name="T24" fmla="*/ 0 w 90"/>
                <a:gd name="T25" fmla="*/ 41 h 48"/>
                <a:gd name="T26" fmla="*/ 2 w 90"/>
                <a:gd name="T27" fmla="*/ 34 h 48"/>
                <a:gd name="T28" fmla="*/ 6 w 90"/>
                <a:gd name="T29" fmla="*/ 27 h 48"/>
                <a:gd name="T30" fmla="*/ 15 w 90"/>
                <a:gd name="T31" fmla="*/ 18 h 48"/>
                <a:gd name="T32" fmla="*/ 29 w 90"/>
                <a:gd name="T33" fmla="*/ 10 h 48"/>
                <a:gd name="T34" fmla="*/ 52 w 90"/>
                <a:gd name="T35" fmla="*/ 3 h 48"/>
                <a:gd name="T36" fmla="*/ 83 w 90"/>
                <a:gd name="T3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0" h="48">
                  <a:moveTo>
                    <a:pt x="83" y="0"/>
                  </a:moveTo>
                  <a:lnTo>
                    <a:pt x="88" y="3"/>
                  </a:lnTo>
                  <a:lnTo>
                    <a:pt x="90" y="12"/>
                  </a:lnTo>
                  <a:lnTo>
                    <a:pt x="90" y="23"/>
                  </a:lnTo>
                  <a:lnTo>
                    <a:pt x="87" y="34"/>
                  </a:lnTo>
                  <a:lnTo>
                    <a:pt x="83" y="41"/>
                  </a:lnTo>
                  <a:lnTo>
                    <a:pt x="76" y="45"/>
                  </a:lnTo>
                  <a:lnTo>
                    <a:pt x="61" y="46"/>
                  </a:lnTo>
                  <a:lnTo>
                    <a:pt x="43" y="48"/>
                  </a:lnTo>
                  <a:lnTo>
                    <a:pt x="25" y="46"/>
                  </a:lnTo>
                  <a:lnTo>
                    <a:pt x="11" y="46"/>
                  </a:lnTo>
                  <a:lnTo>
                    <a:pt x="2" y="45"/>
                  </a:lnTo>
                  <a:lnTo>
                    <a:pt x="0" y="41"/>
                  </a:lnTo>
                  <a:lnTo>
                    <a:pt x="2" y="34"/>
                  </a:lnTo>
                  <a:lnTo>
                    <a:pt x="6" y="27"/>
                  </a:lnTo>
                  <a:lnTo>
                    <a:pt x="15" y="18"/>
                  </a:lnTo>
                  <a:lnTo>
                    <a:pt x="29" y="10"/>
                  </a:lnTo>
                  <a:lnTo>
                    <a:pt x="52" y="3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D5FFFC"/>
            </a:solidFill>
            <a:ln w="0">
              <a:solidFill>
                <a:srgbClr val="D5FFF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33"/>
            <p:cNvSpPr>
              <a:spLocks/>
            </p:cNvSpPr>
            <p:nvPr/>
          </p:nvSpPr>
          <p:spPr bwMode="auto">
            <a:xfrm>
              <a:off x="6529388" y="5353050"/>
              <a:ext cx="212725" cy="82550"/>
            </a:xfrm>
            <a:custGeom>
              <a:avLst/>
              <a:gdLst>
                <a:gd name="T0" fmla="*/ 0 w 134"/>
                <a:gd name="T1" fmla="*/ 0 h 52"/>
                <a:gd name="T2" fmla="*/ 134 w 134"/>
                <a:gd name="T3" fmla="*/ 0 h 52"/>
                <a:gd name="T4" fmla="*/ 126 w 134"/>
                <a:gd name="T5" fmla="*/ 52 h 52"/>
                <a:gd name="T6" fmla="*/ 7 w 134"/>
                <a:gd name="T7" fmla="*/ 52 h 52"/>
                <a:gd name="T8" fmla="*/ 0 w 134"/>
                <a:gd name="T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52">
                  <a:moveTo>
                    <a:pt x="0" y="0"/>
                  </a:moveTo>
                  <a:lnTo>
                    <a:pt x="134" y="0"/>
                  </a:lnTo>
                  <a:lnTo>
                    <a:pt x="126" y="52"/>
                  </a:lnTo>
                  <a:lnTo>
                    <a:pt x="7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FFFC"/>
            </a:solidFill>
            <a:ln w="0">
              <a:solidFill>
                <a:srgbClr val="D5FFF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34"/>
            <p:cNvSpPr>
              <a:spLocks/>
            </p:cNvSpPr>
            <p:nvPr/>
          </p:nvSpPr>
          <p:spPr bwMode="auto">
            <a:xfrm>
              <a:off x="6318250" y="5449888"/>
              <a:ext cx="635000" cy="60325"/>
            </a:xfrm>
            <a:custGeom>
              <a:avLst/>
              <a:gdLst>
                <a:gd name="T0" fmla="*/ 154 w 400"/>
                <a:gd name="T1" fmla="*/ 0 h 38"/>
                <a:gd name="T2" fmla="*/ 178 w 400"/>
                <a:gd name="T3" fmla="*/ 0 h 38"/>
                <a:gd name="T4" fmla="*/ 273 w 400"/>
                <a:gd name="T5" fmla="*/ 0 h 38"/>
                <a:gd name="T6" fmla="*/ 302 w 400"/>
                <a:gd name="T7" fmla="*/ 0 h 38"/>
                <a:gd name="T8" fmla="*/ 330 w 400"/>
                <a:gd name="T9" fmla="*/ 0 h 38"/>
                <a:gd name="T10" fmla="*/ 357 w 400"/>
                <a:gd name="T11" fmla="*/ 0 h 38"/>
                <a:gd name="T12" fmla="*/ 388 w 400"/>
                <a:gd name="T13" fmla="*/ 0 h 38"/>
                <a:gd name="T14" fmla="*/ 397 w 400"/>
                <a:gd name="T15" fmla="*/ 4 h 38"/>
                <a:gd name="T16" fmla="*/ 400 w 400"/>
                <a:gd name="T17" fmla="*/ 14 h 38"/>
                <a:gd name="T18" fmla="*/ 400 w 400"/>
                <a:gd name="T19" fmla="*/ 25 h 38"/>
                <a:gd name="T20" fmla="*/ 397 w 400"/>
                <a:gd name="T21" fmla="*/ 34 h 38"/>
                <a:gd name="T22" fmla="*/ 388 w 400"/>
                <a:gd name="T23" fmla="*/ 38 h 38"/>
                <a:gd name="T24" fmla="*/ 377 w 400"/>
                <a:gd name="T25" fmla="*/ 38 h 38"/>
                <a:gd name="T26" fmla="*/ 357 w 400"/>
                <a:gd name="T27" fmla="*/ 38 h 38"/>
                <a:gd name="T28" fmla="*/ 303 w 400"/>
                <a:gd name="T29" fmla="*/ 38 h 38"/>
                <a:gd name="T30" fmla="*/ 273 w 400"/>
                <a:gd name="T31" fmla="*/ 38 h 38"/>
                <a:gd name="T32" fmla="*/ 244 w 400"/>
                <a:gd name="T33" fmla="*/ 38 h 38"/>
                <a:gd name="T34" fmla="*/ 221 w 400"/>
                <a:gd name="T35" fmla="*/ 38 h 38"/>
                <a:gd name="T36" fmla="*/ 206 w 400"/>
                <a:gd name="T37" fmla="*/ 38 h 38"/>
                <a:gd name="T38" fmla="*/ 199 w 400"/>
                <a:gd name="T39" fmla="*/ 38 h 38"/>
                <a:gd name="T40" fmla="*/ 194 w 400"/>
                <a:gd name="T41" fmla="*/ 38 h 38"/>
                <a:gd name="T42" fmla="*/ 178 w 400"/>
                <a:gd name="T43" fmla="*/ 38 h 38"/>
                <a:gd name="T44" fmla="*/ 127 w 400"/>
                <a:gd name="T45" fmla="*/ 38 h 38"/>
                <a:gd name="T46" fmla="*/ 97 w 400"/>
                <a:gd name="T47" fmla="*/ 38 h 38"/>
                <a:gd name="T48" fmla="*/ 68 w 400"/>
                <a:gd name="T49" fmla="*/ 38 h 38"/>
                <a:gd name="T50" fmla="*/ 43 w 400"/>
                <a:gd name="T51" fmla="*/ 38 h 38"/>
                <a:gd name="T52" fmla="*/ 23 w 400"/>
                <a:gd name="T53" fmla="*/ 38 h 38"/>
                <a:gd name="T54" fmla="*/ 12 w 400"/>
                <a:gd name="T55" fmla="*/ 38 h 38"/>
                <a:gd name="T56" fmla="*/ 3 w 400"/>
                <a:gd name="T57" fmla="*/ 34 h 38"/>
                <a:gd name="T58" fmla="*/ 0 w 400"/>
                <a:gd name="T59" fmla="*/ 25 h 38"/>
                <a:gd name="T60" fmla="*/ 0 w 400"/>
                <a:gd name="T61" fmla="*/ 14 h 38"/>
                <a:gd name="T62" fmla="*/ 3 w 400"/>
                <a:gd name="T63" fmla="*/ 4 h 38"/>
                <a:gd name="T64" fmla="*/ 12 w 400"/>
                <a:gd name="T65" fmla="*/ 0 h 38"/>
                <a:gd name="T66" fmla="*/ 99 w 400"/>
                <a:gd name="T67" fmla="*/ 0 h 38"/>
                <a:gd name="T68" fmla="*/ 127 w 400"/>
                <a:gd name="T69" fmla="*/ 0 h 38"/>
                <a:gd name="T70" fmla="*/ 154 w 400"/>
                <a:gd name="T7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00" h="38">
                  <a:moveTo>
                    <a:pt x="154" y="0"/>
                  </a:moveTo>
                  <a:lnTo>
                    <a:pt x="178" y="0"/>
                  </a:lnTo>
                  <a:lnTo>
                    <a:pt x="273" y="0"/>
                  </a:lnTo>
                  <a:lnTo>
                    <a:pt x="302" y="0"/>
                  </a:lnTo>
                  <a:lnTo>
                    <a:pt x="330" y="0"/>
                  </a:lnTo>
                  <a:lnTo>
                    <a:pt x="357" y="0"/>
                  </a:lnTo>
                  <a:lnTo>
                    <a:pt x="388" y="0"/>
                  </a:lnTo>
                  <a:lnTo>
                    <a:pt x="397" y="4"/>
                  </a:lnTo>
                  <a:lnTo>
                    <a:pt x="400" y="14"/>
                  </a:lnTo>
                  <a:lnTo>
                    <a:pt x="400" y="25"/>
                  </a:lnTo>
                  <a:lnTo>
                    <a:pt x="397" y="34"/>
                  </a:lnTo>
                  <a:lnTo>
                    <a:pt x="388" y="38"/>
                  </a:lnTo>
                  <a:lnTo>
                    <a:pt x="377" y="38"/>
                  </a:lnTo>
                  <a:lnTo>
                    <a:pt x="357" y="38"/>
                  </a:lnTo>
                  <a:lnTo>
                    <a:pt x="303" y="38"/>
                  </a:lnTo>
                  <a:lnTo>
                    <a:pt x="273" y="38"/>
                  </a:lnTo>
                  <a:lnTo>
                    <a:pt x="244" y="38"/>
                  </a:lnTo>
                  <a:lnTo>
                    <a:pt x="221" y="38"/>
                  </a:lnTo>
                  <a:lnTo>
                    <a:pt x="206" y="38"/>
                  </a:lnTo>
                  <a:lnTo>
                    <a:pt x="199" y="38"/>
                  </a:lnTo>
                  <a:lnTo>
                    <a:pt x="194" y="38"/>
                  </a:lnTo>
                  <a:lnTo>
                    <a:pt x="178" y="38"/>
                  </a:lnTo>
                  <a:lnTo>
                    <a:pt x="127" y="38"/>
                  </a:lnTo>
                  <a:lnTo>
                    <a:pt x="97" y="38"/>
                  </a:lnTo>
                  <a:lnTo>
                    <a:pt x="68" y="38"/>
                  </a:lnTo>
                  <a:lnTo>
                    <a:pt x="43" y="38"/>
                  </a:lnTo>
                  <a:lnTo>
                    <a:pt x="23" y="38"/>
                  </a:lnTo>
                  <a:lnTo>
                    <a:pt x="12" y="38"/>
                  </a:lnTo>
                  <a:lnTo>
                    <a:pt x="3" y="34"/>
                  </a:lnTo>
                  <a:lnTo>
                    <a:pt x="0" y="25"/>
                  </a:lnTo>
                  <a:lnTo>
                    <a:pt x="0" y="14"/>
                  </a:lnTo>
                  <a:lnTo>
                    <a:pt x="3" y="4"/>
                  </a:lnTo>
                  <a:lnTo>
                    <a:pt x="12" y="0"/>
                  </a:lnTo>
                  <a:lnTo>
                    <a:pt x="99" y="0"/>
                  </a:lnTo>
                  <a:lnTo>
                    <a:pt x="127" y="0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2781FC"/>
            </a:solidFill>
            <a:ln w="0">
              <a:solidFill>
                <a:srgbClr val="2781F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35"/>
            <p:cNvSpPr>
              <a:spLocks/>
            </p:cNvSpPr>
            <p:nvPr/>
          </p:nvSpPr>
          <p:spPr bwMode="auto">
            <a:xfrm>
              <a:off x="6423025" y="5064125"/>
              <a:ext cx="422275" cy="146050"/>
            </a:xfrm>
            <a:custGeom>
              <a:avLst/>
              <a:gdLst>
                <a:gd name="T0" fmla="*/ 133 w 266"/>
                <a:gd name="T1" fmla="*/ 0 h 92"/>
                <a:gd name="T2" fmla="*/ 160 w 266"/>
                <a:gd name="T3" fmla="*/ 0 h 92"/>
                <a:gd name="T4" fmla="*/ 185 w 266"/>
                <a:gd name="T5" fmla="*/ 0 h 92"/>
                <a:gd name="T6" fmla="*/ 209 w 266"/>
                <a:gd name="T7" fmla="*/ 2 h 92"/>
                <a:gd name="T8" fmla="*/ 225 w 266"/>
                <a:gd name="T9" fmla="*/ 6 h 92"/>
                <a:gd name="T10" fmla="*/ 234 w 266"/>
                <a:gd name="T11" fmla="*/ 13 h 92"/>
                <a:gd name="T12" fmla="*/ 239 w 266"/>
                <a:gd name="T13" fmla="*/ 20 h 92"/>
                <a:gd name="T14" fmla="*/ 245 w 266"/>
                <a:gd name="T15" fmla="*/ 33 h 92"/>
                <a:gd name="T16" fmla="*/ 250 w 266"/>
                <a:gd name="T17" fmla="*/ 49 h 92"/>
                <a:gd name="T18" fmla="*/ 257 w 266"/>
                <a:gd name="T19" fmla="*/ 63 h 92"/>
                <a:gd name="T20" fmla="*/ 263 w 266"/>
                <a:gd name="T21" fmla="*/ 78 h 92"/>
                <a:gd name="T22" fmla="*/ 266 w 266"/>
                <a:gd name="T23" fmla="*/ 88 h 92"/>
                <a:gd name="T24" fmla="*/ 266 w 266"/>
                <a:gd name="T25" fmla="*/ 92 h 92"/>
                <a:gd name="T26" fmla="*/ 0 w 266"/>
                <a:gd name="T27" fmla="*/ 92 h 92"/>
                <a:gd name="T28" fmla="*/ 2 w 266"/>
                <a:gd name="T29" fmla="*/ 88 h 92"/>
                <a:gd name="T30" fmla="*/ 6 w 266"/>
                <a:gd name="T31" fmla="*/ 78 h 92"/>
                <a:gd name="T32" fmla="*/ 11 w 266"/>
                <a:gd name="T33" fmla="*/ 63 h 92"/>
                <a:gd name="T34" fmla="*/ 16 w 266"/>
                <a:gd name="T35" fmla="*/ 49 h 92"/>
                <a:gd name="T36" fmla="*/ 24 w 266"/>
                <a:gd name="T37" fmla="*/ 33 h 92"/>
                <a:gd name="T38" fmla="*/ 29 w 266"/>
                <a:gd name="T39" fmla="*/ 20 h 92"/>
                <a:gd name="T40" fmla="*/ 33 w 266"/>
                <a:gd name="T41" fmla="*/ 13 h 92"/>
                <a:gd name="T42" fmla="*/ 43 w 266"/>
                <a:gd name="T43" fmla="*/ 6 h 92"/>
                <a:gd name="T44" fmla="*/ 60 w 266"/>
                <a:gd name="T45" fmla="*/ 2 h 92"/>
                <a:gd name="T46" fmla="*/ 81 w 266"/>
                <a:gd name="T47" fmla="*/ 0 h 92"/>
                <a:gd name="T48" fmla="*/ 106 w 266"/>
                <a:gd name="T49" fmla="*/ 0 h 92"/>
                <a:gd name="T50" fmla="*/ 133 w 266"/>
                <a:gd name="T51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6" h="92">
                  <a:moveTo>
                    <a:pt x="133" y="0"/>
                  </a:moveTo>
                  <a:lnTo>
                    <a:pt x="160" y="0"/>
                  </a:lnTo>
                  <a:lnTo>
                    <a:pt x="185" y="0"/>
                  </a:lnTo>
                  <a:lnTo>
                    <a:pt x="209" y="2"/>
                  </a:lnTo>
                  <a:lnTo>
                    <a:pt x="225" y="6"/>
                  </a:lnTo>
                  <a:lnTo>
                    <a:pt x="234" y="13"/>
                  </a:lnTo>
                  <a:lnTo>
                    <a:pt x="239" y="20"/>
                  </a:lnTo>
                  <a:lnTo>
                    <a:pt x="245" y="33"/>
                  </a:lnTo>
                  <a:lnTo>
                    <a:pt x="250" y="49"/>
                  </a:lnTo>
                  <a:lnTo>
                    <a:pt x="257" y="63"/>
                  </a:lnTo>
                  <a:lnTo>
                    <a:pt x="263" y="78"/>
                  </a:lnTo>
                  <a:lnTo>
                    <a:pt x="266" y="88"/>
                  </a:lnTo>
                  <a:lnTo>
                    <a:pt x="266" y="92"/>
                  </a:lnTo>
                  <a:lnTo>
                    <a:pt x="0" y="92"/>
                  </a:lnTo>
                  <a:lnTo>
                    <a:pt x="2" y="88"/>
                  </a:lnTo>
                  <a:lnTo>
                    <a:pt x="6" y="78"/>
                  </a:lnTo>
                  <a:lnTo>
                    <a:pt x="11" y="63"/>
                  </a:lnTo>
                  <a:lnTo>
                    <a:pt x="16" y="49"/>
                  </a:lnTo>
                  <a:lnTo>
                    <a:pt x="24" y="33"/>
                  </a:lnTo>
                  <a:lnTo>
                    <a:pt x="29" y="20"/>
                  </a:lnTo>
                  <a:lnTo>
                    <a:pt x="33" y="13"/>
                  </a:lnTo>
                  <a:lnTo>
                    <a:pt x="43" y="6"/>
                  </a:lnTo>
                  <a:lnTo>
                    <a:pt x="60" y="2"/>
                  </a:lnTo>
                  <a:lnTo>
                    <a:pt x="81" y="0"/>
                  </a:lnTo>
                  <a:lnTo>
                    <a:pt x="106" y="0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D5FFFC"/>
            </a:solidFill>
            <a:ln w="0">
              <a:solidFill>
                <a:srgbClr val="D5FFF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254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9444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7185454" y="2987692"/>
            <a:ext cx="1175990" cy="1236334"/>
            <a:chOff x="7341022" y="4605717"/>
            <a:chExt cx="925282" cy="925282"/>
          </a:xfrm>
        </p:grpSpPr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7341022" y="4605717"/>
              <a:ext cx="925282" cy="925282"/>
            </a:xfrm>
            <a:custGeom>
              <a:avLst/>
              <a:gdLst>
                <a:gd name="T0" fmla="*/ 277 w 552"/>
                <a:gd name="T1" fmla="*/ 0 h 553"/>
                <a:gd name="T2" fmla="*/ 326 w 552"/>
                <a:gd name="T3" fmla="*/ 5 h 553"/>
                <a:gd name="T4" fmla="*/ 373 w 552"/>
                <a:gd name="T5" fmla="*/ 18 h 553"/>
                <a:gd name="T6" fmla="*/ 416 w 552"/>
                <a:gd name="T7" fmla="*/ 37 h 553"/>
                <a:gd name="T8" fmla="*/ 455 w 552"/>
                <a:gd name="T9" fmla="*/ 65 h 553"/>
                <a:gd name="T10" fmla="*/ 487 w 552"/>
                <a:gd name="T11" fmla="*/ 98 h 553"/>
                <a:gd name="T12" fmla="*/ 515 w 552"/>
                <a:gd name="T13" fmla="*/ 137 h 553"/>
                <a:gd name="T14" fmla="*/ 535 w 552"/>
                <a:gd name="T15" fmla="*/ 179 h 553"/>
                <a:gd name="T16" fmla="*/ 548 w 552"/>
                <a:gd name="T17" fmla="*/ 227 h 553"/>
                <a:gd name="T18" fmla="*/ 552 w 552"/>
                <a:gd name="T19" fmla="*/ 276 h 553"/>
                <a:gd name="T20" fmla="*/ 548 w 552"/>
                <a:gd name="T21" fmla="*/ 326 h 553"/>
                <a:gd name="T22" fmla="*/ 535 w 552"/>
                <a:gd name="T23" fmla="*/ 373 h 553"/>
                <a:gd name="T24" fmla="*/ 515 w 552"/>
                <a:gd name="T25" fmla="*/ 416 h 553"/>
                <a:gd name="T26" fmla="*/ 487 w 552"/>
                <a:gd name="T27" fmla="*/ 455 h 553"/>
                <a:gd name="T28" fmla="*/ 455 w 552"/>
                <a:gd name="T29" fmla="*/ 488 h 553"/>
                <a:gd name="T30" fmla="*/ 416 w 552"/>
                <a:gd name="T31" fmla="*/ 514 h 553"/>
                <a:gd name="T32" fmla="*/ 373 w 552"/>
                <a:gd name="T33" fmla="*/ 535 h 553"/>
                <a:gd name="T34" fmla="*/ 326 w 552"/>
                <a:gd name="T35" fmla="*/ 548 h 553"/>
                <a:gd name="T36" fmla="*/ 277 w 552"/>
                <a:gd name="T37" fmla="*/ 553 h 553"/>
                <a:gd name="T38" fmla="*/ 227 w 552"/>
                <a:gd name="T39" fmla="*/ 548 h 553"/>
                <a:gd name="T40" fmla="*/ 181 w 552"/>
                <a:gd name="T41" fmla="*/ 535 h 553"/>
                <a:gd name="T42" fmla="*/ 138 w 552"/>
                <a:gd name="T43" fmla="*/ 514 h 553"/>
                <a:gd name="T44" fmla="*/ 99 w 552"/>
                <a:gd name="T45" fmla="*/ 488 h 553"/>
                <a:gd name="T46" fmla="*/ 65 w 552"/>
                <a:gd name="T47" fmla="*/ 455 h 553"/>
                <a:gd name="T48" fmla="*/ 39 w 552"/>
                <a:gd name="T49" fmla="*/ 416 h 553"/>
                <a:gd name="T50" fmla="*/ 18 w 552"/>
                <a:gd name="T51" fmla="*/ 373 h 553"/>
                <a:gd name="T52" fmla="*/ 5 w 552"/>
                <a:gd name="T53" fmla="*/ 326 h 553"/>
                <a:gd name="T54" fmla="*/ 0 w 552"/>
                <a:gd name="T55" fmla="*/ 276 h 553"/>
                <a:gd name="T56" fmla="*/ 5 w 552"/>
                <a:gd name="T57" fmla="*/ 227 h 553"/>
                <a:gd name="T58" fmla="*/ 18 w 552"/>
                <a:gd name="T59" fmla="*/ 179 h 553"/>
                <a:gd name="T60" fmla="*/ 39 w 552"/>
                <a:gd name="T61" fmla="*/ 137 h 553"/>
                <a:gd name="T62" fmla="*/ 65 w 552"/>
                <a:gd name="T63" fmla="*/ 98 h 553"/>
                <a:gd name="T64" fmla="*/ 99 w 552"/>
                <a:gd name="T65" fmla="*/ 65 h 553"/>
                <a:gd name="T66" fmla="*/ 138 w 552"/>
                <a:gd name="T67" fmla="*/ 37 h 553"/>
                <a:gd name="T68" fmla="*/ 181 w 552"/>
                <a:gd name="T69" fmla="*/ 18 h 553"/>
                <a:gd name="T70" fmla="*/ 227 w 552"/>
                <a:gd name="T71" fmla="*/ 5 h 553"/>
                <a:gd name="T72" fmla="*/ 277 w 552"/>
                <a:gd name="T7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2" h="553">
                  <a:moveTo>
                    <a:pt x="277" y="0"/>
                  </a:moveTo>
                  <a:lnTo>
                    <a:pt x="326" y="5"/>
                  </a:lnTo>
                  <a:lnTo>
                    <a:pt x="373" y="18"/>
                  </a:lnTo>
                  <a:lnTo>
                    <a:pt x="416" y="37"/>
                  </a:lnTo>
                  <a:lnTo>
                    <a:pt x="455" y="65"/>
                  </a:lnTo>
                  <a:lnTo>
                    <a:pt x="487" y="98"/>
                  </a:lnTo>
                  <a:lnTo>
                    <a:pt x="515" y="137"/>
                  </a:lnTo>
                  <a:lnTo>
                    <a:pt x="535" y="179"/>
                  </a:lnTo>
                  <a:lnTo>
                    <a:pt x="548" y="227"/>
                  </a:lnTo>
                  <a:lnTo>
                    <a:pt x="552" y="276"/>
                  </a:lnTo>
                  <a:lnTo>
                    <a:pt x="548" y="326"/>
                  </a:lnTo>
                  <a:lnTo>
                    <a:pt x="535" y="373"/>
                  </a:lnTo>
                  <a:lnTo>
                    <a:pt x="515" y="416"/>
                  </a:lnTo>
                  <a:lnTo>
                    <a:pt x="487" y="455"/>
                  </a:lnTo>
                  <a:lnTo>
                    <a:pt x="455" y="488"/>
                  </a:lnTo>
                  <a:lnTo>
                    <a:pt x="416" y="514"/>
                  </a:lnTo>
                  <a:lnTo>
                    <a:pt x="373" y="535"/>
                  </a:lnTo>
                  <a:lnTo>
                    <a:pt x="326" y="548"/>
                  </a:lnTo>
                  <a:lnTo>
                    <a:pt x="277" y="553"/>
                  </a:lnTo>
                  <a:lnTo>
                    <a:pt x="227" y="548"/>
                  </a:lnTo>
                  <a:lnTo>
                    <a:pt x="181" y="535"/>
                  </a:lnTo>
                  <a:lnTo>
                    <a:pt x="138" y="514"/>
                  </a:lnTo>
                  <a:lnTo>
                    <a:pt x="99" y="488"/>
                  </a:lnTo>
                  <a:lnTo>
                    <a:pt x="65" y="455"/>
                  </a:lnTo>
                  <a:lnTo>
                    <a:pt x="39" y="416"/>
                  </a:lnTo>
                  <a:lnTo>
                    <a:pt x="18" y="373"/>
                  </a:lnTo>
                  <a:lnTo>
                    <a:pt x="5" y="326"/>
                  </a:lnTo>
                  <a:lnTo>
                    <a:pt x="0" y="276"/>
                  </a:lnTo>
                  <a:lnTo>
                    <a:pt x="5" y="227"/>
                  </a:lnTo>
                  <a:lnTo>
                    <a:pt x="18" y="179"/>
                  </a:lnTo>
                  <a:lnTo>
                    <a:pt x="39" y="137"/>
                  </a:lnTo>
                  <a:lnTo>
                    <a:pt x="65" y="98"/>
                  </a:lnTo>
                  <a:lnTo>
                    <a:pt x="99" y="65"/>
                  </a:lnTo>
                  <a:lnTo>
                    <a:pt x="138" y="37"/>
                  </a:lnTo>
                  <a:lnTo>
                    <a:pt x="181" y="18"/>
                  </a:lnTo>
                  <a:lnTo>
                    <a:pt x="227" y="5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7622630" y="5370081"/>
              <a:ext cx="358715" cy="26820"/>
            </a:xfrm>
            <a:custGeom>
              <a:avLst/>
              <a:gdLst>
                <a:gd name="T0" fmla="*/ 207 w 214"/>
                <a:gd name="T1" fmla="*/ 0 h 17"/>
                <a:gd name="T2" fmla="*/ 210 w 214"/>
                <a:gd name="T3" fmla="*/ 0 h 17"/>
                <a:gd name="T4" fmla="*/ 213 w 214"/>
                <a:gd name="T5" fmla="*/ 2 h 17"/>
                <a:gd name="T6" fmla="*/ 214 w 214"/>
                <a:gd name="T7" fmla="*/ 5 h 17"/>
                <a:gd name="T8" fmla="*/ 214 w 214"/>
                <a:gd name="T9" fmla="*/ 8 h 17"/>
                <a:gd name="T10" fmla="*/ 214 w 214"/>
                <a:gd name="T11" fmla="*/ 11 h 17"/>
                <a:gd name="T12" fmla="*/ 213 w 214"/>
                <a:gd name="T13" fmla="*/ 14 h 17"/>
                <a:gd name="T14" fmla="*/ 210 w 214"/>
                <a:gd name="T15" fmla="*/ 15 h 17"/>
                <a:gd name="T16" fmla="*/ 207 w 214"/>
                <a:gd name="T17" fmla="*/ 17 h 17"/>
                <a:gd name="T18" fmla="*/ 8 w 214"/>
                <a:gd name="T19" fmla="*/ 17 h 17"/>
                <a:gd name="T20" fmla="*/ 5 w 214"/>
                <a:gd name="T21" fmla="*/ 15 h 17"/>
                <a:gd name="T22" fmla="*/ 2 w 214"/>
                <a:gd name="T23" fmla="*/ 14 h 17"/>
                <a:gd name="T24" fmla="*/ 1 w 214"/>
                <a:gd name="T25" fmla="*/ 11 h 17"/>
                <a:gd name="T26" fmla="*/ 0 w 214"/>
                <a:gd name="T27" fmla="*/ 8 h 17"/>
                <a:gd name="T28" fmla="*/ 1 w 214"/>
                <a:gd name="T29" fmla="*/ 5 h 17"/>
                <a:gd name="T30" fmla="*/ 2 w 214"/>
                <a:gd name="T31" fmla="*/ 2 h 17"/>
                <a:gd name="T32" fmla="*/ 5 w 214"/>
                <a:gd name="T33" fmla="*/ 0 h 17"/>
                <a:gd name="T34" fmla="*/ 8 w 214"/>
                <a:gd name="T35" fmla="*/ 0 h 17"/>
                <a:gd name="T36" fmla="*/ 207 w 214"/>
                <a:gd name="T3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4" h="17">
                  <a:moveTo>
                    <a:pt x="207" y="0"/>
                  </a:moveTo>
                  <a:lnTo>
                    <a:pt x="210" y="0"/>
                  </a:lnTo>
                  <a:lnTo>
                    <a:pt x="213" y="2"/>
                  </a:lnTo>
                  <a:lnTo>
                    <a:pt x="214" y="5"/>
                  </a:lnTo>
                  <a:lnTo>
                    <a:pt x="214" y="8"/>
                  </a:lnTo>
                  <a:lnTo>
                    <a:pt x="214" y="11"/>
                  </a:lnTo>
                  <a:lnTo>
                    <a:pt x="213" y="14"/>
                  </a:lnTo>
                  <a:lnTo>
                    <a:pt x="210" y="15"/>
                  </a:lnTo>
                  <a:lnTo>
                    <a:pt x="207" y="17"/>
                  </a:lnTo>
                  <a:lnTo>
                    <a:pt x="8" y="17"/>
                  </a:lnTo>
                  <a:lnTo>
                    <a:pt x="5" y="15"/>
                  </a:lnTo>
                  <a:lnTo>
                    <a:pt x="2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1" y="5"/>
                  </a:lnTo>
                  <a:lnTo>
                    <a:pt x="2" y="2"/>
                  </a:lnTo>
                  <a:lnTo>
                    <a:pt x="5" y="0"/>
                  </a:lnTo>
                  <a:lnTo>
                    <a:pt x="8" y="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/>
            <p:cNvSpPr>
              <a:spLocks/>
            </p:cNvSpPr>
            <p:nvPr/>
          </p:nvSpPr>
          <p:spPr bwMode="auto">
            <a:xfrm>
              <a:off x="7656154" y="5373433"/>
              <a:ext cx="43582" cy="73754"/>
            </a:xfrm>
            <a:custGeom>
              <a:avLst/>
              <a:gdLst>
                <a:gd name="T0" fmla="*/ 14 w 27"/>
                <a:gd name="T1" fmla="*/ 0 h 45"/>
                <a:gd name="T2" fmla="*/ 18 w 27"/>
                <a:gd name="T3" fmla="*/ 2 h 45"/>
                <a:gd name="T4" fmla="*/ 22 w 27"/>
                <a:gd name="T5" fmla="*/ 5 h 45"/>
                <a:gd name="T6" fmla="*/ 25 w 27"/>
                <a:gd name="T7" fmla="*/ 9 h 45"/>
                <a:gd name="T8" fmla="*/ 27 w 27"/>
                <a:gd name="T9" fmla="*/ 14 h 45"/>
                <a:gd name="T10" fmla="*/ 27 w 27"/>
                <a:gd name="T11" fmla="*/ 31 h 45"/>
                <a:gd name="T12" fmla="*/ 25 w 27"/>
                <a:gd name="T13" fmla="*/ 36 h 45"/>
                <a:gd name="T14" fmla="*/ 22 w 27"/>
                <a:gd name="T15" fmla="*/ 40 h 45"/>
                <a:gd name="T16" fmla="*/ 18 w 27"/>
                <a:gd name="T17" fmla="*/ 43 h 45"/>
                <a:gd name="T18" fmla="*/ 14 w 27"/>
                <a:gd name="T19" fmla="*/ 45 h 45"/>
                <a:gd name="T20" fmla="*/ 9 w 27"/>
                <a:gd name="T21" fmla="*/ 43 h 45"/>
                <a:gd name="T22" fmla="*/ 5 w 27"/>
                <a:gd name="T23" fmla="*/ 40 h 45"/>
                <a:gd name="T24" fmla="*/ 2 w 27"/>
                <a:gd name="T25" fmla="*/ 36 h 45"/>
                <a:gd name="T26" fmla="*/ 0 w 27"/>
                <a:gd name="T27" fmla="*/ 31 h 45"/>
                <a:gd name="T28" fmla="*/ 0 w 27"/>
                <a:gd name="T29" fmla="*/ 14 h 45"/>
                <a:gd name="T30" fmla="*/ 2 w 27"/>
                <a:gd name="T31" fmla="*/ 9 h 45"/>
                <a:gd name="T32" fmla="*/ 5 w 27"/>
                <a:gd name="T33" fmla="*/ 5 h 45"/>
                <a:gd name="T34" fmla="*/ 9 w 27"/>
                <a:gd name="T35" fmla="*/ 2 h 45"/>
                <a:gd name="T36" fmla="*/ 14 w 27"/>
                <a:gd name="T3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45">
                  <a:moveTo>
                    <a:pt x="14" y="0"/>
                  </a:moveTo>
                  <a:lnTo>
                    <a:pt x="18" y="2"/>
                  </a:lnTo>
                  <a:lnTo>
                    <a:pt x="22" y="5"/>
                  </a:lnTo>
                  <a:lnTo>
                    <a:pt x="25" y="9"/>
                  </a:lnTo>
                  <a:lnTo>
                    <a:pt x="27" y="14"/>
                  </a:lnTo>
                  <a:lnTo>
                    <a:pt x="27" y="31"/>
                  </a:lnTo>
                  <a:lnTo>
                    <a:pt x="25" y="36"/>
                  </a:lnTo>
                  <a:lnTo>
                    <a:pt x="22" y="40"/>
                  </a:lnTo>
                  <a:lnTo>
                    <a:pt x="18" y="43"/>
                  </a:lnTo>
                  <a:lnTo>
                    <a:pt x="14" y="45"/>
                  </a:lnTo>
                  <a:lnTo>
                    <a:pt x="9" y="43"/>
                  </a:lnTo>
                  <a:lnTo>
                    <a:pt x="5" y="40"/>
                  </a:lnTo>
                  <a:lnTo>
                    <a:pt x="2" y="36"/>
                  </a:lnTo>
                  <a:lnTo>
                    <a:pt x="0" y="31"/>
                  </a:lnTo>
                  <a:lnTo>
                    <a:pt x="0" y="14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/>
            <p:cNvSpPr>
              <a:spLocks/>
            </p:cNvSpPr>
            <p:nvPr/>
          </p:nvSpPr>
          <p:spPr bwMode="auto">
            <a:xfrm>
              <a:off x="7917647" y="5373433"/>
              <a:ext cx="43582" cy="73754"/>
            </a:xfrm>
            <a:custGeom>
              <a:avLst/>
              <a:gdLst>
                <a:gd name="T0" fmla="*/ 13 w 26"/>
                <a:gd name="T1" fmla="*/ 0 h 45"/>
                <a:gd name="T2" fmla="*/ 19 w 26"/>
                <a:gd name="T3" fmla="*/ 2 h 45"/>
                <a:gd name="T4" fmla="*/ 23 w 26"/>
                <a:gd name="T5" fmla="*/ 5 h 45"/>
                <a:gd name="T6" fmla="*/ 25 w 26"/>
                <a:gd name="T7" fmla="*/ 9 h 45"/>
                <a:gd name="T8" fmla="*/ 26 w 26"/>
                <a:gd name="T9" fmla="*/ 14 h 45"/>
                <a:gd name="T10" fmla="*/ 26 w 26"/>
                <a:gd name="T11" fmla="*/ 31 h 45"/>
                <a:gd name="T12" fmla="*/ 26 w 26"/>
                <a:gd name="T13" fmla="*/ 36 h 45"/>
                <a:gd name="T14" fmla="*/ 23 w 26"/>
                <a:gd name="T15" fmla="*/ 40 h 45"/>
                <a:gd name="T16" fmla="*/ 19 w 26"/>
                <a:gd name="T17" fmla="*/ 43 h 45"/>
                <a:gd name="T18" fmla="*/ 13 w 26"/>
                <a:gd name="T19" fmla="*/ 45 h 45"/>
                <a:gd name="T20" fmla="*/ 9 w 26"/>
                <a:gd name="T21" fmla="*/ 43 h 45"/>
                <a:gd name="T22" fmla="*/ 4 w 26"/>
                <a:gd name="T23" fmla="*/ 40 h 45"/>
                <a:gd name="T24" fmla="*/ 1 w 26"/>
                <a:gd name="T25" fmla="*/ 36 h 45"/>
                <a:gd name="T26" fmla="*/ 1 w 26"/>
                <a:gd name="T27" fmla="*/ 31 h 45"/>
                <a:gd name="T28" fmla="*/ 0 w 26"/>
                <a:gd name="T29" fmla="*/ 14 h 45"/>
                <a:gd name="T30" fmla="*/ 1 w 26"/>
                <a:gd name="T31" fmla="*/ 9 h 45"/>
                <a:gd name="T32" fmla="*/ 4 w 26"/>
                <a:gd name="T33" fmla="*/ 5 h 45"/>
                <a:gd name="T34" fmla="*/ 9 w 26"/>
                <a:gd name="T35" fmla="*/ 2 h 45"/>
                <a:gd name="T36" fmla="*/ 13 w 26"/>
                <a:gd name="T3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45">
                  <a:moveTo>
                    <a:pt x="13" y="0"/>
                  </a:moveTo>
                  <a:lnTo>
                    <a:pt x="19" y="2"/>
                  </a:lnTo>
                  <a:lnTo>
                    <a:pt x="23" y="5"/>
                  </a:lnTo>
                  <a:lnTo>
                    <a:pt x="25" y="9"/>
                  </a:lnTo>
                  <a:lnTo>
                    <a:pt x="26" y="14"/>
                  </a:lnTo>
                  <a:lnTo>
                    <a:pt x="26" y="31"/>
                  </a:lnTo>
                  <a:lnTo>
                    <a:pt x="26" y="36"/>
                  </a:lnTo>
                  <a:lnTo>
                    <a:pt x="23" y="40"/>
                  </a:lnTo>
                  <a:lnTo>
                    <a:pt x="19" y="43"/>
                  </a:lnTo>
                  <a:lnTo>
                    <a:pt x="13" y="45"/>
                  </a:lnTo>
                  <a:lnTo>
                    <a:pt x="9" y="43"/>
                  </a:lnTo>
                  <a:lnTo>
                    <a:pt x="4" y="40"/>
                  </a:lnTo>
                  <a:lnTo>
                    <a:pt x="1" y="36"/>
                  </a:lnTo>
                  <a:lnTo>
                    <a:pt x="1" y="31"/>
                  </a:lnTo>
                  <a:lnTo>
                    <a:pt x="0" y="14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/>
            <p:cNvSpPr>
              <a:spLocks/>
            </p:cNvSpPr>
            <p:nvPr/>
          </p:nvSpPr>
          <p:spPr bwMode="auto">
            <a:xfrm>
              <a:off x="7780196" y="5370081"/>
              <a:ext cx="43582" cy="73754"/>
            </a:xfrm>
            <a:custGeom>
              <a:avLst/>
              <a:gdLst>
                <a:gd name="T0" fmla="*/ 14 w 27"/>
                <a:gd name="T1" fmla="*/ 0 h 43"/>
                <a:gd name="T2" fmla="*/ 18 w 27"/>
                <a:gd name="T3" fmla="*/ 0 h 43"/>
                <a:gd name="T4" fmla="*/ 22 w 27"/>
                <a:gd name="T5" fmla="*/ 3 h 43"/>
                <a:gd name="T6" fmla="*/ 25 w 27"/>
                <a:gd name="T7" fmla="*/ 7 h 43"/>
                <a:gd name="T8" fmla="*/ 27 w 27"/>
                <a:gd name="T9" fmla="*/ 13 h 43"/>
                <a:gd name="T10" fmla="*/ 27 w 27"/>
                <a:gd name="T11" fmla="*/ 30 h 43"/>
                <a:gd name="T12" fmla="*/ 25 w 27"/>
                <a:gd name="T13" fmla="*/ 35 h 43"/>
                <a:gd name="T14" fmla="*/ 22 w 27"/>
                <a:gd name="T15" fmla="*/ 38 h 43"/>
                <a:gd name="T16" fmla="*/ 18 w 27"/>
                <a:gd name="T17" fmla="*/ 41 h 43"/>
                <a:gd name="T18" fmla="*/ 14 w 27"/>
                <a:gd name="T19" fmla="*/ 43 h 43"/>
                <a:gd name="T20" fmla="*/ 8 w 27"/>
                <a:gd name="T21" fmla="*/ 41 h 43"/>
                <a:gd name="T22" fmla="*/ 5 w 27"/>
                <a:gd name="T23" fmla="*/ 38 h 43"/>
                <a:gd name="T24" fmla="*/ 2 w 27"/>
                <a:gd name="T25" fmla="*/ 35 h 43"/>
                <a:gd name="T26" fmla="*/ 0 w 27"/>
                <a:gd name="T27" fmla="*/ 30 h 43"/>
                <a:gd name="T28" fmla="*/ 0 w 27"/>
                <a:gd name="T29" fmla="*/ 13 h 43"/>
                <a:gd name="T30" fmla="*/ 2 w 27"/>
                <a:gd name="T31" fmla="*/ 7 h 43"/>
                <a:gd name="T32" fmla="*/ 5 w 27"/>
                <a:gd name="T33" fmla="*/ 3 h 43"/>
                <a:gd name="T34" fmla="*/ 8 w 27"/>
                <a:gd name="T35" fmla="*/ 0 h 43"/>
                <a:gd name="T36" fmla="*/ 14 w 27"/>
                <a:gd name="T3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43">
                  <a:moveTo>
                    <a:pt x="14" y="0"/>
                  </a:moveTo>
                  <a:lnTo>
                    <a:pt x="18" y="0"/>
                  </a:lnTo>
                  <a:lnTo>
                    <a:pt x="22" y="3"/>
                  </a:lnTo>
                  <a:lnTo>
                    <a:pt x="25" y="7"/>
                  </a:lnTo>
                  <a:lnTo>
                    <a:pt x="27" y="13"/>
                  </a:lnTo>
                  <a:lnTo>
                    <a:pt x="27" y="30"/>
                  </a:lnTo>
                  <a:lnTo>
                    <a:pt x="25" y="35"/>
                  </a:lnTo>
                  <a:lnTo>
                    <a:pt x="22" y="38"/>
                  </a:lnTo>
                  <a:lnTo>
                    <a:pt x="18" y="41"/>
                  </a:lnTo>
                  <a:lnTo>
                    <a:pt x="14" y="43"/>
                  </a:lnTo>
                  <a:lnTo>
                    <a:pt x="8" y="41"/>
                  </a:lnTo>
                  <a:lnTo>
                    <a:pt x="5" y="38"/>
                  </a:lnTo>
                  <a:lnTo>
                    <a:pt x="2" y="35"/>
                  </a:lnTo>
                  <a:lnTo>
                    <a:pt x="0" y="30"/>
                  </a:lnTo>
                  <a:lnTo>
                    <a:pt x="0" y="13"/>
                  </a:lnTo>
                  <a:lnTo>
                    <a:pt x="2" y="7"/>
                  </a:lnTo>
                  <a:lnTo>
                    <a:pt x="5" y="3"/>
                  </a:lnTo>
                  <a:lnTo>
                    <a:pt x="8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9"/>
            <p:cNvSpPr>
              <a:spLocks noChangeArrowheads="1"/>
            </p:cNvSpPr>
            <p:nvPr/>
          </p:nvSpPr>
          <p:spPr bwMode="auto">
            <a:xfrm>
              <a:off x="7790253" y="5138760"/>
              <a:ext cx="23467" cy="18103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/>
            <p:cNvSpPr>
              <a:spLocks/>
            </p:cNvSpPr>
            <p:nvPr/>
          </p:nvSpPr>
          <p:spPr bwMode="auto">
            <a:xfrm>
              <a:off x="7562285" y="5028129"/>
              <a:ext cx="482756" cy="147509"/>
            </a:xfrm>
            <a:custGeom>
              <a:avLst/>
              <a:gdLst>
                <a:gd name="T0" fmla="*/ 287 w 287"/>
                <a:gd name="T1" fmla="*/ 0 h 87"/>
                <a:gd name="T2" fmla="*/ 287 w 287"/>
                <a:gd name="T3" fmla="*/ 42 h 87"/>
                <a:gd name="T4" fmla="*/ 283 w 287"/>
                <a:gd name="T5" fmla="*/ 59 h 87"/>
                <a:gd name="T6" fmla="*/ 274 w 287"/>
                <a:gd name="T7" fmla="*/ 74 h 87"/>
                <a:gd name="T8" fmla="*/ 259 w 287"/>
                <a:gd name="T9" fmla="*/ 82 h 87"/>
                <a:gd name="T10" fmla="*/ 243 w 287"/>
                <a:gd name="T11" fmla="*/ 87 h 87"/>
                <a:gd name="T12" fmla="*/ 44 w 287"/>
                <a:gd name="T13" fmla="*/ 87 h 87"/>
                <a:gd name="T14" fmla="*/ 27 w 287"/>
                <a:gd name="T15" fmla="*/ 84 h 87"/>
                <a:gd name="T16" fmla="*/ 12 w 287"/>
                <a:gd name="T17" fmla="*/ 74 h 87"/>
                <a:gd name="T18" fmla="*/ 3 w 287"/>
                <a:gd name="T19" fmla="*/ 60 h 87"/>
                <a:gd name="T20" fmla="*/ 0 w 287"/>
                <a:gd name="T21" fmla="*/ 42 h 87"/>
                <a:gd name="T22" fmla="*/ 0 w 287"/>
                <a:gd name="T23" fmla="*/ 1 h 87"/>
                <a:gd name="T24" fmla="*/ 9 w 287"/>
                <a:gd name="T25" fmla="*/ 1 h 87"/>
                <a:gd name="T26" fmla="*/ 9 w 287"/>
                <a:gd name="T27" fmla="*/ 42 h 87"/>
                <a:gd name="T28" fmla="*/ 12 w 287"/>
                <a:gd name="T29" fmla="*/ 56 h 87"/>
                <a:gd name="T30" fmla="*/ 19 w 287"/>
                <a:gd name="T31" fmla="*/ 66 h 87"/>
                <a:gd name="T32" fmla="*/ 31 w 287"/>
                <a:gd name="T33" fmla="*/ 74 h 87"/>
                <a:gd name="T34" fmla="*/ 44 w 287"/>
                <a:gd name="T35" fmla="*/ 77 h 87"/>
                <a:gd name="T36" fmla="*/ 243 w 287"/>
                <a:gd name="T37" fmla="*/ 77 h 87"/>
                <a:gd name="T38" fmla="*/ 256 w 287"/>
                <a:gd name="T39" fmla="*/ 74 h 87"/>
                <a:gd name="T40" fmla="*/ 266 w 287"/>
                <a:gd name="T41" fmla="*/ 66 h 87"/>
                <a:gd name="T42" fmla="*/ 274 w 287"/>
                <a:gd name="T43" fmla="*/ 56 h 87"/>
                <a:gd name="T44" fmla="*/ 277 w 287"/>
                <a:gd name="T45" fmla="*/ 42 h 87"/>
                <a:gd name="T46" fmla="*/ 277 w 287"/>
                <a:gd name="T47" fmla="*/ 0 h 87"/>
                <a:gd name="T48" fmla="*/ 287 w 287"/>
                <a:gd name="T49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7" h="87">
                  <a:moveTo>
                    <a:pt x="287" y="0"/>
                  </a:moveTo>
                  <a:lnTo>
                    <a:pt x="287" y="42"/>
                  </a:lnTo>
                  <a:lnTo>
                    <a:pt x="283" y="59"/>
                  </a:lnTo>
                  <a:lnTo>
                    <a:pt x="274" y="74"/>
                  </a:lnTo>
                  <a:lnTo>
                    <a:pt x="259" y="82"/>
                  </a:lnTo>
                  <a:lnTo>
                    <a:pt x="243" y="87"/>
                  </a:lnTo>
                  <a:lnTo>
                    <a:pt x="44" y="87"/>
                  </a:lnTo>
                  <a:lnTo>
                    <a:pt x="27" y="84"/>
                  </a:lnTo>
                  <a:lnTo>
                    <a:pt x="12" y="74"/>
                  </a:lnTo>
                  <a:lnTo>
                    <a:pt x="3" y="60"/>
                  </a:lnTo>
                  <a:lnTo>
                    <a:pt x="0" y="42"/>
                  </a:lnTo>
                  <a:lnTo>
                    <a:pt x="0" y="1"/>
                  </a:lnTo>
                  <a:lnTo>
                    <a:pt x="9" y="1"/>
                  </a:lnTo>
                  <a:lnTo>
                    <a:pt x="9" y="42"/>
                  </a:lnTo>
                  <a:lnTo>
                    <a:pt x="12" y="56"/>
                  </a:lnTo>
                  <a:lnTo>
                    <a:pt x="19" y="66"/>
                  </a:lnTo>
                  <a:lnTo>
                    <a:pt x="31" y="74"/>
                  </a:lnTo>
                  <a:lnTo>
                    <a:pt x="44" y="77"/>
                  </a:lnTo>
                  <a:lnTo>
                    <a:pt x="243" y="77"/>
                  </a:lnTo>
                  <a:lnTo>
                    <a:pt x="256" y="74"/>
                  </a:lnTo>
                  <a:lnTo>
                    <a:pt x="266" y="66"/>
                  </a:lnTo>
                  <a:lnTo>
                    <a:pt x="274" y="56"/>
                  </a:lnTo>
                  <a:lnTo>
                    <a:pt x="277" y="42"/>
                  </a:lnTo>
                  <a:lnTo>
                    <a:pt x="277" y="0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/>
            <p:cNvSpPr>
              <a:spLocks/>
            </p:cNvSpPr>
            <p:nvPr/>
          </p:nvSpPr>
          <p:spPr bwMode="auto">
            <a:xfrm>
              <a:off x="7773491" y="4843743"/>
              <a:ext cx="60344" cy="341952"/>
            </a:xfrm>
            <a:custGeom>
              <a:avLst/>
              <a:gdLst>
                <a:gd name="T0" fmla="*/ 18 w 35"/>
                <a:gd name="T1" fmla="*/ 0 h 203"/>
                <a:gd name="T2" fmla="*/ 22 w 35"/>
                <a:gd name="T3" fmla="*/ 1 h 203"/>
                <a:gd name="T4" fmla="*/ 28 w 35"/>
                <a:gd name="T5" fmla="*/ 3 h 203"/>
                <a:gd name="T6" fmla="*/ 31 w 35"/>
                <a:gd name="T7" fmla="*/ 7 h 203"/>
                <a:gd name="T8" fmla="*/ 34 w 35"/>
                <a:gd name="T9" fmla="*/ 12 h 203"/>
                <a:gd name="T10" fmla="*/ 34 w 35"/>
                <a:gd name="T11" fmla="*/ 18 h 203"/>
                <a:gd name="T12" fmla="*/ 35 w 35"/>
                <a:gd name="T13" fmla="*/ 203 h 203"/>
                <a:gd name="T14" fmla="*/ 0 w 35"/>
                <a:gd name="T15" fmla="*/ 203 h 203"/>
                <a:gd name="T16" fmla="*/ 0 w 35"/>
                <a:gd name="T17" fmla="*/ 18 h 203"/>
                <a:gd name="T18" fmla="*/ 0 w 35"/>
                <a:gd name="T19" fmla="*/ 12 h 203"/>
                <a:gd name="T20" fmla="*/ 3 w 35"/>
                <a:gd name="T21" fmla="*/ 7 h 203"/>
                <a:gd name="T22" fmla="*/ 7 w 35"/>
                <a:gd name="T23" fmla="*/ 3 h 203"/>
                <a:gd name="T24" fmla="*/ 12 w 35"/>
                <a:gd name="T25" fmla="*/ 1 h 203"/>
                <a:gd name="T26" fmla="*/ 18 w 35"/>
                <a:gd name="T27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" h="203">
                  <a:moveTo>
                    <a:pt x="18" y="0"/>
                  </a:moveTo>
                  <a:lnTo>
                    <a:pt x="22" y="1"/>
                  </a:lnTo>
                  <a:lnTo>
                    <a:pt x="28" y="3"/>
                  </a:lnTo>
                  <a:lnTo>
                    <a:pt x="31" y="7"/>
                  </a:lnTo>
                  <a:lnTo>
                    <a:pt x="34" y="12"/>
                  </a:lnTo>
                  <a:lnTo>
                    <a:pt x="34" y="18"/>
                  </a:lnTo>
                  <a:lnTo>
                    <a:pt x="35" y="203"/>
                  </a:lnTo>
                  <a:lnTo>
                    <a:pt x="0" y="203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3" y="7"/>
                  </a:lnTo>
                  <a:lnTo>
                    <a:pt x="7" y="3"/>
                  </a:lnTo>
                  <a:lnTo>
                    <a:pt x="12" y="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/>
            <p:cNvSpPr>
              <a:spLocks/>
            </p:cNvSpPr>
            <p:nvPr/>
          </p:nvSpPr>
          <p:spPr bwMode="auto">
            <a:xfrm>
              <a:off x="7622630" y="5111940"/>
              <a:ext cx="358715" cy="73754"/>
            </a:xfrm>
            <a:custGeom>
              <a:avLst/>
              <a:gdLst>
                <a:gd name="T0" fmla="*/ 193 w 214"/>
                <a:gd name="T1" fmla="*/ 0 h 43"/>
                <a:gd name="T2" fmla="*/ 199 w 214"/>
                <a:gd name="T3" fmla="*/ 1 h 43"/>
                <a:gd name="T4" fmla="*/ 205 w 214"/>
                <a:gd name="T5" fmla="*/ 4 h 43"/>
                <a:gd name="T6" fmla="*/ 210 w 214"/>
                <a:gd name="T7" fmla="*/ 9 h 43"/>
                <a:gd name="T8" fmla="*/ 213 w 214"/>
                <a:gd name="T9" fmla="*/ 15 h 43"/>
                <a:gd name="T10" fmla="*/ 214 w 214"/>
                <a:gd name="T11" fmla="*/ 22 h 43"/>
                <a:gd name="T12" fmla="*/ 213 w 214"/>
                <a:gd name="T13" fmla="*/ 28 h 43"/>
                <a:gd name="T14" fmla="*/ 210 w 214"/>
                <a:gd name="T15" fmla="*/ 34 h 43"/>
                <a:gd name="T16" fmla="*/ 205 w 214"/>
                <a:gd name="T17" fmla="*/ 38 h 43"/>
                <a:gd name="T18" fmla="*/ 199 w 214"/>
                <a:gd name="T19" fmla="*/ 41 h 43"/>
                <a:gd name="T20" fmla="*/ 193 w 214"/>
                <a:gd name="T21" fmla="*/ 43 h 43"/>
                <a:gd name="T22" fmla="*/ 22 w 214"/>
                <a:gd name="T23" fmla="*/ 43 h 43"/>
                <a:gd name="T24" fmla="*/ 14 w 214"/>
                <a:gd name="T25" fmla="*/ 43 h 43"/>
                <a:gd name="T26" fmla="*/ 8 w 214"/>
                <a:gd name="T27" fmla="*/ 40 h 43"/>
                <a:gd name="T28" fmla="*/ 4 w 214"/>
                <a:gd name="T29" fmla="*/ 34 h 43"/>
                <a:gd name="T30" fmla="*/ 1 w 214"/>
                <a:gd name="T31" fmla="*/ 29 h 43"/>
                <a:gd name="T32" fmla="*/ 0 w 214"/>
                <a:gd name="T33" fmla="*/ 22 h 43"/>
                <a:gd name="T34" fmla="*/ 1 w 214"/>
                <a:gd name="T35" fmla="*/ 15 h 43"/>
                <a:gd name="T36" fmla="*/ 4 w 214"/>
                <a:gd name="T37" fmla="*/ 9 h 43"/>
                <a:gd name="T38" fmla="*/ 8 w 214"/>
                <a:gd name="T39" fmla="*/ 4 h 43"/>
                <a:gd name="T40" fmla="*/ 14 w 214"/>
                <a:gd name="T41" fmla="*/ 1 h 43"/>
                <a:gd name="T42" fmla="*/ 22 w 214"/>
                <a:gd name="T43" fmla="*/ 0 h 43"/>
                <a:gd name="T44" fmla="*/ 193 w 214"/>
                <a:gd name="T45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4" h="43">
                  <a:moveTo>
                    <a:pt x="193" y="0"/>
                  </a:moveTo>
                  <a:lnTo>
                    <a:pt x="199" y="1"/>
                  </a:lnTo>
                  <a:lnTo>
                    <a:pt x="205" y="4"/>
                  </a:lnTo>
                  <a:lnTo>
                    <a:pt x="210" y="9"/>
                  </a:lnTo>
                  <a:lnTo>
                    <a:pt x="213" y="15"/>
                  </a:lnTo>
                  <a:lnTo>
                    <a:pt x="214" y="22"/>
                  </a:lnTo>
                  <a:lnTo>
                    <a:pt x="213" y="28"/>
                  </a:lnTo>
                  <a:lnTo>
                    <a:pt x="210" y="34"/>
                  </a:lnTo>
                  <a:lnTo>
                    <a:pt x="205" y="38"/>
                  </a:lnTo>
                  <a:lnTo>
                    <a:pt x="199" y="41"/>
                  </a:lnTo>
                  <a:lnTo>
                    <a:pt x="193" y="43"/>
                  </a:lnTo>
                  <a:lnTo>
                    <a:pt x="22" y="43"/>
                  </a:lnTo>
                  <a:lnTo>
                    <a:pt x="14" y="43"/>
                  </a:lnTo>
                  <a:lnTo>
                    <a:pt x="8" y="40"/>
                  </a:lnTo>
                  <a:lnTo>
                    <a:pt x="4" y="34"/>
                  </a:lnTo>
                  <a:lnTo>
                    <a:pt x="1" y="29"/>
                  </a:lnTo>
                  <a:lnTo>
                    <a:pt x="0" y="22"/>
                  </a:lnTo>
                  <a:lnTo>
                    <a:pt x="1" y="15"/>
                  </a:lnTo>
                  <a:lnTo>
                    <a:pt x="4" y="9"/>
                  </a:lnTo>
                  <a:lnTo>
                    <a:pt x="8" y="4"/>
                  </a:lnTo>
                  <a:lnTo>
                    <a:pt x="14" y="1"/>
                  </a:lnTo>
                  <a:lnTo>
                    <a:pt x="22" y="0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83"/>
            <p:cNvSpPr>
              <a:spLocks noChangeArrowheads="1"/>
            </p:cNvSpPr>
            <p:nvPr/>
          </p:nvSpPr>
          <p:spPr bwMode="auto">
            <a:xfrm>
              <a:off x="7773491" y="5266154"/>
              <a:ext cx="60344" cy="103927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7646097" y="4656004"/>
              <a:ext cx="311780" cy="355362"/>
            </a:xfrm>
            <a:custGeom>
              <a:avLst/>
              <a:gdLst>
                <a:gd name="T0" fmla="*/ 82 w 185"/>
                <a:gd name="T1" fmla="*/ 0 h 212"/>
                <a:gd name="T2" fmla="*/ 99 w 185"/>
                <a:gd name="T3" fmla="*/ 0 h 212"/>
                <a:gd name="T4" fmla="*/ 117 w 185"/>
                <a:gd name="T5" fmla="*/ 5 h 212"/>
                <a:gd name="T6" fmla="*/ 134 w 185"/>
                <a:gd name="T7" fmla="*/ 12 h 212"/>
                <a:gd name="T8" fmla="*/ 147 w 185"/>
                <a:gd name="T9" fmla="*/ 26 h 212"/>
                <a:gd name="T10" fmla="*/ 156 w 185"/>
                <a:gd name="T11" fmla="*/ 40 h 212"/>
                <a:gd name="T12" fmla="*/ 185 w 185"/>
                <a:gd name="T13" fmla="*/ 162 h 212"/>
                <a:gd name="T14" fmla="*/ 185 w 185"/>
                <a:gd name="T15" fmla="*/ 177 h 212"/>
                <a:gd name="T16" fmla="*/ 179 w 185"/>
                <a:gd name="T17" fmla="*/ 191 h 212"/>
                <a:gd name="T18" fmla="*/ 168 w 185"/>
                <a:gd name="T19" fmla="*/ 202 h 212"/>
                <a:gd name="T20" fmla="*/ 153 w 185"/>
                <a:gd name="T21" fmla="*/ 209 h 212"/>
                <a:gd name="T22" fmla="*/ 136 w 185"/>
                <a:gd name="T23" fmla="*/ 212 h 212"/>
                <a:gd name="T24" fmla="*/ 49 w 185"/>
                <a:gd name="T25" fmla="*/ 212 h 212"/>
                <a:gd name="T26" fmla="*/ 33 w 185"/>
                <a:gd name="T27" fmla="*/ 209 h 212"/>
                <a:gd name="T28" fmla="*/ 20 w 185"/>
                <a:gd name="T29" fmla="*/ 202 h 212"/>
                <a:gd name="T30" fmla="*/ 8 w 185"/>
                <a:gd name="T31" fmla="*/ 191 h 212"/>
                <a:gd name="T32" fmla="*/ 0 w 185"/>
                <a:gd name="T33" fmla="*/ 177 h 212"/>
                <a:gd name="T34" fmla="*/ 0 w 185"/>
                <a:gd name="T35" fmla="*/ 162 h 212"/>
                <a:gd name="T36" fmla="*/ 30 w 185"/>
                <a:gd name="T37" fmla="*/ 40 h 212"/>
                <a:gd name="T38" fmla="*/ 37 w 185"/>
                <a:gd name="T39" fmla="*/ 24 h 212"/>
                <a:gd name="T40" fmla="*/ 49 w 185"/>
                <a:gd name="T41" fmla="*/ 12 h 212"/>
                <a:gd name="T42" fmla="*/ 64 w 185"/>
                <a:gd name="T43" fmla="*/ 3 h 212"/>
                <a:gd name="T44" fmla="*/ 82 w 185"/>
                <a:gd name="T45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85" h="212">
                  <a:moveTo>
                    <a:pt x="82" y="0"/>
                  </a:moveTo>
                  <a:lnTo>
                    <a:pt x="99" y="0"/>
                  </a:lnTo>
                  <a:lnTo>
                    <a:pt x="117" y="5"/>
                  </a:lnTo>
                  <a:lnTo>
                    <a:pt x="134" y="12"/>
                  </a:lnTo>
                  <a:lnTo>
                    <a:pt x="147" y="26"/>
                  </a:lnTo>
                  <a:lnTo>
                    <a:pt x="156" y="40"/>
                  </a:lnTo>
                  <a:lnTo>
                    <a:pt x="185" y="162"/>
                  </a:lnTo>
                  <a:lnTo>
                    <a:pt x="185" y="177"/>
                  </a:lnTo>
                  <a:lnTo>
                    <a:pt x="179" y="191"/>
                  </a:lnTo>
                  <a:lnTo>
                    <a:pt x="168" y="202"/>
                  </a:lnTo>
                  <a:lnTo>
                    <a:pt x="153" y="209"/>
                  </a:lnTo>
                  <a:lnTo>
                    <a:pt x="136" y="212"/>
                  </a:lnTo>
                  <a:lnTo>
                    <a:pt x="49" y="212"/>
                  </a:lnTo>
                  <a:lnTo>
                    <a:pt x="33" y="209"/>
                  </a:lnTo>
                  <a:lnTo>
                    <a:pt x="20" y="202"/>
                  </a:lnTo>
                  <a:lnTo>
                    <a:pt x="8" y="191"/>
                  </a:lnTo>
                  <a:lnTo>
                    <a:pt x="0" y="177"/>
                  </a:lnTo>
                  <a:lnTo>
                    <a:pt x="0" y="162"/>
                  </a:lnTo>
                  <a:lnTo>
                    <a:pt x="30" y="40"/>
                  </a:lnTo>
                  <a:lnTo>
                    <a:pt x="37" y="24"/>
                  </a:lnTo>
                  <a:lnTo>
                    <a:pt x="49" y="12"/>
                  </a:lnTo>
                  <a:lnTo>
                    <a:pt x="64" y="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8004812" y="5001309"/>
              <a:ext cx="56992" cy="53640"/>
            </a:xfrm>
            <a:custGeom>
              <a:avLst/>
              <a:gdLst>
                <a:gd name="T0" fmla="*/ 25 w 34"/>
                <a:gd name="T1" fmla="*/ 0 h 33"/>
                <a:gd name="T2" fmla="*/ 28 w 34"/>
                <a:gd name="T3" fmla="*/ 2 h 33"/>
                <a:gd name="T4" fmla="*/ 31 w 34"/>
                <a:gd name="T5" fmla="*/ 3 h 33"/>
                <a:gd name="T6" fmla="*/ 34 w 34"/>
                <a:gd name="T7" fmla="*/ 6 h 33"/>
                <a:gd name="T8" fmla="*/ 34 w 34"/>
                <a:gd name="T9" fmla="*/ 9 h 33"/>
                <a:gd name="T10" fmla="*/ 34 w 34"/>
                <a:gd name="T11" fmla="*/ 24 h 33"/>
                <a:gd name="T12" fmla="*/ 34 w 34"/>
                <a:gd name="T13" fmla="*/ 28 h 33"/>
                <a:gd name="T14" fmla="*/ 31 w 34"/>
                <a:gd name="T15" fmla="*/ 31 h 33"/>
                <a:gd name="T16" fmla="*/ 28 w 34"/>
                <a:gd name="T17" fmla="*/ 33 h 33"/>
                <a:gd name="T18" fmla="*/ 25 w 34"/>
                <a:gd name="T19" fmla="*/ 33 h 33"/>
                <a:gd name="T20" fmla="*/ 9 w 34"/>
                <a:gd name="T21" fmla="*/ 33 h 33"/>
                <a:gd name="T22" fmla="*/ 4 w 34"/>
                <a:gd name="T23" fmla="*/ 33 h 33"/>
                <a:gd name="T24" fmla="*/ 1 w 34"/>
                <a:gd name="T25" fmla="*/ 31 h 33"/>
                <a:gd name="T26" fmla="*/ 0 w 34"/>
                <a:gd name="T27" fmla="*/ 28 h 33"/>
                <a:gd name="T28" fmla="*/ 0 w 34"/>
                <a:gd name="T29" fmla="*/ 24 h 33"/>
                <a:gd name="T30" fmla="*/ 0 w 34"/>
                <a:gd name="T31" fmla="*/ 11 h 33"/>
                <a:gd name="T32" fmla="*/ 0 w 34"/>
                <a:gd name="T33" fmla="*/ 6 h 33"/>
                <a:gd name="T34" fmla="*/ 1 w 34"/>
                <a:gd name="T35" fmla="*/ 3 h 33"/>
                <a:gd name="T36" fmla="*/ 4 w 34"/>
                <a:gd name="T37" fmla="*/ 2 h 33"/>
                <a:gd name="T38" fmla="*/ 9 w 34"/>
                <a:gd name="T39" fmla="*/ 0 h 33"/>
                <a:gd name="T40" fmla="*/ 25 w 34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" h="33">
                  <a:moveTo>
                    <a:pt x="25" y="0"/>
                  </a:moveTo>
                  <a:lnTo>
                    <a:pt x="28" y="2"/>
                  </a:lnTo>
                  <a:lnTo>
                    <a:pt x="31" y="3"/>
                  </a:lnTo>
                  <a:lnTo>
                    <a:pt x="34" y="6"/>
                  </a:lnTo>
                  <a:lnTo>
                    <a:pt x="34" y="9"/>
                  </a:lnTo>
                  <a:lnTo>
                    <a:pt x="34" y="24"/>
                  </a:lnTo>
                  <a:lnTo>
                    <a:pt x="34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3"/>
                  </a:lnTo>
                  <a:lnTo>
                    <a:pt x="9" y="33"/>
                  </a:lnTo>
                  <a:lnTo>
                    <a:pt x="4" y="33"/>
                  </a:lnTo>
                  <a:lnTo>
                    <a:pt x="1" y="31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0" y="11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2"/>
                  </a:lnTo>
                  <a:lnTo>
                    <a:pt x="9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/>
            <p:cNvSpPr>
              <a:spLocks/>
            </p:cNvSpPr>
            <p:nvPr/>
          </p:nvSpPr>
          <p:spPr bwMode="auto">
            <a:xfrm>
              <a:off x="7538818" y="5001309"/>
              <a:ext cx="60344" cy="56992"/>
            </a:xfrm>
            <a:custGeom>
              <a:avLst/>
              <a:gdLst>
                <a:gd name="T0" fmla="*/ 25 w 35"/>
                <a:gd name="T1" fmla="*/ 0 h 34"/>
                <a:gd name="T2" fmla="*/ 29 w 35"/>
                <a:gd name="T3" fmla="*/ 2 h 34"/>
                <a:gd name="T4" fmla="*/ 32 w 35"/>
                <a:gd name="T5" fmla="*/ 3 h 34"/>
                <a:gd name="T6" fmla="*/ 34 w 35"/>
                <a:gd name="T7" fmla="*/ 6 h 34"/>
                <a:gd name="T8" fmla="*/ 35 w 35"/>
                <a:gd name="T9" fmla="*/ 11 h 34"/>
                <a:gd name="T10" fmla="*/ 35 w 35"/>
                <a:gd name="T11" fmla="*/ 24 h 34"/>
                <a:gd name="T12" fmla="*/ 34 w 35"/>
                <a:gd name="T13" fmla="*/ 28 h 34"/>
                <a:gd name="T14" fmla="*/ 32 w 35"/>
                <a:gd name="T15" fmla="*/ 31 h 34"/>
                <a:gd name="T16" fmla="*/ 29 w 35"/>
                <a:gd name="T17" fmla="*/ 33 h 34"/>
                <a:gd name="T18" fmla="*/ 25 w 35"/>
                <a:gd name="T19" fmla="*/ 34 h 34"/>
                <a:gd name="T20" fmla="*/ 9 w 35"/>
                <a:gd name="T21" fmla="*/ 34 h 34"/>
                <a:gd name="T22" fmla="*/ 6 w 35"/>
                <a:gd name="T23" fmla="*/ 33 h 34"/>
                <a:gd name="T24" fmla="*/ 3 w 35"/>
                <a:gd name="T25" fmla="*/ 31 h 34"/>
                <a:gd name="T26" fmla="*/ 1 w 35"/>
                <a:gd name="T27" fmla="*/ 28 h 34"/>
                <a:gd name="T28" fmla="*/ 0 w 35"/>
                <a:gd name="T29" fmla="*/ 24 h 34"/>
                <a:gd name="T30" fmla="*/ 0 w 35"/>
                <a:gd name="T31" fmla="*/ 11 h 34"/>
                <a:gd name="T32" fmla="*/ 1 w 35"/>
                <a:gd name="T33" fmla="*/ 6 h 34"/>
                <a:gd name="T34" fmla="*/ 3 w 35"/>
                <a:gd name="T35" fmla="*/ 3 h 34"/>
                <a:gd name="T36" fmla="*/ 6 w 35"/>
                <a:gd name="T37" fmla="*/ 2 h 34"/>
                <a:gd name="T38" fmla="*/ 9 w 35"/>
                <a:gd name="T39" fmla="*/ 2 h 34"/>
                <a:gd name="T40" fmla="*/ 25 w 35"/>
                <a:gd name="T4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" h="34">
                  <a:moveTo>
                    <a:pt x="25" y="0"/>
                  </a:moveTo>
                  <a:lnTo>
                    <a:pt x="29" y="2"/>
                  </a:lnTo>
                  <a:lnTo>
                    <a:pt x="32" y="3"/>
                  </a:lnTo>
                  <a:lnTo>
                    <a:pt x="34" y="6"/>
                  </a:lnTo>
                  <a:lnTo>
                    <a:pt x="35" y="11"/>
                  </a:lnTo>
                  <a:lnTo>
                    <a:pt x="35" y="24"/>
                  </a:lnTo>
                  <a:lnTo>
                    <a:pt x="34" y="28"/>
                  </a:lnTo>
                  <a:lnTo>
                    <a:pt x="32" y="31"/>
                  </a:lnTo>
                  <a:lnTo>
                    <a:pt x="29" y="33"/>
                  </a:lnTo>
                  <a:lnTo>
                    <a:pt x="25" y="34"/>
                  </a:lnTo>
                  <a:lnTo>
                    <a:pt x="9" y="34"/>
                  </a:lnTo>
                  <a:lnTo>
                    <a:pt x="6" y="33"/>
                  </a:lnTo>
                  <a:lnTo>
                    <a:pt x="3" y="31"/>
                  </a:lnTo>
                  <a:lnTo>
                    <a:pt x="1" y="28"/>
                  </a:lnTo>
                  <a:lnTo>
                    <a:pt x="0" y="24"/>
                  </a:lnTo>
                  <a:lnTo>
                    <a:pt x="0" y="11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9" y="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9618391" y="3001130"/>
            <a:ext cx="1175990" cy="1236334"/>
            <a:chOff x="9255284" y="4615774"/>
            <a:chExt cx="925282" cy="925282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9255284" y="4615774"/>
              <a:ext cx="925282" cy="925282"/>
            </a:xfrm>
            <a:custGeom>
              <a:avLst/>
              <a:gdLst>
                <a:gd name="T0" fmla="*/ 275 w 552"/>
                <a:gd name="T1" fmla="*/ 0 h 551"/>
                <a:gd name="T2" fmla="*/ 325 w 552"/>
                <a:gd name="T3" fmla="*/ 4 h 551"/>
                <a:gd name="T4" fmla="*/ 371 w 552"/>
                <a:gd name="T5" fmla="*/ 16 h 551"/>
                <a:gd name="T6" fmla="*/ 414 w 552"/>
                <a:gd name="T7" fmla="*/ 37 h 551"/>
                <a:gd name="T8" fmla="*/ 453 w 552"/>
                <a:gd name="T9" fmla="*/ 63 h 551"/>
                <a:gd name="T10" fmla="*/ 487 w 552"/>
                <a:gd name="T11" fmla="*/ 97 h 551"/>
                <a:gd name="T12" fmla="*/ 513 w 552"/>
                <a:gd name="T13" fmla="*/ 136 h 551"/>
                <a:gd name="T14" fmla="*/ 534 w 552"/>
                <a:gd name="T15" fmla="*/ 179 h 551"/>
                <a:gd name="T16" fmla="*/ 547 w 552"/>
                <a:gd name="T17" fmla="*/ 226 h 551"/>
                <a:gd name="T18" fmla="*/ 552 w 552"/>
                <a:gd name="T19" fmla="*/ 275 h 551"/>
                <a:gd name="T20" fmla="*/ 547 w 552"/>
                <a:gd name="T21" fmla="*/ 325 h 551"/>
                <a:gd name="T22" fmla="*/ 534 w 552"/>
                <a:gd name="T23" fmla="*/ 371 h 551"/>
                <a:gd name="T24" fmla="*/ 513 w 552"/>
                <a:gd name="T25" fmla="*/ 414 h 551"/>
                <a:gd name="T26" fmla="*/ 487 w 552"/>
                <a:gd name="T27" fmla="*/ 453 h 551"/>
                <a:gd name="T28" fmla="*/ 453 w 552"/>
                <a:gd name="T29" fmla="*/ 487 h 551"/>
                <a:gd name="T30" fmla="*/ 414 w 552"/>
                <a:gd name="T31" fmla="*/ 514 h 551"/>
                <a:gd name="T32" fmla="*/ 371 w 552"/>
                <a:gd name="T33" fmla="*/ 534 h 551"/>
                <a:gd name="T34" fmla="*/ 325 w 552"/>
                <a:gd name="T35" fmla="*/ 546 h 551"/>
                <a:gd name="T36" fmla="*/ 275 w 552"/>
                <a:gd name="T37" fmla="*/ 551 h 551"/>
                <a:gd name="T38" fmla="*/ 226 w 552"/>
                <a:gd name="T39" fmla="*/ 546 h 551"/>
                <a:gd name="T40" fmla="*/ 179 w 552"/>
                <a:gd name="T41" fmla="*/ 534 h 551"/>
                <a:gd name="T42" fmla="*/ 136 w 552"/>
                <a:gd name="T43" fmla="*/ 514 h 551"/>
                <a:gd name="T44" fmla="*/ 98 w 552"/>
                <a:gd name="T45" fmla="*/ 487 h 551"/>
                <a:gd name="T46" fmla="*/ 65 w 552"/>
                <a:gd name="T47" fmla="*/ 453 h 551"/>
                <a:gd name="T48" fmla="*/ 37 w 552"/>
                <a:gd name="T49" fmla="*/ 414 h 551"/>
                <a:gd name="T50" fmla="*/ 18 w 552"/>
                <a:gd name="T51" fmla="*/ 371 h 551"/>
                <a:gd name="T52" fmla="*/ 4 w 552"/>
                <a:gd name="T53" fmla="*/ 325 h 551"/>
                <a:gd name="T54" fmla="*/ 0 w 552"/>
                <a:gd name="T55" fmla="*/ 275 h 551"/>
                <a:gd name="T56" fmla="*/ 4 w 552"/>
                <a:gd name="T57" fmla="*/ 226 h 551"/>
                <a:gd name="T58" fmla="*/ 18 w 552"/>
                <a:gd name="T59" fmla="*/ 179 h 551"/>
                <a:gd name="T60" fmla="*/ 37 w 552"/>
                <a:gd name="T61" fmla="*/ 136 h 551"/>
                <a:gd name="T62" fmla="*/ 65 w 552"/>
                <a:gd name="T63" fmla="*/ 97 h 551"/>
                <a:gd name="T64" fmla="*/ 98 w 552"/>
                <a:gd name="T65" fmla="*/ 63 h 551"/>
                <a:gd name="T66" fmla="*/ 136 w 552"/>
                <a:gd name="T67" fmla="*/ 37 h 551"/>
                <a:gd name="T68" fmla="*/ 179 w 552"/>
                <a:gd name="T69" fmla="*/ 16 h 551"/>
                <a:gd name="T70" fmla="*/ 226 w 552"/>
                <a:gd name="T71" fmla="*/ 4 h 551"/>
                <a:gd name="T72" fmla="*/ 275 w 552"/>
                <a:gd name="T73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2" h="551">
                  <a:moveTo>
                    <a:pt x="275" y="0"/>
                  </a:moveTo>
                  <a:lnTo>
                    <a:pt x="325" y="4"/>
                  </a:lnTo>
                  <a:lnTo>
                    <a:pt x="371" y="16"/>
                  </a:lnTo>
                  <a:lnTo>
                    <a:pt x="414" y="37"/>
                  </a:lnTo>
                  <a:lnTo>
                    <a:pt x="453" y="63"/>
                  </a:lnTo>
                  <a:lnTo>
                    <a:pt x="487" y="97"/>
                  </a:lnTo>
                  <a:lnTo>
                    <a:pt x="513" y="136"/>
                  </a:lnTo>
                  <a:lnTo>
                    <a:pt x="534" y="179"/>
                  </a:lnTo>
                  <a:lnTo>
                    <a:pt x="547" y="226"/>
                  </a:lnTo>
                  <a:lnTo>
                    <a:pt x="552" y="275"/>
                  </a:lnTo>
                  <a:lnTo>
                    <a:pt x="547" y="325"/>
                  </a:lnTo>
                  <a:lnTo>
                    <a:pt x="534" y="371"/>
                  </a:lnTo>
                  <a:lnTo>
                    <a:pt x="513" y="414"/>
                  </a:lnTo>
                  <a:lnTo>
                    <a:pt x="487" y="453"/>
                  </a:lnTo>
                  <a:lnTo>
                    <a:pt x="453" y="487"/>
                  </a:lnTo>
                  <a:lnTo>
                    <a:pt x="414" y="514"/>
                  </a:lnTo>
                  <a:lnTo>
                    <a:pt x="371" y="534"/>
                  </a:lnTo>
                  <a:lnTo>
                    <a:pt x="325" y="546"/>
                  </a:lnTo>
                  <a:lnTo>
                    <a:pt x="275" y="551"/>
                  </a:lnTo>
                  <a:lnTo>
                    <a:pt x="226" y="546"/>
                  </a:lnTo>
                  <a:lnTo>
                    <a:pt x="179" y="534"/>
                  </a:lnTo>
                  <a:lnTo>
                    <a:pt x="136" y="514"/>
                  </a:lnTo>
                  <a:lnTo>
                    <a:pt x="98" y="487"/>
                  </a:lnTo>
                  <a:lnTo>
                    <a:pt x="65" y="453"/>
                  </a:lnTo>
                  <a:lnTo>
                    <a:pt x="37" y="414"/>
                  </a:lnTo>
                  <a:lnTo>
                    <a:pt x="18" y="371"/>
                  </a:lnTo>
                  <a:lnTo>
                    <a:pt x="4" y="325"/>
                  </a:lnTo>
                  <a:lnTo>
                    <a:pt x="0" y="275"/>
                  </a:lnTo>
                  <a:lnTo>
                    <a:pt x="4" y="226"/>
                  </a:lnTo>
                  <a:lnTo>
                    <a:pt x="18" y="179"/>
                  </a:lnTo>
                  <a:lnTo>
                    <a:pt x="37" y="136"/>
                  </a:lnTo>
                  <a:lnTo>
                    <a:pt x="65" y="97"/>
                  </a:lnTo>
                  <a:lnTo>
                    <a:pt x="98" y="63"/>
                  </a:lnTo>
                  <a:lnTo>
                    <a:pt x="136" y="37"/>
                  </a:lnTo>
                  <a:lnTo>
                    <a:pt x="179" y="16"/>
                  </a:lnTo>
                  <a:lnTo>
                    <a:pt x="226" y="4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/>
            <p:cNvSpPr>
              <a:spLocks noEditPoints="1"/>
            </p:cNvSpPr>
            <p:nvPr/>
          </p:nvSpPr>
          <p:spPr bwMode="auto">
            <a:xfrm>
              <a:off x="9446375" y="4867210"/>
              <a:ext cx="489461" cy="492813"/>
            </a:xfrm>
            <a:custGeom>
              <a:avLst/>
              <a:gdLst>
                <a:gd name="T0" fmla="*/ 290 w 291"/>
                <a:gd name="T1" fmla="*/ 0 h 295"/>
                <a:gd name="T2" fmla="*/ 291 w 291"/>
                <a:gd name="T3" fmla="*/ 2 h 295"/>
                <a:gd name="T4" fmla="*/ 291 w 291"/>
                <a:gd name="T5" fmla="*/ 3 h 295"/>
                <a:gd name="T6" fmla="*/ 291 w 291"/>
                <a:gd name="T7" fmla="*/ 5 h 295"/>
                <a:gd name="T8" fmla="*/ 291 w 291"/>
                <a:gd name="T9" fmla="*/ 6 h 295"/>
                <a:gd name="T10" fmla="*/ 290 w 291"/>
                <a:gd name="T11" fmla="*/ 6 h 295"/>
                <a:gd name="T12" fmla="*/ 288 w 291"/>
                <a:gd name="T13" fmla="*/ 6 h 295"/>
                <a:gd name="T14" fmla="*/ 288 w 291"/>
                <a:gd name="T15" fmla="*/ 3 h 295"/>
                <a:gd name="T16" fmla="*/ 288 w 291"/>
                <a:gd name="T17" fmla="*/ 0 h 295"/>
                <a:gd name="T18" fmla="*/ 290 w 291"/>
                <a:gd name="T19" fmla="*/ 0 h 295"/>
                <a:gd name="T20" fmla="*/ 3 w 291"/>
                <a:gd name="T21" fmla="*/ 0 h 295"/>
                <a:gd name="T22" fmla="*/ 9 w 291"/>
                <a:gd name="T23" fmla="*/ 2 h 295"/>
                <a:gd name="T24" fmla="*/ 18 w 291"/>
                <a:gd name="T25" fmla="*/ 3 h 295"/>
                <a:gd name="T26" fmla="*/ 25 w 291"/>
                <a:gd name="T27" fmla="*/ 6 h 295"/>
                <a:gd name="T28" fmla="*/ 29 w 291"/>
                <a:gd name="T29" fmla="*/ 6 h 295"/>
                <a:gd name="T30" fmla="*/ 288 w 291"/>
                <a:gd name="T31" fmla="*/ 6 h 295"/>
                <a:gd name="T32" fmla="*/ 288 w 291"/>
                <a:gd name="T33" fmla="*/ 271 h 295"/>
                <a:gd name="T34" fmla="*/ 288 w 291"/>
                <a:gd name="T35" fmla="*/ 274 h 295"/>
                <a:gd name="T36" fmla="*/ 290 w 291"/>
                <a:gd name="T37" fmla="*/ 277 h 295"/>
                <a:gd name="T38" fmla="*/ 290 w 291"/>
                <a:gd name="T39" fmla="*/ 282 h 295"/>
                <a:gd name="T40" fmla="*/ 291 w 291"/>
                <a:gd name="T41" fmla="*/ 286 h 295"/>
                <a:gd name="T42" fmla="*/ 291 w 291"/>
                <a:gd name="T43" fmla="*/ 289 h 295"/>
                <a:gd name="T44" fmla="*/ 291 w 291"/>
                <a:gd name="T45" fmla="*/ 292 h 295"/>
                <a:gd name="T46" fmla="*/ 291 w 291"/>
                <a:gd name="T47" fmla="*/ 295 h 295"/>
                <a:gd name="T48" fmla="*/ 290 w 291"/>
                <a:gd name="T49" fmla="*/ 295 h 295"/>
                <a:gd name="T50" fmla="*/ 29 w 291"/>
                <a:gd name="T51" fmla="*/ 295 h 295"/>
                <a:gd name="T52" fmla="*/ 25 w 291"/>
                <a:gd name="T53" fmla="*/ 294 h 295"/>
                <a:gd name="T54" fmla="*/ 18 w 291"/>
                <a:gd name="T55" fmla="*/ 289 h 295"/>
                <a:gd name="T56" fmla="*/ 9 w 291"/>
                <a:gd name="T57" fmla="*/ 283 h 295"/>
                <a:gd name="T58" fmla="*/ 3 w 291"/>
                <a:gd name="T59" fmla="*/ 276 h 295"/>
                <a:gd name="T60" fmla="*/ 0 w 291"/>
                <a:gd name="T61" fmla="*/ 271 h 295"/>
                <a:gd name="T62" fmla="*/ 0 w 291"/>
                <a:gd name="T63" fmla="*/ 3 h 295"/>
                <a:gd name="T64" fmla="*/ 3 w 291"/>
                <a:gd name="T65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1" h="295">
                  <a:moveTo>
                    <a:pt x="290" y="0"/>
                  </a:moveTo>
                  <a:lnTo>
                    <a:pt x="291" y="2"/>
                  </a:lnTo>
                  <a:lnTo>
                    <a:pt x="291" y="3"/>
                  </a:lnTo>
                  <a:lnTo>
                    <a:pt x="291" y="5"/>
                  </a:lnTo>
                  <a:lnTo>
                    <a:pt x="291" y="6"/>
                  </a:lnTo>
                  <a:lnTo>
                    <a:pt x="290" y="6"/>
                  </a:lnTo>
                  <a:lnTo>
                    <a:pt x="288" y="6"/>
                  </a:lnTo>
                  <a:lnTo>
                    <a:pt x="288" y="3"/>
                  </a:lnTo>
                  <a:lnTo>
                    <a:pt x="288" y="0"/>
                  </a:lnTo>
                  <a:lnTo>
                    <a:pt x="290" y="0"/>
                  </a:lnTo>
                  <a:close/>
                  <a:moveTo>
                    <a:pt x="3" y="0"/>
                  </a:moveTo>
                  <a:lnTo>
                    <a:pt x="9" y="2"/>
                  </a:lnTo>
                  <a:lnTo>
                    <a:pt x="18" y="3"/>
                  </a:lnTo>
                  <a:lnTo>
                    <a:pt x="25" y="6"/>
                  </a:lnTo>
                  <a:lnTo>
                    <a:pt x="29" y="6"/>
                  </a:lnTo>
                  <a:lnTo>
                    <a:pt x="288" y="6"/>
                  </a:lnTo>
                  <a:lnTo>
                    <a:pt x="288" y="271"/>
                  </a:lnTo>
                  <a:lnTo>
                    <a:pt x="288" y="274"/>
                  </a:lnTo>
                  <a:lnTo>
                    <a:pt x="290" y="277"/>
                  </a:lnTo>
                  <a:lnTo>
                    <a:pt x="290" y="282"/>
                  </a:lnTo>
                  <a:lnTo>
                    <a:pt x="291" y="286"/>
                  </a:lnTo>
                  <a:lnTo>
                    <a:pt x="291" y="289"/>
                  </a:lnTo>
                  <a:lnTo>
                    <a:pt x="291" y="292"/>
                  </a:lnTo>
                  <a:lnTo>
                    <a:pt x="291" y="295"/>
                  </a:lnTo>
                  <a:lnTo>
                    <a:pt x="290" y="295"/>
                  </a:lnTo>
                  <a:lnTo>
                    <a:pt x="29" y="295"/>
                  </a:lnTo>
                  <a:lnTo>
                    <a:pt x="25" y="294"/>
                  </a:lnTo>
                  <a:lnTo>
                    <a:pt x="18" y="289"/>
                  </a:lnTo>
                  <a:lnTo>
                    <a:pt x="9" y="283"/>
                  </a:lnTo>
                  <a:lnTo>
                    <a:pt x="3" y="276"/>
                  </a:lnTo>
                  <a:lnTo>
                    <a:pt x="0" y="271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5EED3"/>
            </a:solidFill>
            <a:ln w="0">
              <a:solidFill>
                <a:srgbClr val="F5EED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/>
            <p:cNvSpPr>
              <a:spLocks noEditPoints="1"/>
            </p:cNvSpPr>
            <p:nvPr/>
          </p:nvSpPr>
          <p:spPr bwMode="auto">
            <a:xfrm>
              <a:off x="9446375" y="4860505"/>
              <a:ext cx="489461" cy="150861"/>
            </a:xfrm>
            <a:custGeom>
              <a:avLst/>
              <a:gdLst>
                <a:gd name="T0" fmla="*/ 0 w 291"/>
                <a:gd name="T1" fmla="*/ 0 h 90"/>
                <a:gd name="T2" fmla="*/ 3 w 291"/>
                <a:gd name="T3" fmla="*/ 1 h 90"/>
                <a:gd name="T4" fmla="*/ 9 w 291"/>
                <a:gd name="T5" fmla="*/ 3 h 90"/>
                <a:gd name="T6" fmla="*/ 18 w 291"/>
                <a:gd name="T7" fmla="*/ 6 h 90"/>
                <a:gd name="T8" fmla="*/ 25 w 291"/>
                <a:gd name="T9" fmla="*/ 9 h 90"/>
                <a:gd name="T10" fmla="*/ 31 w 291"/>
                <a:gd name="T11" fmla="*/ 10 h 90"/>
                <a:gd name="T12" fmla="*/ 288 w 291"/>
                <a:gd name="T13" fmla="*/ 10 h 90"/>
                <a:gd name="T14" fmla="*/ 288 w 291"/>
                <a:gd name="T15" fmla="*/ 83 h 90"/>
                <a:gd name="T16" fmla="*/ 288 w 291"/>
                <a:gd name="T17" fmla="*/ 84 h 90"/>
                <a:gd name="T18" fmla="*/ 290 w 291"/>
                <a:gd name="T19" fmla="*/ 86 h 90"/>
                <a:gd name="T20" fmla="*/ 291 w 291"/>
                <a:gd name="T21" fmla="*/ 87 h 90"/>
                <a:gd name="T22" fmla="*/ 291 w 291"/>
                <a:gd name="T23" fmla="*/ 89 h 90"/>
                <a:gd name="T24" fmla="*/ 291 w 291"/>
                <a:gd name="T25" fmla="*/ 90 h 90"/>
                <a:gd name="T26" fmla="*/ 291 w 291"/>
                <a:gd name="T27" fmla="*/ 90 h 90"/>
                <a:gd name="T28" fmla="*/ 288 w 291"/>
                <a:gd name="T29" fmla="*/ 90 h 90"/>
                <a:gd name="T30" fmla="*/ 31 w 291"/>
                <a:gd name="T31" fmla="*/ 90 h 90"/>
                <a:gd name="T32" fmla="*/ 23 w 291"/>
                <a:gd name="T33" fmla="*/ 90 h 90"/>
                <a:gd name="T34" fmla="*/ 13 w 291"/>
                <a:gd name="T35" fmla="*/ 87 h 90"/>
                <a:gd name="T36" fmla="*/ 4 w 291"/>
                <a:gd name="T37" fmla="*/ 84 h 90"/>
                <a:gd name="T38" fmla="*/ 0 w 291"/>
                <a:gd name="T39" fmla="*/ 83 h 90"/>
                <a:gd name="T40" fmla="*/ 0 w 291"/>
                <a:gd name="T41" fmla="*/ 0 h 90"/>
                <a:gd name="T42" fmla="*/ 288 w 291"/>
                <a:gd name="T43" fmla="*/ 0 h 90"/>
                <a:gd name="T44" fmla="*/ 290 w 291"/>
                <a:gd name="T45" fmla="*/ 1 h 90"/>
                <a:gd name="T46" fmla="*/ 290 w 291"/>
                <a:gd name="T47" fmla="*/ 3 h 90"/>
                <a:gd name="T48" fmla="*/ 291 w 291"/>
                <a:gd name="T49" fmla="*/ 4 h 90"/>
                <a:gd name="T50" fmla="*/ 291 w 291"/>
                <a:gd name="T51" fmla="*/ 7 h 90"/>
                <a:gd name="T52" fmla="*/ 291 w 291"/>
                <a:gd name="T53" fmla="*/ 9 h 90"/>
                <a:gd name="T54" fmla="*/ 291 w 291"/>
                <a:gd name="T55" fmla="*/ 10 h 90"/>
                <a:gd name="T56" fmla="*/ 288 w 291"/>
                <a:gd name="T57" fmla="*/ 10 h 90"/>
                <a:gd name="T58" fmla="*/ 288 w 291"/>
                <a:gd name="T59" fmla="*/ 10 h 90"/>
                <a:gd name="T60" fmla="*/ 288 w 291"/>
                <a:gd name="T61" fmla="*/ 0 h 90"/>
                <a:gd name="T62" fmla="*/ 288 w 291"/>
                <a:gd name="T63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91" h="90">
                  <a:moveTo>
                    <a:pt x="0" y="0"/>
                  </a:moveTo>
                  <a:lnTo>
                    <a:pt x="3" y="1"/>
                  </a:lnTo>
                  <a:lnTo>
                    <a:pt x="9" y="3"/>
                  </a:lnTo>
                  <a:lnTo>
                    <a:pt x="18" y="6"/>
                  </a:lnTo>
                  <a:lnTo>
                    <a:pt x="25" y="9"/>
                  </a:lnTo>
                  <a:lnTo>
                    <a:pt x="31" y="10"/>
                  </a:lnTo>
                  <a:lnTo>
                    <a:pt x="288" y="10"/>
                  </a:lnTo>
                  <a:lnTo>
                    <a:pt x="288" y="83"/>
                  </a:lnTo>
                  <a:lnTo>
                    <a:pt x="288" y="84"/>
                  </a:lnTo>
                  <a:lnTo>
                    <a:pt x="290" y="86"/>
                  </a:lnTo>
                  <a:lnTo>
                    <a:pt x="291" y="87"/>
                  </a:lnTo>
                  <a:lnTo>
                    <a:pt x="291" y="89"/>
                  </a:lnTo>
                  <a:lnTo>
                    <a:pt x="291" y="90"/>
                  </a:lnTo>
                  <a:lnTo>
                    <a:pt x="291" y="90"/>
                  </a:lnTo>
                  <a:lnTo>
                    <a:pt x="288" y="90"/>
                  </a:lnTo>
                  <a:lnTo>
                    <a:pt x="31" y="90"/>
                  </a:lnTo>
                  <a:lnTo>
                    <a:pt x="23" y="90"/>
                  </a:lnTo>
                  <a:lnTo>
                    <a:pt x="13" y="87"/>
                  </a:lnTo>
                  <a:lnTo>
                    <a:pt x="4" y="84"/>
                  </a:lnTo>
                  <a:lnTo>
                    <a:pt x="0" y="83"/>
                  </a:lnTo>
                  <a:lnTo>
                    <a:pt x="0" y="0"/>
                  </a:lnTo>
                  <a:close/>
                  <a:moveTo>
                    <a:pt x="288" y="0"/>
                  </a:moveTo>
                  <a:lnTo>
                    <a:pt x="290" y="1"/>
                  </a:lnTo>
                  <a:lnTo>
                    <a:pt x="290" y="3"/>
                  </a:lnTo>
                  <a:lnTo>
                    <a:pt x="291" y="4"/>
                  </a:lnTo>
                  <a:lnTo>
                    <a:pt x="291" y="7"/>
                  </a:lnTo>
                  <a:lnTo>
                    <a:pt x="291" y="9"/>
                  </a:lnTo>
                  <a:lnTo>
                    <a:pt x="291" y="10"/>
                  </a:lnTo>
                  <a:lnTo>
                    <a:pt x="288" y="10"/>
                  </a:lnTo>
                  <a:lnTo>
                    <a:pt x="288" y="10"/>
                  </a:lnTo>
                  <a:lnTo>
                    <a:pt x="288" y="0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9557006" y="4826980"/>
              <a:ext cx="53640" cy="103927"/>
            </a:xfrm>
            <a:custGeom>
              <a:avLst/>
              <a:gdLst>
                <a:gd name="T0" fmla="*/ 10 w 31"/>
                <a:gd name="T1" fmla="*/ 0 h 64"/>
                <a:gd name="T2" fmla="*/ 21 w 31"/>
                <a:gd name="T3" fmla="*/ 0 h 64"/>
                <a:gd name="T4" fmla="*/ 25 w 31"/>
                <a:gd name="T5" fmla="*/ 0 h 64"/>
                <a:gd name="T6" fmla="*/ 28 w 31"/>
                <a:gd name="T7" fmla="*/ 3 h 64"/>
                <a:gd name="T8" fmla="*/ 31 w 31"/>
                <a:gd name="T9" fmla="*/ 6 h 64"/>
                <a:gd name="T10" fmla="*/ 31 w 31"/>
                <a:gd name="T11" fmla="*/ 10 h 64"/>
                <a:gd name="T12" fmla="*/ 31 w 31"/>
                <a:gd name="T13" fmla="*/ 52 h 64"/>
                <a:gd name="T14" fmla="*/ 31 w 31"/>
                <a:gd name="T15" fmla="*/ 56 h 64"/>
                <a:gd name="T16" fmla="*/ 28 w 31"/>
                <a:gd name="T17" fmla="*/ 61 h 64"/>
                <a:gd name="T18" fmla="*/ 25 w 31"/>
                <a:gd name="T19" fmla="*/ 62 h 64"/>
                <a:gd name="T20" fmla="*/ 21 w 31"/>
                <a:gd name="T21" fmla="*/ 64 h 64"/>
                <a:gd name="T22" fmla="*/ 10 w 31"/>
                <a:gd name="T23" fmla="*/ 64 h 64"/>
                <a:gd name="T24" fmla="*/ 6 w 31"/>
                <a:gd name="T25" fmla="*/ 62 h 64"/>
                <a:gd name="T26" fmla="*/ 3 w 31"/>
                <a:gd name="T27" fmla="*/ 61 h 64"/>
                <a:gd name="T28" fmla="*/ 0 w 31"/>
                <a:gd name="T29" fmla="*/ 56 h 64"/>
                <a:gd name="T30" fmla="*/ 0 w 31"/>
                <a:gd name="T31" fmla="*/ 52 h 64"/>
                <a:gd name="T32" fmla="*/ 0 w 31"/>
                <a:gd name="T33" fmla="*/ 10 h 64"/>
                <a:gd name="T34" fmla="*/ 0 w 31"/>
                <a:gd name="T35" fmla="*/ 6 h 64"/>
                <a:gd name="T36" fmla="*/ 3 w 31"/>
                <a:gd name="T37" fmla="*/ 3 h 64"/>
                <a:gd name="T38" fmla="*/ 6 w 31"/>
                <a:gd name="T39" fmla="*/ 0 h 64"/>
                <a:gd name="T40" fmla="*/ 10 w 31"/>
                <a:gd name="T4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1" h="64">
                  <a:moveTo>
                    <a:pt x="10" y="0"/>
                  </a:moveTo>
                  <a:lnTo>
                    <a:pt x="21" y="0"/>
                  </a:lnTo>
                  <a:lnTo>
                    <a:pt x="25" y="0"/>
                  </a:lnTo>
                  <a:lnTo>
                    <a:pt x="28" y="3"/>
                  </a:lnTo>
                  <a:lnTo>
                    <a:pt x="31" y="6"/>
                  </a:lnTo>
                  <a:lnTo>
                    <a:pt x="31" y="10"/>
                  </a:lnTo>
                  <a:lnTo>
                    <a:pt x="31" y="52"/>
                  </a:lnTo>
                  <a:lnTo>
                    <a:pt x="31" y="56"/>
                  </a:lnTo>
                  <a:lnTo>
                    <a:pt x="28" y="61"/>
                  </a:lnTo>
                  <a:lnTo>
                    <a:pt x="25" y="62"/>
                  </a:lnTo>
                  <a:lnTo>
                    <a:pt x="21" y="64"/>
                  </a:lnTo>
                  <a:lnTo>
                    <a:pt x="10" y="64"/>
                  </a:lnTo>
                  <a:lnTo>
                    <a:pt x="6" y="62"/>
                  </a:lnTo>
                  <a:lnTo>
                    <a:pt x="3" y="61"/>
                  </a:lnTo>
                  <a:lnTo>
                    <a:pt x="0" y="56"/>
                  </a:lnTo>
                  <a:lnTo>
                    <a:pt x="0" y="5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3" y="3"/>
                  </a:lnTo>
                  <a:lnTo>
                    <a:pt x="6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5EED3"/>
            </a:solidFill>
            <a:ln w="0">
              <a:solidFill>
                <a:srgbClr val="F5EED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/>
            <p:cNvSpPr>
              <a:spLocks/>
            </p:cNvSpPr>
            <p:nvPr/>
          </p:nvSpPr>
          <p:spPr bwMode="auto">
            <a:xfrm>
              <a:off x="9771564" y="4826980"/>
              <a:ext cx="53640" cy="103927"/>
            </a:xfrm>
            <a:custGeom>
              <a:avLst/>
              <a:gdLst>
                <a:gd name="T0" fmla="*/ 12 w 33"/>
                <a:gd name="T1" fmla="*/ 0 h 64"/>
                <a:gd name="T2" fmla="*/ 21 w 33"/>
                <a:gd name="T3" fmla="*/ 0 h 64"/>
                <a:gd name="T4" fmla="*/ 25 w 33"/>
                <a:gd name="T5" fmla="*/ 0 h 64"/>
                <a:gd name="T6" fmla="*/ 30 w 33"/>
                <a:gd name="T7" fmla="*/ 3 h 64"/>
                <a:gd name="T8" fmla="*/ 31 w 33"/>
                <a:gd name="T9" fmla="*/ 6 h 64"/>
                <a:gd name="T10" fmla="*/ 33 w 33"/>
                <a:gd name="T11" fmla="*/ 10 h 64"/>
                <a:gd name="T12" fmla="*/ 33 w 33"/>
                <a:gd name="T13" fmla="*/ 52 h 64"/>
                <a:gd name="T14" fmla="*/ 31 w 33"/>
                <a:gd name="T15" fmla="*/ 56 h 64"/>
                <a:gd name="T16" fmla="*/ 30 w 33"/>
                <a:gd name="T17" fmla="*/ 61 h 64"/>
                <a:gd name="T18" fmla="*/ 25 w 33"/>
                <a:gd name="T19" fmla="*/ 62 h 64"/>
                <a:gd name="T20" fmla="*/ 21 w 33"/>
                <a:gd name="T21" fmla="*/ 64 h 64"/>
                <a:gd name="T22" fmla="*/ 12 w 33"/>
                <a:gd name="T23" fmla="*/ 64 h 64"/>
                <a:gd name="T24" fmla="*/ 8 w 33"/>
                <a:gd name="T25" fmla="*/ 62 h 64"/>
                <a:gd name="T26" fmla="*/ 5 w 33"/>
                <a:gd name="T27" fmla="*/ 61 h 64"/>
                <a:gd name="T28" fmla="*/ 2 w 33"/>
                <a:gd name="T29" fmla="*/ 56 h 64"/>
                <a:gd name="T30" fmla="*/ 0 w 33"/>
                <a:gd name="T31" fmla="*/ 52 h 64"/>
                <a:gd name="T32" fmla="*/ 0 w 33"/>
                <a:gd name="T33" fmla="*/ 10 h 64"/>
                <a:gd name="T34" fmla="*/ 2 w 33"/>
                <a:gd name="T35" fmla="*/ 6 h 64"/>
                <a:gd name="T36" fmla="*/ 5 w 33"/>
                <a:gd name="T37" fmla="*/ 3 h 64"/>
                <a:gd name="T38" fmla="*/ 8 w 33"/>
                <a:gd name="T39" fmla="*/ 0 h 64"/>
                <a:gd name="T40" fmla="*/ 12 w 33"/>
                <a:gd name="T4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64">
                  <a:moveTo>
                    <a:pt x="12" y="0"/>
                  </a:moveTo>
                  <a:lnTo>
                    <a:pt x="21" y="0"/>
                  </a:lnTo>
                  <a:lnTo>
                    <a:pt x="25" y="0"/>
                  </a:lnTo>
                  <a:lnTo>
                    <a:pt x="30" y="3"/>
                  </a:lnTo>
                  <a:lnTo>
                    <a:pt x="31" y="6"/>
                  </a:lnTo>
                  <a:lnTo>
                    <a:pt x="33" y="10"/>
                  </a:lnTo>
                  <a:lnTo>
                    <a:pt x="33" y="52"/>
                  </a:lnTo>
                  <a:lnTo>
                    <a:pt x="31" y="56"/>
                  </a:lnTo>
                  <a:lnTo>
                    <a:pt x="30" y="61"/>
                  </a:lnTo>
                  <a:lnTo>
                    <a:pt x="25" y="62"/>
                  </a:lnTo>
                  <a:lnTo>
                    <a:pt x="21" y="64"/>
                  </a:lnTo>
                  <a:lnTo>
                    <a:pt x="12" y="64"/>
                  </a:lnTo>
                  <a:lnTo>
                    <a:pt x="8" y="62"/>
                  </a:lnTo>
                  <a:lnTo>
                    <a:pt x="5" y="61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5" y="3"/>
                  </a:lnTo>
                  <a:lnTo>
                    <a:pt x="8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5EED3"/>
            </a:solidFill>
            <a:ln w="0">
              <a:solidFill>
                <a:srgbClr val="F5EED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91"/>
            <p:cNvSpPr>
              <a:spLocks noChangeArrowheads="1"/>
            </p:cNvSpPr>
            <p:nvPr/>
          </p:nvSpPr>
          <p:spPr bwMode="auto">
            <a:xfrm>
              <a:off x="9476547" y="5065006"/>
              <a:ext cx="80459" cy="56992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2"/>
            <p:cNvSpPr>
              <a:spLocks noChangeArrowheads="1"/>
            </p:cNvSpPr>
            <p:nvPr/>
          </p:nvSpPr>
          <p:spPr bwMode="auto">
            <a:xfrm>
              <a:off x="9583826" y="5065006"/>
              <a:ext cx="107279" cy="56992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9731335" y="5065006"/>
              <a:ext cx="53640" cy="56992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/>
            <p:cNvSpPr>
              <a:spLocks noChangeArrowheads="1"/>
            </p:cNvSpPr>
            <p:nvPr/>
          </p:nvSpPr>
          <p:spPr bwMode="auto">
            <a:xfrm>
              <a:off x="9798384" y="5065006"/>
              <a:ext cx="107279" cy="56992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9476547" y="5145465"/>
              <a:ext cx="80459" cy="83812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96"/>
            <p:cNvSpPr>
              <a:spLocks noChangeArrowheads="1"/>
            </p:cNvSpPr>
            <p:nvPr/>
          </p:nvSpPr>
          <p:spPr bwMode="auto">
            <a:xfrm>
              <a:off x="9583826" y="5145465"/>
              <a:ext cx="107279" cy="83812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7"/>
            <p:cNvSpPr>
              <a:spLocks noChangeArrowheads="1"/>
            </p:cNvSpPr>
            <p:nvPr/>
          </p:nvSpPr>
          <p:spPr bwMode="auto">
            <a:xfrm>
              <a:off x="9717925" y="5145465"/>
              <a:ext cx="53640" cy="83812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98"/>
            <p:cNvSpPr>
              <a:spLocks noChangeArrowheads="1"/>
            </p:cNvSpPr>
            <p:nvPr/>
          </p:nvSpPr>
          <p:spPr bwMode="auto">
            <a:xfrm>
              <a:off x="9798384" y="5145465"/>
              <a:ext cx="107279" cy="83812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9"/>
            <p:cNvSpPr>
              <a:spLocks noChangeArrowheads="1"/>
            </p:cNvSpPr>
            <p:nvPr/>
          </p:nvSpPr>
          <p:spPr bwMode="auto">
            <a:xfrm>
              <a:off x="9476547" y="5256097"/>
              <a:ext cx="80459" cy="77107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100"/>
            <p:cNvSpPr>
              <a:spLocks noChangeArrowheads="1"/>
            </p:cNvSpPr>
            <p:nvPr/>
          </p:nvSpPr>
          <p:spPr bwMode="auto">
            <a:xfrm>
              <a:off x="9583826" y="5256097"/>
              <a:ext cx="107279" cy="77107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101"/>
            <p:cNvSpPr>
              <a:spLocks noChangeArrowheads="1"/>
            </p:cNvSpPr>
            <p:nvPr/>
          </p:nvSpPr>
          <p:spPr bwMode="auto">
            <a:xfrm>
              <a:off x="9717925" y="5256097"/>
              <a:ext cx="53640" cy="77107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02"/>
            <p:cNvSpPr>
              <a:spLocks noChangeArrowheads="1"/>
            </p:cNvSpPr>
            <p:nvPr/>
          </p:nvSpPr>
          <p:spPr bwMode="auto">
            <a:xfrm>
              <a:off x="9798384" y="5256097"/>
              <a:ext cx="107279" cy="77107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8404053" y="3001130"/>
            <a:ext cx="1175990" cy="1236334"/>
            <a:chOff x="8299829" y="4615774"/>
            <a:chExt cx="925282" cy="925282"/>
          </a:xfrm>
        </p:grpSpPr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8299829" y="4615774"/>
              <a:ext cx="925282" cy="925282"/>
            </a:xfrm>
            <a:custGeom>
              <a:avLst/>
              <a:gdLst>
                <a:gd name="T0" fmla="*/ 275 w 552"/>
                <a:gd name="T1" fmla="*/ 0 h 551"/>
                <a:gd name="T2" fmla="*/ 325 w 552"/>
                <a:gd name="T3" fmla="*/ 4 h 551"/>
                <a:gd name="T4" fmla="*/ 373 w 552"/>
                <a:gd name="T5" fmla="*/ 16 h 551"/>
                <a:gd name="T6" fmla="*/ 415 w 552"/>
                <a:gd name="T7" fmla="*/ 37 h 551"/>
                <a:gd name="T8" fmla="*/ 454 w 552"/>
                <a:gd name="T9" fmla="*/ 63 h 551"/>
                <a:gd name="T10" fmla="*/ 486 w 552"/>
                <a:gd name="T11" fmla="*/ 97 h 551"/>
                <a:gd name="T12" fmla="*/ 513 w 552"/>
                <a:gd name="T13" fmla="*/ 136 h 551"/>
                <a:gd name="T14" fmla="*/ 534 w 552"/>
                <a:gd name="T15" fmla="*/ 179 h 551"/>
                <a:gd name="T16" fmla="*/ 547 w 552"/>
                <a:gd name="T17" fmla="*/ 226 h 551"/>
                <a:gd name="T18" fmla="*/ 552 w 552"/>
                <a:gd name="T19" fmla="*/ 275 h 551"/>
                <a:gd name="T20" fmla="*/ 547 w 552"/>
                <a:gd name="T21" fmla="*/ 325 h 551"/>
                <a:gd name="T22" fmla="*/ 534 w 552"/>
                <a:gd name="T23" fmla="*/ 371 h 551"/>
                <a:gd name="T24" fmla="*/ 513 w 552"/>
                <a:gd name="T25" fmla="*/ 414 h 551"/>
                <a:gd name="T26" fmla="*/ 486 w 552"/>
                <a:gd name="T27" fmla="*/ 453 h 551"/>
                <a:gd name="T28" fmla="*/ 454 w 552"/>
                <a:gd name="T29" fmla="*/ 487 h 551"/>
                <a:gd name="T30" fmla="*/ 415 w 552"/>
                <a:gd name="T31" fmla="*/ 514 h 551"/>
                <a:gd name="T32" fmla="*/ 373 w 552"/>
                <a:gd name="T33" fmla="*/ 534 h 551"/>
                <a:gd name="T34" fmla="*/ 325 w 552"/>
                <a:gd name="T35" fmla="*/ 546 h 551"/>
                <a:gd name="T36" fmla="*/ 275 w 552"/>
                <a:gd name="T37" fmla="*/ 551 h 551"/>
                <a:gd name="T38" fmla="*/ 226 w 552"/>
                <a:gd name="T39" fmla="*/ 546 h 551"/>
                <a:gd name="T40" fmla="*/ 179 w 552"/>
                <a:gd name="T41" fmla="*/ 534 h 551"/>
                <a:gd name="T42" fmla="*/ 136 w 552"/>
                <a:gd name="T43" fmla="*/ 514 h 551"/>
                <a:gd name="T44" fmla="*/ 97 w 552"/>
                <a:gd name="T45" fmla="*/ 487 h 551"/>
                <a:gd name="T46" fmla="*/ 65 w 552"/>
                <a:gd name="T47" fmla="*/ 453 h 551"/>
                <a:gd name="T48" fmla="*/ 38 w 552"/>
                <a:gd name="T49" fmla="*/ 414 h 551"/>
                <a:gd name="T50" fmla="*/ 17 w 552"/>
                <a:gd name="T51" fmla="*/ 371 h 551"/>
                <a:gd name="T52" fmla="*/ 4 w 552"/>
                <a:gd name="T53" fmla="*/ 325 h 551"/>
                <a:gd name="T54" fmla="*/ 0 w 552"/>
                <a:gd name="T55" fmla="*/ 275 h 551"/>
                <a:gd name="T56" fmla="*/ 4 w 552"/>
                <a:gd name="T57" fmla="*/ 226 h 551"/>
                <a:gd name="T58" fmla="*/ 17 w 552"/>
                <a:gd name="T59" fmla="*/ 179 h 551"/>
                <a:gd name="T60" fmla="*/ 38 w 552"/>
                <a:gd name="T61" fmla="*/ 136 h 551"/>
                <a:gd name="T62" fmla="*/ 65 w 552"/>
                <a:gd name="T63" fmla="*/ 97 h 551"/>
                <a:gd name="T64" fmla="*/ 97 w 552"/>
                <a:gd name="T65" fmla="*/ 63 h 551"/>
                <a:gd name="T66" fmla="*/ 136 w 552"/>
                <a:gd name="T67" fmla="*/ 37 h 551"/>
                <a:gd name="T68" fmla="*/ 179 w 552"/>
                <a:gd name="T69" fmla="*/ 16 h 551"/>
                <a:gd name="T70" fmla="*/ 226 w 552"/>
                <a:gd name="T71" fmla="*/ 4 h 551"/>
                <a:gd name="T72" fmla="*/ 275 w 552"/>
                <a:gd name="T73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2" h="551">
                  <a:moveTo>
                    <a:pt x="275" y="0"/>
                  </a:moveTo>
                  <a:lnTo>
                    <a:pt x="325" y="4"/>
                  </a:lnTo>
                  <a:lnTo>
                    <a:pt x="373" y="16"/>
                  </a:lnTo>
                  <a:lnTo>
                    <a:pt x="415" y="37"/>
                  </a:lnTo>
                  <a:lnTo>
                    <a:pt x="454" y="63"/>
                  </a:lnTo>
                  <a:lnTo>
                    <a:pt x="486" y="97"/>
                  </a:lnTo>
                  <a:lnTo>
                    <a:pt x="513" y="136"/>
                  </a:lnTo>
                  <a:lnTo>
                    <a:pt x="534" y="179"/>
                  </a:lnTo>
                  <a:lnTo>
                    <a:pt x="547" y="226"/>
                  </a:lnTo>
                  <a:lnTo>
                    <a:pt x="552" y="275"/>
                  </a:lnTo>
                  <a:lnTo>
                    <a:pt x="547" y="325"/>
                  </a:lnTo>
                  <a:lnTo>
                    <a:pt x="534" y="371"/>
                  </a:lnTo>
                  <a:lnTo>
                    <a:pt x="513" y="414"/>
                  </a:lnTo>
                  <a:lnTo>
                    <a:pt x="486" y="453"/>
                  </a:lnTo>
                  <a:lnTo>
                    <a:pt x="454" y="487"/>
                  </a:lnTo>
                  <a:lnTo>
                    <a:pt x="415" y="514"/>
                  </a:lnTo>
                  <a:lnTo>
                    <a:pt x="373" y="534"/>
                  </a:lnTo>
                  <a:lnTo>
                    <a:pt x="325" y="546"/>
                  </a:lnTo>
                  <a:lnTo>
                    <a:pt x="275" y="551"/>
                  </a:lnTo>
                  <a:lnTo>
                    <a:pt x="226" y="546"/>
                  </a:lnTo>
                  <a:lnTo>
                    <a:pt x="179" y="534"/>
                  </a:lnTo>
                  <a:lnTo>
                    <a:pt x="136" y="514"/>
                  </a:lnTo>
                  <a:lnTo>
                    <a:pt x="97" y="487"/>
                  </a:lnTo>
                  <a:lnTo>
                    <a:pt x="65" y="453"/>
                  </a:lnTo>
                  <a:lnTo>
                    <a:pt x="38" y="414"/>
                  </a:lnTo>
                  <a:lnTo>
                    <a:pt x="17" y="371"/>
                  </a:lnTo>
                  <a:lnTo>
                    <a:pt x="4" y="325"/>
                  </a:lnTo>
                  <a:lnTo>
                    <a:pt x="0" y="275"/>
                  </a:lnTo>
                  <a:lnTo>
                    <a:pt x="4" y="226"/>
                  </a:lnTo>
                  <a:lnTo>
                    <a:pt x="17" y="179"/>
                  </a:lnTo>
                  <a:lnTo>
                    <a:pt x="38" y="136"/>
                  </a:lnTo>
                  <a:lnTo>
                    <a:pt x="65" y="97"/>
                  </a:lnTo>
                  <a:lnTo>
                    <a:pt x="97" y="63"/>
                  </a:lnTo>
                  <a:lnTo>
                    <a:pt x="136" y="37"/>
                  </a:lnTo>
                  <a:lnTo>
                    <a:pt x="179" y="16"/>
                  </a:lnTo>
                  <a:lnTo>
                    <a:pt x="226" y="4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/>
            <p:cNvSpPr>
              <a:spLocks noEditPoints="1"/>
            </p:cNvSpPr>
            <p:nvPr/>
          </p:nvSpPr>
          <p:spPr bwMode="auto">
            <a:xfrm>
              <a:off x="8561322" y="4759931"/>
              <a:ext cx="435821" cy="626912"/>
            </a:xfrm>
            <a:custGeom>
              <a:avLst/>
              <a:gdLst>
                <a:gd name="T0" fmla="*/ 64 w 261"/>
                <a:gd name="T1" fmla="*/ 48 h 373"/>
                <a:gd name="T2" fmla="*/ 21 w 261"/>
                <a:gd name="T3" fmla="*/ 291 h 373"/>
                <a:gd name="T4" fmla="*/ 197 w 261"/>
                <a:gd name="T5" fmla="*/ 322 h 373"/>
                <a:gd name="T6" fmla="*/ 240 w 261"/>
                <a:gd name="T7" fmla="*/ 80 h 373"/>
                <a:gd name="T8" fmla="*/ 64 w 261"/>
                <a:gd name="T9" fmla="*/ 48 h 373"/>
                <a:gd name="T10" fmla="*/ 77 w 261"/>
                <a:gd name="T11" fmla="*/ 0 h 373"/>
                <a:gd name="T12" fmla="*/ 243 w 261"/>
                <a:gd name="T13" fmla="*/ 28 h 373"/>
                <a:gd name="T14" fmla="*/ 254 w 261"/>
                <a:gd name="T15" fmla="*/ 32 h 373"/>
                <a:gd name="T16" fmla="*/ 259 w 261"/>
                <a:gd name="T17" fmla="*/ 41 h 373"/>
                <a:gd name="T18" fmla="*/ 261 w 261"/>
                <a:gd name="T19" fmla="*/ 53 h 373"/>
                <a:gd name="T20" fmla="*/ 208 w 261"/>
                <a:gd name="T21" fmla="*/ 354 h 373"/>
                <a:gd name="T22" fmla="*/ 203 w 261"/>
                <a:gd name="T23" fmla="*/ 365 h 373"/>
                <a:gd name="T24" fmla="*/ 194 w 261"/>
                <a:gd name="T25" fmla="*/ 371 h 373"/>
                <a:gd name="T26" fmla="*/ 182 w 261"/>
                <a:gd name="T27" fmla="*/ 373 h 373"/>
                <a:gd name="T28" fmla="*/ 18 w 261"/>
                <a:gd name="T29" fmla="*/ 343 h 373"/>
                <a:gd name="T30" fmla="*/ 8 w 261"/>
                <a:gd name="T31" fmla="*/ 339 h 373"/>
                <a:gd name="T32" fmla="*/ 0 w 261"/>
                <a:gd name="T33" fmla="*/ 330 h 373"/>
                <a:gd name="T34" fmla="*/ 0 w 261"/>
                <a:gd name="T35" fmla="*/ 318 h 373"/>
                <a:gd name="T36" fmla="*/ 52 w 261"/>
                <a:gd name="T37" fmla="*/ 17 h 373"/>
                <a:gd name="T38" fmla="*/ 57 w 261"/>
                <a:gd name="T39" fmla="*/ 7 h 373"/>
                <a:gd name="T40" fmla="*/ 67 w 261"/>
                <a:gd name="T41" fmla="*/ 0 h 373"/>
                <a:gd name="T42" fmla="*/ 77 w 261"/>
                <a:gd name="T43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61" h="373">
                  <a:moveTo>
                    <a:pt x="64" y="48"/>
                  </a:moveTo>
                  <a:lnTo>
                    <a:pt x="21" y="291"/>
                  </a:lnTo>
                  <a:lnTo>
                    <a:pt x="197" y="322"/>
                  </a:lnTo>
                  <a:lnTo>
                    <a:pt x="240" y="80"/>
                  </a:lnTo>
                  <a:lnTo>
                    <a:pt x="64" y="48"/>
                  </a:lnTo>
                  <a:close/>
                  <a:moveTo>
                    <a:pt x="77" y="0"/>
                  </a:moveTo>
                  <a:lnTo>
                    <a:pt x="243" y="28"/>
                  </a:lnTo>
                  <a:lnTo>
                    <a:pt x="254" y="32"/>
                  </a:lnTo>
                  <a:lnTo>
                    <a:pt x="259" y="41"/>
                  </a:lnTo>
                  <a:lnTo>
                    <a:pt x="261" y="53"/>
                  </a:lnTo>
                  <a:lnTo>
                    <a:pt x="208" y="354"/>
                  </a:lnTo>
                  <a:lnTo>
                    <a:pt x="203" y="365"/>
                  </a:lnTo>
                  <a:lnTo>
                    <a:pt x="194" y="371"/>
                  </a:lnTo>
                  <a:lnTo>
                    <a:pt x="182" y="373"/>
                  </a:lnTo>
                  <a:lnTo>
                    <a:pt x="18" y="343"/>
                  </a:lnTo>
                  <a:lnTo>
                    <a:pt x="8" y="339"/>
                  </a:lnTo>
                  <a:lnTo>
                    <a:pt x="0" y="330"/>
                  </a:lnTo>
                  <a:lnTo>
                    <a:pt x="0" y="318"/>
                  </a:lnTo>
                  <a:lnTo>
                    <a:pt x="52" y="17"/>
                  </a:lnTo>
                  <a:lnTo>
                    <a:pt x="57" y="7"/>
                  </a:lnTo>
                  <a:lnTo>
                    <a:pt x="67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/>
            <p:cNvSpPr>
              <a:spLocks/>
            </p:cNvSpPr>
            <p:nvPr/>
          </p:nvSpPr>
          <p:spPr bwMode="auto">
            <a:xfrm>
              <a:off x="8588142" y="4816923"/>
              <a:ext cx="378829" cy="519633"/>
            </a:xfrm>
            <a:custGeom>
              <a:avLst/>
              <a:gdLst>
                <a:gd name="T0" fmla="*/ 49 w 225"/>
                <a:gd name="T1" fmla="*/ 0 h 309"/>
                <a:gd name="T2" fmla="*/ 225 w 225"/>
                <a:gd name="T3" fmla="*/ 31 h 309"/>
                <a:gd name="T4" fmla="*/ 176 w 225"/>
                <a:gd name="T5" fmla="*/ 309 h 309"/>
                <a:gd name="T6" fmla="*/ 0 w 225"/>
                <a:gd name="T7" fmla="*/ 278 h 309"/>
                <a:gd name="T8" fmla="*/ 49 w 225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309">
                  <a:moveTo>
                    <a:pt x="49" y="0"/>
                  </a:moveTo>
                  <a:lnTo>
                    <a:pt x="225" y="31"/>
                  </a:lnTo>
                  <a:lnTo>
                    <a:pt x="176" y="309"/>
                  </a:lnTo>
                  <a:lnTo>
                    <a:pt x="0" y="278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/>
            <p:cNvSpPr>
              <a:spLocks/>
            </p:cNvSpPr>
            <p:nvPr/>
          </p:nvSpPr>
          <p:spPr bwMode="auto">
            <a:xfrm>
              <a:off x="8775880" y="4803513"/>
              <a:ext cx="97222" cy="23467"/>
            </a:xfrm>
            <a:custGeom>
              <a:avLst/>
              <a:gdLst>
                <a:gd name="T0" fmla="*/ 3 w 57"/>
                <a:gd name="T1" fmla="*/ 0 h 15"/>
                <a:gd name="T2" fmla="*/ 56 w 57"/>
                <a:gd name="T3" fmla="*/ 9 h 15"/>
                <a:gd name="T4" fmla="*/ 57 w 57"/>
                <a:gd name="T5" fmla="*/ 10 h 15"/>
                <a:gd name="T6" fmla="*/ 57 w 57"/>
                <a:gd name="T7" fmla="*/ 12 h 15"/>
                <a:gd name="T8" fmla="*/ 57 w 57"/>
                <a:gd name="T9" fmla="*/ 15 h 15"/>
                <a:gd name="T10" fmla="*/ 54 w 57"/>
                <a:gd name="T11" fmla="*/ 15 h 15"/>
                <a:gd name="T12" fmla="*/ 3 w 57"/>
                <a:gd name="T13" fmla="*/ 6 h 15"/>
                <a:gd name="T14" fmla="*/ 1 w 57"/>
                <a:gd name="T15" fmla="*/ 4 h 15"/>
                <a:gd name="T16" fmla="*/ 0 w 57"/>
                <a:gd name="T17" fmla="*/ 3 h 15"/>
                <a:gd name="T18" fmla="*/ 1 w 57"/>
                <a:gd name="T19" fmla="*/ 0 h 15"/>
                <a:gd name="T20" fmla="*/ 3 w 57"/>
                <a:gd name="T2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15">
                  <a:moveTo>
                    <a:pt x="3" y="0"/>
                  </a:moveTo>
                  <a:lnTo>
                    <a:pt x="56" y="9"/>
                  </a:lnTo>
                  <a:lnTo>
                    <a:pt x="57" y="10"/>
                  </a:lnTo>
                  <a:lnTo>
                    <a:pt x="57" y="12"/>
                  </a:lnTo>
                  <a:lnTo>
                    <a:pt x="57" y="15"/>
                  </a:lnTo>
                  <a:lnTo>
                    <a:pt x="54" y="15"/>
                  </a:lnTo>
                  <a:lnTo>
                    <a:pt x="3" y="6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/>
            <p:cNvSpPr>
              <a:spLocks/>
            </p:cNvSpPr>
            <p:nvPr/>
          </p:nvSpPr>
          <p:spPr bwMode="auto">
            <a:xfrm>
              <a:off x="8718888" y="5319794"/>
              <a:ext cx="30172" cy="30172"/>
            </a:xfrm>
            <a:custGeom>
              <a:avLst/>
              <a:gdLst>
                <a:gd name="T0" fmla="*/ 10 w 17"/>
                <a:gd name="T1" fmla="*/ 0 h 18"/>
                <a:gd name="T2" fmla="*/ 14 w 17"/>
                <a:gd name="T3" fmla="*/ 1 h 18"/>
                <a:gd name="T4" fmla="*/ 16 w 17"/>
                <a:gd name="T5" fmla="*/ 3 h 18"/>
                <a:gd name="T6" fmla="*/ 17 w 17"/>
                <a:gd name="T7" fmla="*/ 7 h 18"/>
                <a:gd name="T8" fmla="*/ 17 w 17"/>
                <a:gd name="T9" fmla="*/ 10 h 18"/>
                <a:gd name="T10" fmla="*/ 17 w 17"/>
                <a:gd name="T11" fmla="*/ 13 h 18"/>
                <a:gd name="T12" fmla="*/ 14 w 17"/>
                <a:gd name="T13" fmla="*/ 16 h 18"/>
                <a:gd name="T14" fmla="*/ 12 w 17"/>
                <a:gd name="T15" fmla="*/ 18 h 18"/>
                <a:gd name="T16" fmla="*/ 7 w 17"/>
                <a:gd name="T17" fmla="*/ 18 h 18"/>
                <a:gd name="T18" fmla="*/ 4 w 17"/>
                <a:gd name="T19" fmla="*/ 16 h 18"/>
                <a:gd name="T20" fmla="*/ 1 w 17"/>
                <a:gd name="T21" fmla="*/ 13 h 18"/>
                <a:gd name="T22" fmla="*/ 0 w 17"/>
                <a:gd name="T23" fmla="*/ 10 h 18"/>
                <a:gd name="T24" fmla="*/ 0 w 17"/>
                <a:gd name="T25" fmla="*/ 7 h 18"/>
                <a:gd name="T26" fmla="*/ 1 w 17"/>
                <a:gd name="T27" fmla="*/ 4 h 18"/>
                <a:gd name="T28" fmla="*/ 4 w 17"/>
                <a:gd name="T29" fmla="*/ 1 h 18"/>
                <a:gd name="T30" fmla="*/ 7 w 17"/>
                <a:gd name="T31" fmla="*/ 0 h 18"/>
                <a:gd name="T32" fmla="*/ 10 w 17"/>
                <a:gd name="T3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18">
                  <a:moveTo>
                    <a:pt x="10" y="0"/>
                  </a:moveTo>
                  <a:lnTo>
                    <a:pt x="14" y="1"/>
                  </a:lnTo>
                  <a:lnTo>
                    <a:pt x="16" y="3"/>
                  </a:lnTo>
                  <a:lnTo>
                    <a:pt x="17" y="7"/>
                  </a:lnTo>
                  <a:lnTo>
                    <a:pt x="17" y="10"/>
                  </a:lnTo>
                  <a:lnTo>
                    <a:pt x="17" y="13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7" y="18"/>
                  </a:lnTo>
                  <a:lnTo>
                    <a:pt x="4" y="16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1" y="4"/>
                  </a:lnTo>
                  <a:lnTo>
                    <a:pt x="4" y="1"/>
                  </a:lnTo>
                  <a:lnTo>
                    <a:pt x="7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/>
            <p:cNvSpPr>
              <a:spLocks/>
            </p:cNvSpPr>
            <p:nvPr/>
          </p:nvSpPr>
          <p:spPr bwMode="auto">
            <a:xfrm>
              <a:off x="8708831" y="4987899"/>
              <a:ext cx="174329" cy="164271"/>
            </a:xfrm>
            <a:custGeom>
              <a:avLst/>
              <a:gdLst>
                <a:gd name="T0" fmla="*/ 53 w 105"/>
                <a:gd name="T1" fmla="*/ 0 h 96"/>
                <a:gd name="T2" fmla="*/ 74 w 105"/>
                <a:gd name="T3" fmla="*/ 3 h 96"/>
                <a:gd name="T4" fmla="*/ 90 w 105"/>
                <a:gd name="T5" fmla="*/ 12 h 96"/>
                <a:gd name="T6" fmla="*/ 100 w 105"/>
                <a:gd name="T7" fmla="*/ 25 h 96"/>
                <a:gd name="T8" fmla="*/ 105 w 105"/>
                <a:gd name="T9" fmla="*/ 43 h 96"/>
                <a:gd name="T10" fmla="*/ 100 w 105"/>
                <a:gd name="T11" fmla="*/ 59 h 96"/>
                <a:gd name="T12" fmla="*/ 90 w 105"/>
                <a:gd name="T13" fmla="*/ 72 h 96"/>
                <a:gd name="T14" fmla="*/ 74 w 105"/>
                <a:gd name="T15" fmla="*/ 81 h 96"/>
                <a:gd name="T16" fmla="*/ 53 w 105"/>
                <a:gd name="T17" fmla="*/ 84 h 96"/>
                <a:gd name="T18" fmla="*/ 49 w 105"/>
                <a:gd name="T19" fmla="*/ 84 h 96"/>
                <a:gd name="T20" fmla="*/ 44 w 105"/>
                <a:gd name="T21" fmla="*/ 83 h 96"/>
                <a:gd name="T22" fmla="*/ 35 w 105"/>
                <a:gd name="T23" fmla="*/ 90 h 96"/>
                <a:gd name="T24" fmla="*/ 23 w 105"/>
                <a:gd name="T25" fmla="*/ 95 h 96"/>
                <a:gd name="T26" fmla="*/ 10 w 105"/>
                <a:gd name="T27" fmla="*/ 96 h 96"/>
                <a:gd name="T28" fmla="*/ 15 w 105"/>
                <a:gd name="T29" fmla="*/ 90 h 96"/>
                <a:gd name="T30" fmla="*/ 19 w 105"/>
                <a:gd name="T31" fmla="*/ 83 h 96"/>
                <a:gd name="T32" fmla="*/ 20 w 105"/>
                <a:gd name="T33" fmla="*/ 75 h 96"/>
                <a:gd name="T34" fmla="*/ 10 w 105"/>
                <a:gd name="T35" fmla="*/ 66 h 96"/>
                <a:gd name="T36" fmla="*/ 3 w 105"/>
                <a:gd name="T37" fmla="*/ 55 h 96"/>
                <a:gd name="T38" fmla="*/ 0 w 105"/>
                <a:gd name="T39" fmla="*/ 43 h 96"/>
                <a:gd name="T40" fmla="*/ 4 w 105"/>
                <a:gd name="T41" fmla="*/ 25 h 96"/>
                <a:gd name="T42" fmla="*/ 15 w 105"/>
                <a:gd name="T43" fmla="*/ 12 h 96"/>
                <a:gd name="T44" fmla="*/ 32 w 105"/>
                <a:gd name="T45" fmla="*/ 3 h 96"/>
                <a:gd name="T46" fmla="*/ 53 w 105"/>
                <a:gd name="T47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5" h="96">
                  <a:moveTo>
                    <a:pt x="53" y="0"/>
                  </a:moveTo>
                  <a:lnTo>
                    <a:pt x="74" y="3"/>
                  </a:lnTo>
                  <a:lnTo>
                    <a:pt x="90" y="12"/>
                  </a:lnTo>
                  <a:lnTo>
                    <a:pt x="100" y="25"/>
                  </a:lnTo>
                  <a:lnTo>
                    <a:pt x="105" y="43"/>
                  </a:lnTo>
                  <a:lnTo>
                    <a:pt x="100" y="59"/>
                  </a:lnTo>
                  <a:lnTo>
                    <a:pt x="90" y="72"/>
                  </a:lnTo>
                  <a:lnTo>
                    <a:pt x="74" y="81"/>
                  </a:lnTo>
                  <a:lnTo>
                    <a:pt x="53" y="84"/>
                  </a:lnTo>
                  <a:lnTo>
                    <a:pt x="49" y="84"/>
                  </a:lnTo>
                  <a:lnTo>
                    <a:pt x="44" y="83"/>
                  </a:lnTo>
                  <a:lnTo>
                    <a:pt x="35" y="90"/>
                  </a:lnTo>
                  <a:lnTo>
                    <a:pt x="23" y="95"/>
                  </a:lnTo>
                  <a:lnTo>
                    <a:pt x="10" y="96"/>
                  </a:lnTo>
                  <a:lnTo>
                    <a:pt x="15" y="90"/>
                  </a:lnTo>
                  <a:lnTo>
                    <a:pt x="19" y="83"/>
                  </a:lnTo>
                  <a:lnTo>
                    <a:pt x="20" y="75"/>
                  </a:lnTo>
                  <a:lnTo>
                    <a:pt x="10" y="66"/>
                  </a:lnTo>
                  <a:lnTo>
                    <a:pt x="3" y="55"/>
                  </a:lnTo>
                  <a:lnTo>
                    <a:pt x="0" y="43"/>
                  </a:lnTo>
                  <a:lnTo>
                    <a:pt x="4" y="25"/>
                  </a:lnTo>
                  <a:lnTo>
                    <a:pt x="15" y="12"/>
                  </a:lnTo>
                  <a:lnTo>
                    <a:pt x="32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/>
            <p:cNvSpPr>
              <a:spLocks/>
            </p:cNvSpPr>
            <p:nvPr/>
          </p:nvSpPr>
          <p:spPr bwMode="auto">
            <a:xfrm>
              <a:off x="8826167" y="5051596"/>
              <a:ext cx="30172" cy="26820"/>
            </a:xfrm>
            <a:custGeom>
              <a:avLst/>
              <a:gdLst>
                <a:gd name="T0" fmla="*/ 7 w 16"/>
                <a:gd name="T1" fmla="*/ 0 h 16"/>
                <a:gd name="T2" fmla="*/ 10 w 16"/>
                <a:gd name="T3" fmla="*/ 1 h 16"/>
                <a:gd name="T4" fmla="*/ 13 w 16"/>
                <a:gd name="T5" fmla="*/ 3 h 16"/>
                <a:gd name="T6" fmla="*/ 15 w 16"/>
                <a:gd name="T7" fmla="*/ 6 h 16"/>
                <a:gd name="T8" fmla="*/ 16 w 16"/>
                <a:gd name="T9" fmla="*/ 9 h 16"/>
                <a:gd name="T10" fmla="*/ 15 w 16"/>
                <a:gd name="T11" fmla="*/ 12 h 16"/>
                <a:gd name="T12" fmla="*/ 13 w 16"/>
                <a:gd name="T13" fmla="*/ 15 h 16"/>
                <a:gd name="T14" fmla="*/ 10 w 16"/>
                <a:gd name="T15" fmla="*/ 16 h 16"/>
                <a:gd name="T16" fmla="*/ 7 w 16"/>
                <a:gd name="T17" fmla="*/ 16 h 16"/>
                <a:gd name="T18" fmla="*/ 3 w 16"/>
                <a:gd name="T19" fmla="*/ 16 h 16"/>
                <a:gd name="T20" fmla="*/ 0 w 16"/>
                <a:gd name="T21" fmla="*/ 13 h 16"/>
                <a:gd name="T22" fmla="*/ 0 w 16"/>
                <a:gd name="T23" fmla="*/ 9 h 16"/>
                <a:gd name="T24" fmla="*/ 0 w 16"/>
                <a:gd name="T25" fmla="*/ 6 h 16"/>
                <a:gd name="T26" fmla="*/ 1 w 16"/>
                <a:gd name="T27" fmla="*/ 3 h 16"/>
                <a:gd name="T28" fmla="*/ 4 w 16"/>
                <a:gd name="T29" fmla="*/ 1 h 16"/>
                <a:gd name="T30" fmla="*/ 7 w 16"/>
                <a:gd name="T3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" h="16">
                  <a:moveTo>
                    <a:pt x="7" y="0"/>
                  </a:moveTo>
                  <a:lnTo>
                    <a:pt x="10" y="1"/>
                  </a:lnTo>
                  <a:lnTo>
                    <a:pt x="13" y="3"/>
                  </a:lnTo>
                  <a:lnTo>
                    <a:pt x="15" y="6"/>
                  </a:lnTo>
                  <a:lnTo>
                    <a:pt x="16" y="9"/>
                  </a:lnTo>
                  <a:lnTo>
                    <a:pt x="15" y="12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7" y="16"/>
                  </a:lnTo>
                  <a:lnTo>
                    <a:pt x="3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/>
            <p:cNvSpPr>
              <a:spLocks/>
            </p:cNvSpPr>
            <p:nvPr/>
          </p:nvSpPr>
          <p:spPr bwMode="auto">
            <a:xfrm>
              <a:off x="8785938" y="5051596"/>
              <a:ext cx="26820" cy="26820"/>
            </a:xfrm>
            <a:custGeom>
              <a:avLst/>
              <a:gdLst>
                <a:gd name="T0" fmla="*/ 7 w 16"/>
                <a:gd name="T1" fmla="*/ 0 h 16"/>
                <a:gd name="T2" fmla="*/ 10 w 16"/>
                <a:gd name="T3" fmla="*/ 1 h 16"/>
                <a:gd name="T4" fmla="*/ 13 w 16"/>
                <a:gd name="T5" fmla="*/ 3 h 16"/>
                <a:gd name="T6" fmla="*/ 16 w 16"/>
                <a:gd name="T7" fmla="*/ 6 h 16"/>
                <a:gd name="T8" fmla="*/ 16 w 16"/>
                <a:gd name="T9" fmla="*/ 9 h 16"/>
                <a:gd name="T10" fmla="*/ 16 w 16"/>
                <a:gd name="T11" fmla="*/ 12 h 16"/>
                <a:gd name="T12" fmla="*/ 13 w 16"/>
                <a:gd name="T13" fmla="*/ 15 h 16"/>
                <a:gd name="T14" fmla="*/ 10 w 16"/>
                <a:gd name="T15" fmla="*/ 16 h 16"/>
                <a:gd name="T16" fmla="*/ 7 w 16"/>
                <a:gd name="T17" fmla="*/ 16 h 16"/>
                <a:gd name="T18" fmla="*/ 4 w 16"/>
                <a:gd name="T19" fmla="*/ 16 h 16"/>
                <a:gd name="T20" fmla="*/ 1 w 16"/>
                <a:gd name="T21" fmla="*/ 15 h 16"/>
                <a:gd name="T22" fmla="*/ 0 w 16"/>
                <a:gd name="T23" fmla="*/ 12 h 16"/>
                <a:gd name="T24" fmla="*/ 0 w 16"/>
                <a:gd name="T25" fmla="*/ 9 h 16"/>
                <a:gd name="T26" fmla="*/ 0 w 16"/>
                <a:gd name="T27" fmla="*/ 6 h 16"/>
                <a:gd name="T28" fmla="*/ 1 w 16"/>
                <a:gd name="T29" fmla="*/ 3 h 16"/>
                <a:gd name="T30" fmla="*/ 4 w 16"/>
                <a:gd name="T31" fmla="*/ 1 h 16"/>
                <a:gd name="T32" fmla="*/ 7 w 16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16">
                  <a:moveTo>
                    <a:pt x="7" y="0"/>
                  </a:moveTo>
                  <a:lnTo>
                    <a:pt x="10" y="1"/>
                  </a:lnTo>
                  <a:lnTo>
                    <a:pt x="13" y="3"/>
                  </a:lnTo>
                  <a:lnTo>
                    <a:pt x="16" y="6"/>
                  </a:lnTo>
                  <a:lnTo>
                    <a:pt x="16" y="9"/>
                  </a:lnTo>
                  <a:lnTo>
                    <a:pt x="16" y="12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7" y="16"/>
                  </a:lnTo>
                  <a:lnTo>
                    <a:pt x="4" y="16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/>
            <p:cNvSpPr>
              <a:spLocks/>
            </p:cNvSpPr>
            <p:nvPr/>
          </p:nvSpPr>
          <p:spPr bwMode="auto">
            <a:xfrm>
              <a:off x="8742355" y="5051596"/>
              <a:ext cx="26820" cy="26820"/>
            </a:xfrm>
            <a:custGeom>
              <a:avLst/>
              <a:gdLst>
                <a:gd name="T0" fmla="*/ 9 w 17"/>
                <a:gd name="T1" fmla="*/ 0 h 16"/>
                <a:gd name="T2" fmla="*/ 12 w 17"/>
                <a:gd name="T3" fmla="*/ 1 h 16"/>
                <a:gd name="T4" fmla="*/ 15 w 17"/>
                <a:gd name="T5" fmla="*/ 3 h 16"/>
                <a:gd name="T6" fmla="*/ 17 w 17"/>
                <a:gd name="T7" fmla="*/ 6 h 16"/>
                <a:gd name="T8" fmla="*/ 17 w 17"/>
                <a:gd name="T9" fmla="*/ 9 h 16"/>
                <a:gd name="T10" fmla="*/ 17 w 17"/>
                <a:gd name="T11" fmla="*/ 12 h 16"/>
                <a:gd name="T12" fmla="*/ 15 w 17"/>
                <a:gd name="T13" fmla="*/ 15 h 16"/>
                <a:gd name="T14" fmla="*/ 12 w 17"/>
                <a:gd name="T15" fmla="*/ 16 h 16"/>
                <a:gd name="T16" fmla="*/ 9 w 17"/>
                <a:gd name="T17" fmla="*/ 16 h 16"/>
                <a:gd name="T18" fmla="*/ 6 w 17"/>
                <a:gd name="T19" fmla="*/ 16 h 16"/>
                <a:gd name="T20" fmla="*/ 3 w 17"/>
                <a:gd name="T21" fmla="*/ 15 h 16"/>
                <a:gd name="T22" fmla="*/ 0 w 17"/>
                <a:gd name="T23" fmla="*/ 12 h 16"/>
                <a:gd name="T24" fmla="*/ 0 w 17"/>
                <a:gd name="T25" fmla="*/ 9 h 16"/>
                <a:gd name="T26" fmla="*/ 0 w 17"/>
                <a:gd name="T27" fmla="*/ 6 h 16"/>
                <a:gd name="T28" fmla="*/ 3 w 17"/>
                <a:gd name="T29" fmla="*/ 3 h 16"/>
                <a:gd name="T30" fmla="*/ 6 w 17"/>
                <a:gd name="T31" fmla="*/ 1 h 16"/>
                <a:gd name="T32" fmla="*/ 9 w 17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16">
                  <a:moveTo>
                    <a:pt x="9" y="0"/>
                  </a:moveTo>
                  <a:lnTo>
                    <a:pt x="12" y="1"/>
                  </a:lnTo>
                  <a:lnTo>
                    <a:pt x="15" y="3"/>
                  </a:lnTo>
                  <a:lnTo>
                    <a:pt x="17" y="6"/>
                  </a:lnTo>
                  <a:lnTo>
                    <a:pt x="17" y="9"/>
                  </a:lnTo>
                  <a:lnTo>
                    <a:pt x="17" y="12"/>
                  </a:lnTo>
                  <a:lnTo>
                    <a:pt x="15" y="15"/>
                  </a:lnTo>
                  <a:lnTo>
                    <a:pt x="12" y="16"/>
                  </a:lnTo>
                  <a:lnTo>
                    <a:pt x="9" y="16"/>
                  </a:lnTo>
                  <a:lnTo>
                    <a:pt x="6" y="16"/>
                  </a:lnTo>
                  <a:lnTo>
                    <a:pt x="3" y="15"/>
                  </a:lnTo>
                  <a:lnTo>
                    <a:pt x="0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3" y="3"/>
                  </a:lnTo>
                  <a:lnTo>
                    <a:pt x="6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5941290" y="2987692"/>
            <a:ext cx="1175990" cy="1236334"/>
            <a:chOff x="6362100" y="4605717"/>
            <a:chExt cx="925282" cy="925282"/>
          </a:xfrm>
        </p:grpSpPr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6362100" y="4605717"/>
              <a:ext cx="925282" cy="925282"/>
            </a:xfrm>
            <a:custGeom>
              <a:avLst/>
              <a:gdLst>
                <a:gd name="T0" fmla="*/ 276 w 552"/>
                <a:gd name="T1" fmla="*/ 0 h 553"/>
                <a:gd name="T2" fmla="*/ 325 w 552"/>
                <a:gd name="T3" fmla="*/ 5 h 553"/>
                <a:gd name="T4" fmla="*/ 373 w 552"/>
                <a:gd name="T5" fmla="*/ 18 h 553"/>
                <a:gd name="T6" fmla="*/ 416 w 552"/>
                <a:gd name="T7" fmla="*/ 37 h 553"/>
                <a:gd name="T8" fmla="*/ 454 w 552"/>
                <a:gd name="T9" fmla="*/ 65 h 553"/>
                <a:gd name="T10" fmla="*/ 487 w 552"/>
                <a:gd name="T11" fmla="*/ 98 h 553"/>
                <a:gd name="T12" fmla="*/ 515 w 552"/>
                <a:gd name="T13" fmla="*/ 137 h 553"/>
                <a:gd name="T14" fmla="*/ 534 w 552"/>
                <a:gd name="T15" fmla="*/ 179 h 553"/>
                <a:gd name="T16" fmla="*/ 547 w 552"/>
                <a:gd name="T17" fmla="*/ 227 h 553"/>
                <a:gd name="T18" fmla="*/ 552 w 552"/>
                <a:gd name="T19" fmla="*/ 276 h 553"/>
                <a:gd name="T20" fmla="*/ 547 w 552"/>
                <a:gd name="T21" fmla="*/ 326 h 553"/>
                <a:gd name="T22" fmla="*/ 534 w 552"/>
                <a:gd name="T23" fmla="*/ 373 h 553"/>
                <a:gd name="T24" fmla="*/ 515 w 552"/>
                <a:gd name="T25" fmla="*/ 416 h 553"/>
                <a:gd name="T26" fmla="*/ 487 w 552"/>
                <a:gd name="T27" fmla="*/ 455 h 553"/>
                <a:gd name="T28" fmla="*/ 454 w 552"/>
                <a:gd name="T29" fmla="*/ 488 h 553"/>
                <a:gd name="T30" fmla="*/ 416 w 552"/>
                <a:gd name="T31" fmla="*/ 514 h 553"/>
                <a:gd name="T32" fmla="*/ 373 w 552"/>
                <a:gd name="T33" fmla="*/ 535 h 553"/>
                <a:gd name="T34" fmla="*/ 325 w 552"/>
                <a:gd name="T35" fmla="*/ 548 h 553"/>
                <a:gd name="T36" fmla="*/ 276 w 552"/>
                <a:gd name="T37" fmla="*/ 553 h 553"/>
                <a:gd name="T38" fmla="*/ 226 w 552"/>
                <a:gd name="T39" fmla="*/ 548 h 553"/>
                <a:gd name="T40" fmla="*/ 180 w 552"/>
                <a:gd name="T41" fmla="*/ 535 h 553"/>
                <a:gd name="T42" fmla="*/ 137 w 552"/>
                <a:gd name="T43" fmla="*/ 514 h 553"/>
                <a:gd name="T44" fmla="*/ 99 w 552"/>
                <a:gd name="T45" fmla="*/ 488 h 553"/>
                <a:gd name="T46" fmla="*/ 65 w 552"/>
                <a:gd name="T47" fmla="*/ 455 h 553"/>
                <a:gd name="T48" fmla="*/ 38 w 552"/>
                <a:gd name="T49" fmla="*/ 416 h 553"/>
                <a:gd name="T50" fmla="*/ 17 w 552"/>
                <a:gd name="T51" fmla="*/ 373 h 553"/>
                <a:gd name="T52" fmla="*/ 4 w 552"/>
                <a:gd name="T53" fmla="*/ 326 h 553"/>
                <a:gd name="T54" fmla="*/ 0 w 552"/>
                <a:gd name="T55" fmla="*/ 276 h 553"/>
                <a:gd name="T56" fmla="*/ 4 w 552"/>
                <a:gd name="T57" fmla="*/ 227 h 553"/>
                <a:gd name="T58" fmla="*/ 17 w 552"/>
                <a:gd name="T59" fmla="*/ 179 h 553"/>
                <a:gd name="T60" fmla="*/ 38 w 552"/>
                <a:gd name="T61" fmla="*/ 137 h 553"/>
                <a:gd name="T62" fmla="*/ 65 w 552"/>
                <a:gd name="T63" fmla="*/ 98 h 553"/>
                <a:gd name="T64" fmla="*/ 99 w 552"/>
                <a:gd name="T65" fmla="*/ 65 h 553"/>
                <a:gd name="T66" fmla="*/ 137 w 552"/>
                <a:gd name="T67" fmla="*/ 37 h 553"/>
                <a:gd name="T68" fmla="*/ 180 w 552"/>
                <a:gd name="T69" fmla="*/ 18 h 553"/>
                <a:gd name="T70" fmla="*/ 226 w 552"/>
                <a:gd name="T71" fmla="*/ 5 h 553"/>
                <a:gd name="T72" fmla="*/ 276 w 552"/>
                <a:gd name="T73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2" h="553">
                  <a:moveTo>
                    <a:pt x="276" y="0"/>
                  </a:moveTo>
                  <a:lnTo>
                    <a:pt x="325" y="5"/>
                  </a:lnTo>
                  <a:lnTo>
                    <a:pt x="373" y="18"/>
                  </a:lnTo>
                  <a:lnTo>
                    <a:pt x="416" y="37"/>
                  </a:lnTo>
                  <a:lnTo>
                    <a:pt x="454" y="65"/>
                  </a:lnTo>
                  <a:lnTo>
                    <a:pt x="487" y="98"/>
                  </a:lnTo>
                  <a:lnTo>
                    <a:pt x="515" y="137"/>
                  </a:lnTo>
                  <a:lnTo>
                    <a:pt x="534" y="179"/>
                  </a:lnTo>
                  <a:lnTo>
                    <a:pt x="547" y="227"/>
                  </a:lnTo>
                  <a:lnTo>
                    <a:pt x="552" y="276"/>
                  </a:lnTo>
                  <a:lnTo>
                    <a:pt x="547" y="326"/>
                  </a:lnTo>
                  <a:lnTo>
                    <a:pt x="534" y="373"/>
                  </a:lnTo>
                  <a:lnTo>
                    <a:pt x="515" y="416"/>
                  </a:lnTo>
                  <a:lnTo>
                    <a:pt x="487" y="455"/>
                  </a:lnTo>
                  <a:lnTo>
                    <a:pt x="454" y="488"/>
                  </a:lnTo>
                  <a:lnTo>
                    <a:pt x="416" y="514"/>
                  </a:lnTo>
                  <a:lnTo>
                    <a:pt x="373" y="535"/>
                  </a:lnTo>
                  <a:lnTo>
                    <a:pt x="325" y="548"/>
                  </a:lnTo>
                  <a:lnTo>
                    <a:pt x="276" y="553"/>
                  </a:lnTo>
                  <a:lnTo>
                    <a:pt x="226" y="548"/>
                  </a:lnTo>
                  <a:lnTo>
                    <a:pt x="180" y="535"/>
                  </a:lnTo>
                  <a:lnTo>
                    <a:pt x="137" y="514"/>
                  </a:lnTo>
                  <a:lnTo>
                    <a:pt x="99" y="488"/>
                  </a:lnTo>
                  <a:lnTo>
                    <a:pt x="65" y="455"/>
                  </a:lnTo>
                  <a:lnTo>
                    <a:pt x="38" y="416"/>
                  </a:lnTo>
                  <a:lnTo>
                    <a:pt x="17" y="373"/>
                  </a:lnTo>
                  <a:lnTo>
                    <a:pt x="4" y="326"/>
                  </a:lnTo>
                  <a:lnTo>
                    <a:pt x="0" y="276"/>
                  </a:lnTo>
                  <a:lnTo>
                    <a:pt x="4" y="227"/>
                  </a:lnTo>
                  <a:lnTo>
                    <a:pt x="17" y="179"/>
                  </a:lnTo>
                  <a:lnTo>
                    <a:pt x="38" y="137"/>
                  </a:lnTo>
                  <a:lnTo>
                    <a:pt x="65" y="98"/>
                  </a:lnTo>
                  <a:lnTo>
                    <a:pt x="99" y="65"/>
                  </a:lnTo>
                  <a:lnTo>
                    <a:pt x="137" y="37"/>
                  </a:lnTo>
                  <a:lnTo>
                    <a:pt x="180" y="18"/>
                  </a:lnTo>
                  <a:lnTo>
                    <a:pt x="226" y="5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/>
            <p:cNvSpPr>
              <a:spLocks/>
            </p:cNvSpPr>
            <p:nvPr/>
          </p:nvSpPr>
          <p:spPr bwMode="auto">
            <a:xfrm>
              <a:off x="6519666" y="4840390"/>
              <a:ext cx="640322" cy="452584"/>
            </a:xfrm>
            <a:custGeom>
              <a:avLst/>
              <a:gdLst>
                <a:gd name="T0" fmla="*/ 20 w 382"/>
                <a:gd name="T1" fmla="*/ 0 h 270"/>
                <a:gd name="T2" fmla="*/ 363 w 382"/>
                <a:gd name="T3" fmla="*/ 0 h 270"/>
                <a:gd name="T4" fmla="*/ 369 w 382"/>
                <a:gd name="T5" fmla="*/ 1 h 270"/>
                <a:gd name="T6" fmla="*/ 375 w 382"/>
                <a:gd name="T7" fmla="*/ 3 h 270"/>
                <a:gd name="T8" fmla="*/ 378 w 382"/>
                <a:gd name="T9" fmla="*/ 7 h 270"/>
                <a:gd name="T10" fmla="*/ 381 w 382"/>
                <a:gd name="T11" fmla="*/ 13 h 270"/>
                <a:gd name="T12" fmla="*/ 382 w 382"/>
                <a:gd name="T13" fmla="*/ 19 h 270"/>
                <a:gd name="T14" fmla="*/ 382 w 382"/>
                <a:gd name="T15" fmla="*/ 250 h 270"/>
                <a:gd name="T16" fmla="*/ 381 w 382"/>
                <a:gd name="T17" fmla="*/ 256 h 270"/>
                <a:gd name="T18" fmla="*/ 378 w 382"/>
                <a:gd name="T19" fmla="*/ 262 h 270"/>
                <a:gd name="T20" fmla="*/ 375 w 382"/>
                <a:gd name="T21" fmla="*/ 267 h 270"/>
                <a:gd name="T22" fmla="*/ 369 w 382"/>
                <a:gd name="T23" fmla="*/ 270 h 270"/>
                <a:gd name="T24" fmla="*/ 363 w 382"/>
                <a:gd name="T25" fmla="*/ 270 h 270"/>
                <a:gd name="T26" fmla="*/ 20 w 382"/>
                <a:gd name="T27" fmla="*/ 270 h 270"/>
                <a:gd name="T28" fmla="*/ 14 w 382"/>
                <a:gd name="T29" fmla="*/ 270 h 270"/>
                <a:gd name="T30" fmla="*/ 8 w 382"/>
                <a:gd name="T31" fmla="*/ 267 h 270"/>
                <a:gd name="T32" fmla="*/ 3 w 382"/>
                <a:gd name="T33" fmla="*/ 262 h 270"/>
                <a:gd name="T34" fmla="*/ 0 w 382"/>
                <a:gd name="T35" fmla="*/ 256 h 270"/>
                <a:gd name="T36" fmla="*/ 0 w 382"/>
                <a:gd name="T37" fmla="*/ 250 h 270"/>
                <a:gd name="T38" fmla="*/ 0 w 382"/>
                <a:gd name="T39" fmla="*/ 19 h 270"/>
                <a:gd name="T40" fmla="*/ 0 w 382"/>
                <a:gd name="T41" fmla="*/ 13 h 270"/>
                <a:gd name="T42" fmla="*/ 3 w 382"/>
                <a:gd name="T43" fmla="*/ 7 h 270"/>
                <a:gd name="T44" fmla="*/ 8 w 382"/>
                <a:gd name="T45" fmla="*/ 3 h 270"/>
                <a:gd name="T46" fmla="*/ 14 w 382"/>
                <a:gd name="T47" fmla="*/ 1 h 270"/>
                <a:gd name="T48" fmla="*/ 20 w 382"/>
                <a:gd name="T49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2" h="270">
                  <a:moveTo>
                    <a:pt x="20" y="0"/>
                  </a:moveTo>
                  <a:lnTo>
                    <a:pt x="363" y="0"/>
                  </a:lnTo>
                  <a:lnTo>
                    <a:pt x="369" y="1"/>
                  </a:lnTo>
                  <a:lnTo>
                    <a:pt x="375" y="3"/>
                  </a:lnTo>
                  <a:lnTo>
                    <a:pt x="378" y="7"/>
                  </a:lnTo>
                  <a:lnTo>
                    <a:pt x="381" y="13"/>
                  </a:lnTo>
                  <a:lnTo>
                    <a:pt x="382" y="19"/>
                  </a:lnTo>
                  <a:lnTo>
                    <a:pt x="382" y="250"/>
                  </a:lnTo>
                  <a:lnTo>
                    <a:pt x="381" y="256"/>
                  </a:lnTo>
                  <a:lnTo>
                    <a:pt x="378" y="262"/>
                  </a:lnTo>
                  <a:lnTo>
                    <a:pt x="375" y="267"/>
                  </a:lnTo>
                  <a:lnTo>
                    <a:pt x="369" y="270"/>
                  </a:lnTo>
                  <a:lnTo>
                    <a:pt x="363" y="270"/>
                  </a:lnTo>
                  <a:lnTo>
                    <a:pt x="20" y="270"/>
                  </a:lnTo>
                  <a:lnTo>
                    <a:pt x="14" y="270"/>
                  </a:lnTo>
                  <a:lnTo>
                    <a:pt x="8" y="267"/>
                  </a:lnTo>
                  <a:lnTo>
                    <a:pt x="3" y="262"/>
                  </a:lnTo>
                  <a:lnTo>
                    <a:pt x="0" y="256"/>
                  </a:lnTo>
                  <a:lnTo>
                    <a:pt x="0" y="250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3" y="7"/>
                  </a:lnTo>
                  <a:lnTo>
                    <a:pt x="8" y="3"/>
                  </a:lnTo>
                  <a:lnTo>
                    <a:pt x="14" y="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/>
            <p:cNvSpPr>
              <a:spLocks/>
            </p:cNvSpPr>
            <p:nvPr/>
          </p:nvSpPr>
          <p:spPr bwMode="auto">
            <a:xfrm>
              <a:off x="6828094" y="5259449"/>
              <a:ext cx="23467" cy="26820"/>
            </a:xfrm>
            <a:custGeom>
              <a:avLst/>
              <a:gdLst>
                <a:gd name="T0" fmla="*/ 7 w 15"/>
                <a:gd name="T1" fmla="*/ 0 h 17"/>
                <a:gd name="T2" fmla="*/ 12 w 15"/>
                <a:gd name="T3" fmla="*/ 2 h 17"/>
                <a:gd name="T4" fmla="*/ 13 w 15"/>
                <a:gd name="T5" fmla="*/ 5 h 17"/>
                <a:gd name="T6" fmla="*/ 15 w 15"/>
                <a:gd name="T7" fmla="*/ 8 h 17"/>
                <a:gd name="T8" fmla="*/ 13 w 15"/>
                <a:gd name="T9" fmla="*/ 12 h 17"/>
                <a:gd name="T10" fmla="*/ 12 w 15"/>
                <a:gd name="T11" fmla="*/ 15 h 17"/>
                <a:gd name="T12" fmla="*/ 7 w 15"/>
                <a:gd name="T13" fmla="*/ 17 h 17"/>
                <a:gd name="T14" fmla="*/ 3 w 15"/>
                <a:gd name="T15" fmla="*/ 15 h 17"/>
                <a:gd name="T16" fmla="*/ 0 w 15"/>
                <a:gd name="T17" fmla="*/ 12 h 17"/>
                <a:gd name="T18" fmla="*/ 0 w 15"/>
                <a:gd name="T19" fmla="*/ 8 h 17"/>
                <a:gd name="T20" fmla="*/ 0 w 15"/>
                <a:gd name="T21" fmla="*/ 5 h 17"/>
                <a:gd name="T22" fmla="*/ 3 w 15"/>
                <a:gd name="T23" fmla="*/ 2 h 17"/>
                <a:gd name="T24" fmla="*/ 7 w 15"/>
                <a:gd name="T2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7">
                  <a:moveTo>
                    <a:pt x="7" y="0"/>
                  </a:moveTo>
                  <a:lnTo>
                    <a:pt x="12" y="2"/>
                  </a:lnTo>
                  <a:lnTo>
                    <a:pt x="13" y="5"/>
                  </a:lnTo>
                  <a:lnTo>
                    <a:pt x="15" y="8"/>
                  </a:lnTo>
                  <a:lnTo>
                    <a:pt x="13" y="12"/>
                  </a:lnTo>
                  <a:lnTo>
                    <a:pt x="12" y="15"/>
                  </a:lnTo>
                  <a:lnTo>
                    <a:pt x="7" y="17"/>
                  </a:lnTo>
                  <a:lnTo>
                    <a:pt x="3" y="15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3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D6D6D6"/>
            </a:solidFill>
            <a:ln w="0">
              <a:solidFill>
                <a:srgbClr val="D6D6D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/>
            <p:cNvSpPr>
              <a:spLocks/>
            </p:cNvSpPr>
            <p:nvPr/>
          </p:nvSpPr>
          <p:spPr bwMode="auto">
            <a:xfrm>
              <a:off x="6543134" y="4870562"/>
              <a:ext cx="593388" cy="375477"/>
            </a:xfrm>
            <a:custGeom>
              <a:avLst/>
              <a:gdLst>
                <a:gd name="T0" fmla="*/ 17 w 353"/>
                <a:gd name="T1" fmla="*/ 0 h 225"/>
                <a:gd name="T2" fmla="*/ 336 w 353"/>
                <a:gd name="T3" fmla="*/ 0 h 225"/>
                <a:gd name="T4" fmla="*/ 342 w 353"/>
                <a:gd name="T5" fmla="*/ 1 h 225"/>
                <a:gd name="T6" fmla="*/ 348 w 353"/>
                <a:gd name="T7" fmla="*/ 3 h 225"/>
                <a:gd name="T8" fmla="*/ 350 w 353"/>
                <a:gd name="T9" fmla="*/ 7 h 225"/>
                <a:gd name="T10" fmla="*/ 353 w 353"/>
                <a:gd name="T11" fmla="*/ 12 h 225"/>
                <a:gd name="T12" fmla="*/ 353 w 353"/>
                <a:gd name="T13" fmla="*/ 16 h 225"/>
                <a:gd name="T14" fmla="*/ 353 w 353"/>
                <a:gd name="T15" fmla="*/ 209 h 225"/>
                <a:gd name="T16" fmla="*/ 353 w 353"/>
                <a:gd name="T17" fmla="*/ 213 h 225"/>
                <a:gd name="T18" fmla="*/ 350 w 353"/>
                <a:gd name="T19" fmla="*/ 217 h 225"/>
                <a:gd name="T20" fmla="*/ 348 w 353"/>
                <a:gd name="T21" fmla="*/ 222 h 225"/>
                <a:gd name="T22" fmla="*/ 342 w 353"/>
                <a:gd name="T23" fmla="*/ 223 h 225"/>
                <a:gd name="T24" fmla="*/ 336 w 353"/>
                <a:gd name="T25" fmla="*/ 225 h 225"/>
                <a:gd name="T26" fmla="*/ 17 w 353"/>
                <a:gd name="T27" fmla="*/ 225 h 225"/>
                <a:gd name="T28" fmla="*/ 13 w 353"/>
                <a:gd name="T29" fmla="*/ 223 h 225"/>
                <a:gd name="T30" fmla="*/ 7 w 353"/>
                <a:gd name="T31" fmla="*/ 222 h 225"/>
                <a:gd name="T32" fmla="*/ 4 w 353"/>
                <a:gd name="T33" fmla="*/ 217 h 225"/>
                <a:gd name="T34" fmla="*/ 1 w 353"/>
                <a:gd name="T35" fmla="*/ 213 h 225"/>
                <a:gd name="T36" fmla="*/ 0 w 353"/>
                <a:gd name="T37" fmla="*/ 209 h 225"/>
                <a:gd name="T38" fmla="*/ 0 w 353"/>
                <a:gd name="T39" fmla="*/ 16 h 225"/>
                <a:gd name="T40" fmla="*/ 1 w 353"/>
                <a:gd name="T41" fmla="*/ 10 h 225"/>
                <a:gd name="T42" fmla="*/ 4 w 353"/>
                <a:gd name="T43" fmla="*/ 6 h 225"/>
                <a:gd name="T44" fmla="*/ 7 w 353"/>
                <a:gd name="T45" fmla="*/ 3 h 225"/>
                <a:gd name="T46" fmla="*/ 13 w 353"/>
                <a:gd name="T47" fmla="*/ 1 h 225"/>
                <a:gd name="T48" fmla="*/ 17 w 353"/>
                <a:gd name="T4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53" h="225">
                  <a:moveTo>
                    <a:pt x="17" y="0"/>
                  </a:moveTo>
                  <a:lnTo>
                    <a:pt x="336" y="0"/>
                  </a:lnTo>
                  <a:lnTo>
                    <a:pt x="342" y="1"/>
                  </a:lnTo>
                  <a:lnTo>
                    <a:pt x="348" y="3"/>
                  </a:lnTo>
                  <a:lnTo>
                    <a:pt x="350" y="7"/>
                  </a:lnTo>
                  <a:lnTo>
                    <a:pt x="353" y="12"/>
                  </a:lnTo>
                  <a:lnTo>
                    <a:pt x="353" y="16"/>
                  </a:lnTo>
                  <a:lnTo>
                    <a:pt x="353" y="209"/>
                  </a:lnTo>
                  <a:lnTo>
                    <a:pt x="353" y="213"/>
                  </a:lnTo>
                  <a:lnTo>
                    <a:pt x="350" y="217"/>
                  </a:lnTo>
                  <a:lnTo>
                    <a:pt x="348" y="222"/>
                  </a:lnTo>
                  <a:lnTo>
                    <a:pt x="342" y="223"/>
                  </a:lnTo>
                  <a:lnTo>
                    <a:pt x="336" y="225"/>
                  </a:lnTo>
                  <a:lnTo>
                    <a:pt x="17" y="225"/>
                  </a:lnTo>
                  <a:lnTo>
                    <a:pt x="13" y="223"/>
                  </a:lnTo>
                  <a:lnTo>
                    <a:pt x="7" y="222"/>
                  </a:lnTo>
                  <a:lnTo>
                    <a:pt x="4" y="217"/>
                  </a:lnTo>
                  <a:lnTo>
                    <a:pt x="1" y="213"/>
                  </a:lnTo>
                  <a:lnTo>
                    <a:pt x="0" y="209"/>
                  </a:lnTo>
                  <a:lnTo>
                    <a:pt x="0" y="16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3"/>
                  </a:lnTo>
                  <a:lnTo>
                    <a:pt x="13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7EAE8"/>
            </a:solidFill>
            <a:ln w="0">
              <a:solidFill>
                <a:srgbClr val="E7EAE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/>
            <p:cNvSpPr>
              <a:spLocks/>
            </p:cNvSpPr>
            <p:nvPr/>
          </p:nvSpPr>
          <p:spPr bwMode="auto">
            <a:xfrm>
              <a:off x="6750987" y="5292974"/>
              <a:ext cx="177681" cy="60344"/>
            </a:xfrm>
            <a:custGeom>
              <a:avLst/>
              <a:gdLst>
                <a:gd name="T0" fmla="*/ 0 w 107"/>
                <a:gd name="T1" fmla="*/ 0 h 35"/>
                <a:gd name="T2" fmla="*/ 107 w 107"/>
                <a:gd name="T3" fmla="*/ 0 h 35"/>
                <a:gd name="T4" fmla="*/ 107 w 107"/>
                <a:gd name="T5" fmla="*/ 4 h 35"/>
                <a:gd name="T6" fmla="*/ 107 w 107"/>
                <a:gd name="T7" fmla="*/ 34 h 35"/>
                <a:gd name="T8" fmla="*/ 107 w 107"/>
                <a:gd name="T9" fmla="*/ 35 h 35"/>
                <a:gd name="T10" fmla="*/ 0 w 107"/>
                <a:gd name="T11" fmla="*/ 35 h 35"/>
                <a:gd name="T12" fmla="*/ 0 w 107"/>
                <a:gd name="T13" fmla="*/ 34 h 35"/>
                <a:gd name="T14" fmla="*/ 0 w 107"/>
                <a:gd name="T15" fmla="*/ 4 h 35"/>
                <a:gd name="T16" fmla="*/ 0 w 107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35">
                  <a:moveTo>
                    <a:pt x="0" y="0"/>
                  </a:moveTo>
                  <a:lnTo>
                    <a:pt x="107" y="0"/>
                  </a:lnTo>
                  <a:lnTo>
                    <a:pt x="107" y="4"/>
                  </a:lnTo>
                  <a:lnTo>
                    <a:pt x="107" y="34"/>
                  </a:lnTo>
                  <a:lnTo>
                    <a:pt x="107" y="35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62023"/>
            </a:solidFill>
            <a:ln w="0">
              <a:solidFill>
                <a:srgbClr val="06202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Rectangle 115"/>
            <p:cNvSpPr>
              <a:spLocks noChangeArrowheads="1"/>
            </p:cNvSpPr>
            <p:nvPr/>
          </p:nvSpPr>
          <p:spPr bwMode="auto">
            <a:xfrm>
              <a:off x="6573306" y="4944317"/>
              <a:ext cx="536396" cy="284960"/>
            </a:xfrm>
            <a:prstGeom prst="rect">
              <a:avLst/>
            </a:prstGeom>
            <a:solidFill>
              <a:srgbClr val="FFFBFA"/>
            </a:solidFill>
            <a:ln w="0">
              <a:solidFill>
                <a:srgbClr val="FFFBF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/>
            <p:cNvSpPr>
              <a:spLocks/>
            </p:cNvSpPr>
            <p:nvPr/>
          </p:nvSpPr>
          <p:spPr bwMode="auto">
            <a:xfrm>
              <a:off x="6573306" y="4890677"/>
              <a:ext cx="536396" cy="53640"/>
            </a:xfrm>
            <a:custGeom>
              <a:avLst/>
              <a:gdLst>
                <a:gd name="T0" fmla="*/ 8 w 322"/>
                <a:gd name="T1" fmla="*/ 0 h 32"/>
                <a:gd name="T2" fmla="*/ 316 w 322"/>
                <a:gd name="T3" fmla="*/ 0 h 32"/>
                <a:gd name="T4" fmla="*/ 319 w 322"/>
                <a:gd name="T5" fmla="*/ 0 h 32"/>
                <a:gd name="T6" fmla="*/ 322 w 322"/>
                <a:gd name="T7" fmla="*/ 3 h 32"/>
                <a:gd name="T8" fmla="*/ 322 w 322"/>
                <a:gd name="T9" fmla="*/ 6 h 32"/>
                <a:gd name="T10" fmla="*/ 322 w 322"/>
                <a:gd name="T11" fmla="*/ 32 h 32"/>
                <a:gd name="T12" fmla="*/ 0 w 322"/>
                <a:gd name="T13" fmla="*/ 32 h 32"/>
                <a:gd name="T14" fmla="*/ 0 w 322"/>
                <a:gd name="T15" fmla="*/ 6 h 32"/>
                <a:gd name="T16" fmla="*/ 2 w 322"/>
                <a:gd name="T17" fmla="*/ 3 h 32"/>
                <a:gd name="T18" fmla="*/ 3 w 322"/>
                <a:gd name="T19" fmla="*/ 0 h 32"/>
                <a:gd name="T20" fmla="*/ 8 w 322"/>
                <a:gd name="T2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2" h="32">
                  <a:moveTo>
                    <a:pt x="8" y="0"/>
                  </a:moveTo>
                  <a:lnTo>
                    <a:pt x="316" y="0"/>
                  </a:lnTo>
                  <a:lnTo>
                    <a:pt x="319" y="0"/>
                  </a:lnTo>
                  <a:lnTo>
                    <a:pt x="322" y="3"/>
                  </a:lnTo>
                  <a:lnTo>
                    <a:pt x="322" y="6"/>
                  </a:lnTo>
                  <a:lnTo>
                    <a:pt x="322" y="32"/>
                  </a:lnTo>
                  <a:lnTo>
                    <a:pt x="0" y="32"/>
                  </a:lnTo>
                  <a:lnTo>
                    <a:pt x="0" y="6"/>
                  </a:lnTo>
                  <a:lnTo>
                    <a:pt x="2" y="3"/>
                  </a:lnTo>
                  <a:lnTo>
                    <a:pt x="3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17"/>
            <p:cNvSpPr>
              <a:spLocks noChangeArrowheads="1"/>
            </p:cNvSpPr>
            <p:nvPr/>
          </p:nvSpPr>
          <p:spPr bwMode="auto">
            <a:xfrm>
              <a:off x="7076177" y="4900735"/>
              <a:ext cx="13410" cy="16762"/>
            </a:xfrm>
            <a:prstGeom prst="rect">
              <a:avLst/>
            </a:prstGeom>
            <a:solidFill>
              <a:srgbClr val="F6F9F9"/>
            </a:solidFill>
            <a:ln w="0">
              <a:solidFill>
                <a:srgbClr val="F6F9F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/>
            <p:cNvSpPr>
              <a:spLocks/>
            </p:cNvSpPr>
            <p:nvPr/>
          </p:nvSpPr>
          <p:spPr bwMode="auto">
            <a:xfrm>
              <a:off x="7079529" y="4900735"/>
              <a:ext cx="10057" cy="13410"/>
            </a:xfrm>
            <a:custGeom>
              <a:avLst/>
              <a:gdLst>
                <a:gd name="T0" fmla="*/ 2 w 8"/>
                <a:gd name="T1" fmla="*/ 0 h 7"/>
                <a:gd name="T2" fmla="*/ 3 w 8"/>
                <a:gd name="T3" fmla="*/ 3 h 7"/>
                <a:gd name="T4" fmla="*/ 6 w 8"/>
                <a:gd name="T5" fmla="*/ 0 h 7"/>
                <a:gd name="T6" fmla="*/ 8 w 8"/>
                <a:gd name="T7" fmla="*/ 1 h 7"/>
                <a:gd name="T8" fmla="*/ 5 w 8"/>
                <a:gd name="T9" fmla="*/ 4 h 7"/>
                <a:gd name="T10" fmla="*/ 8 w 8"/>
                <a:gd name="T11" fmla="*/ 6 h 7"/>
                <a:gd name="T12" fmla="*/ 6 w 8"/>
                <a:gd name="T13" fmla="*/ 7 h 7"/>
                <a:gd name="T14" fmla="*/ 3 w 8"/>
                <a:gd name="T15" fmla="*/ 4 h 7"/>
                <a:gd name="T16" fmla="*/ 2 w 8"/>
                <a:gd name="T17" fmla="*/ 7 h 7"/>
                <a:gd name="T18" fmla="*/ 0 w 8"/>
                <a:gd name="T19" fmla="*/ 6 h 7"/>
                <a:gd name="T20" fmla="*/ 2 w 8"/>
                <a:gd name="T21" fmla="*/ 4 h 7"/>
                <a:gd name="T22" fmla="*/ 0 w 8"/>
                <a:gd name="T23" fmla="*/ 1 h 7"/>
                <a:gd name="T24" fmla="*/ 2 w 8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7">
                  <a:moveTo>
                    <a:pt x="2" y="0"/>
                  </a:moveTo>
                  <a:lnTo>
                    <a:pt x="3" y="3"/>
                  </a:lnTo>
                  <a:lnTo>
                    <a:pt x="6" y="0"/>
                  </a:lnTo>
                  <a:lnTo>
                    <a:pt x="8" y="1"/>
                  </a:lnTo>
                  <a:lnTo>
                    <a:pt x="5" y="4"/>
                  </a:lnTo>
                  <a:lnTo>
                    <a:pt x="8" y="6"/>
                  </a:lnTo>
                  <a:lnTo>
                    <a:pt x="6" y="7"/>
                  </a:lnTo>
                  <a:lnTo>
                    <a:pt x="3" y="4"/>
                  </a:lnTo>
                  <a:lnTo>
                    <a:pt x="2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14"/>
            </a:solidFill>
            <a:ln w="0">
              <a:solidFill>
                <a:srgbClr val="00001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Rectangle 119"/>
            <p:cNvSpPr>
              <a:spLocks noChangeArrowheads="1"/>
            </p:cNvSpPr>
            <p:nvPr/>
          </p:nvSpPr>
          <p:spPr bwMode="auto">
            <a:xfrm>
              <a:off x="7046004" y="4900735"/>
              <a:ext cx="16762" cy="16762"/>
            </a:xfrm>
            <a:prstGeom prst="rect">
              <a:avLst/>
            </a:prstGeom>
            <a:solidFill>
              <a:srgbClr val="F6F9F9"/>
            </a:solidFill>
            <a:ln w="0">
              <a:solidFill>
                <a:srgbClr val="F6F9F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120"/>
            <p:cNvSpPr>
              <a:spLocks noChangeArrowheads="1"/>
            </p:cNvSpPr>
            <p:nvPr/>
          </p:nvSpPr>
          <p:spPr bwMode="auto">
            <a:xfrm>
              <a:off x="7049357" y="4907440"/>
              <a:ext cx="10057" cy="3352"/>
            </a:xfrm>
            <a:prstGeom prst="rect">
              <a:avLst/>
            </a:prstGeom>
            <a:solidFill>
              <a:srgbClr val="000014"/>
            </a:solidFill>
            <a:ln w="0">
              <a:solidFill>
                <a:srgbClr val="00001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121"/>
            <p:cNvSpPr>
              <a:spLocks noChangeArrowheads="1"/>
            </p:cNvSpPr>
            <p:nvPr/>
          </p:nvSpPr>
          <p:spPr bwMode="auto">
            <a:xfrm>
              <a:off x="6593421" y="4907440"/>
              <a:ext cx="113984" cy="13410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122"/>
            <p:cNvSpPr>
              <a:spLocks noChangeArrowheads="1"/>
            </p:cNvSpPr>
            <p:nvPr/>
          </p:nvSpPr>
          <p:spPr bwMode="auto">
            <a:xfrm>
              <a:off x="6600126" y="5038186"/>
              <a:ext cx="127394" cy="16762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123"/>
            <p:cNvSpPr>
              <a:spLocks noChangeArrowheads="1"/>
            </p:cNvSpPr>
            <p:nvPr/>
          </p:nvSpPr>
          <p:spPr bwMode="auto">
            <a:xfrm>
              <a:off x="6600126" y="5065006"/>
              <a:ext cx="127394" cy="13410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124"/>
            <p:cNvSpPr>
              <a:spLocks noChangeArrowheads="1"/>
            </p:cNvSpPr>
            <p:nvPr/>
          </p:nvSpPr>
          <p:spPr bwMode="auto">
            <a:xfrm>
              <a:off x="6600126" y="5091825"/>
              <a:ext cx="127394" cy="13410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125"/>
            <p:cNvSpPr>
              <a:spLocks noChangeArrowheads="1"/>
            </p:cNvSpPr>
            <p:nvPr/>
          </p:nvSpPr>
          <p:spPr bwMode="auto">
            <a:xfrm>
              <a:off x="6955488" y="5038186"/>
              <a:ext cx="130746" cy="16762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126"/>
            <p:cNvSpPr>
              <a:spLocks noChangeArrowheads="1"/>
            </p:cNvSpPr>
            <p:nvPr/>
          </p:nvSpPr>
          <p:spPr bwMode="auto">
            <a:xfrm>
              <a:off x="6955488" y="5065006"/>
              <a:ext cx="130746" cy="13410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127"/>
            <p:cNvSpPr>
              <a:spLocks noChangeArrowheads="1"/>
            </p:cNvSpPr>
            <p:nvPr/>
          </p:nvSpPr>
          <p:spPr bwMode="auto">
            <a:xfrm>
              <a:off x="6955488" y="5091825"/>
              <a:ext cx="130746" cy="13410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128"/>
            <p:cNvSpPr>
              <a:spLocks noChangeArrowheads="1"/>
            </p:cNvSpPr>
            <p:nvPr/>
          </p:nvSpPr>
          <p:spPr bwMode="auto">
            <a:xfrm>
              <a:off x="6777807" y="5038186"/>
              <a:ext cx="127394" cy="16762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129"/>
            <p:cNvSpPr>
              <a:spLocks noChangeArrowheads="1"/>
            </p:cNvSpPr>
            <p:nvPr/>
          </p:nvSpPr>
          <p:spPr bwMode="auto">
            <a:xfrm>
              <a:off x="6777807" y="5065006"/>
              <a:ext cx="127394" cy="13410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130"/>
            <p:cNvSpPr>
              <a:spLocks noChangeArrowheads="1"/>
            </p:cNvSpPr>
            <p:nvPr/>
          </p:nvSpPr>
          <p:spPr bwMode="auto">
            <a:xfrm>
              <a:off x="6777807" y="5091825"/>
              <a:ext cx="127394" cy="13410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131"/>
            <p:cNvSpPr>
              <a:spLocks noChangeArrowheads="1"/>
            </p:cNvSpPr>
            <p:nvPr/>
          </p:nvSpPr>
          <p:spPr bwMode="auto">
            <a:xfrm>
              <a:off x="6600126" y="4964432"/>
              <a:ext cx="486108" cy="63697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132"/>
            <p:cNvSpPr>
              <a:spLocks noChangeArrowheads="1"/>
            </p:cNvSpPr>
            <p:nvPr/>
          </p:nvSpPr>
          <p:spPr bwMode="auto">
            <a:xfrm>
              <a:off x="6761044" y="5121998"/>
              <a:ext cx="318485" cy="67049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Rectangle 133"/>
            <p:cNvSpPr>
              <a:spLocks noChangeArrowheads="1"/>
            </p:cNvSpPr>
            <p:nvPr/>
          </p:nvSpPr>
          <p:spPr bwMode="auto">
            <a:xfrm>
              <a:off x="6600126" y="5115293"/>
              <a:ext cx="127394" cy="13410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Rectangle 134"/>
            <p:cNvSpPr>
              <a:spLocks noChangeArrowheads="1"/>
            </p:cNvSpPr>
            <p:nvPr/>
          </p:nvSpPr>
          <p:spPr bwMode="auto">
            <a:xfrm>
              <a:off x="6600126" y="5142113"/>
              <a:ext cx="127394" cy="13410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35"/>
            <p:cNvSpPr>
              <a:spLocks noChangeArrowheads="1"/>
            </p:cNvSpPr>
            <p:nvPr/>
          </p:nvSpPr>
          <p:spPr bwMode="auto">
            <a:xfrm>
              <a:off x="6600126" y="5165580"/>
              <a:ext cx="127394" cy="13410"/>
            </a:xfrm>
            <a:prstGeom prst="rect">
              <a:avLst/>
            </a:prstGeom>
            <a:solidFill>
              <a:srgbClr val="BECECC"/>
            </a:solidFill>
            <a:ln w="0">
              <a:solidFill>
                <a:srgbClr val="BECE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36"/>
            <p:cNvSpPr>
              <a:spLocks noChangeArrowheads="1"/>
            </p:cNvSpPr>
            <p:nvPr/>
          </p:nvSpPr>
          <p:spPr bwMode="auto">
            <a:xfrm>
              <a:off x="6680585" y="5346613"/>
              <a:ext cx="308427" cy="16762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4709910" y="3001130"/>
            <a:ext cx="1175990" cy="1236334"/>
            <a:chOff x="5393236" y="4615774"/>
            <a:chExt cx="925282" cy="925282"/>
          </a:xfrm>
        </p:grpSpPr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393236" y="4615774"/>
              <a:ext cx="925282" cy="925282"/>
            </a:xfrm>
            <a:custGeom>
              <a:avLst/>
              <a:gdLst>
                <a:gd name="T0" fmla="*/ 276 w 553"/>
                <a:gd name="T1" fmla="*/ 0 h 551"/>
                <a:gd name="T2" fmla="*/ 326 w 553"/>
                <a:gd name="T3" fmla="*/ 4 h 551"/>
                <a:gd name="T4" fmla="*/ 372 w 553"/>
                <a:gd name="T5" fmla="*/ 16 h 551"/>
                <a:gd name="T6" fmla="*/ 415 w 553"/>
                <a:gd name="T7" fmla="*/ 37 h 551"/>
                <a:gd name="T8" fmla="*/ 453 w 553"/>
                <a:gd name="T9" fmla="*/ 63 h 551"/>
                <a:gd name="T10" fmla="*/ 487 w 553"/>
                <a:gd name="T11" fmla="*/ 97 h 551"/>
                <a:gd name="T12" fmla="*/ 514 w 553"/>
                <a:gd name="T13" fmla="*/ 136 h 551"/>
                <a:gd name="T14" fmla="*/ 535 w 553"/>
                <a:gd name="T15" fmla="*/ 179 h 551"/>
                <a:gd name="T16" fmla="*/ 548 w 553"/>
                <a:gd name="T17" fmla="*/ 226 h 551"/>
                <a:gd name="T18" fmla="*/ 553 w 553"/>
                <a:gd name="T19" fmla="*/ 275 h 551"/>
                <a:gd name="T20" fmla="*/ 548 w 553"/>
                <a:gd name="T21" fmla="*/ 325 h 551"/>
                <a:gd name="T22" fmla="*/ 535 w 553"/>
                <a:gd name="T23" fmla="*/ 371 h 551"/>
                <a:gd name="T24" fmla="*/ 514 w 553"/>
                <a:gd name="T25" fmla="*/ 414 h 551"/>
                <a:gd name="T26" fmla="*/ 487 w 553"/>
                <a:gd name="T27" fmla="*/ 453 h 551"/>
                <a:gd name="T28" fmla="*/ 453 w 553"/>
                <a:gd name="T29" fmla="*/ 487 h 551"/>
                <a:gd name="T30" fmla="*/ 415 w 553"/>
                <a:gd name="T31" fmla="*/ 514 h 551"/>
                <a:gd name="T32" fmla="*/ 372 w 553"/>
                <a:gd name="T33" fmla="*/ 534 h 551"/>
                <a:gd name="T34" fmla="*/ 326 w 553"/>
                <a:gd name="T35" fmla="*/ 546 h 551"/>
                <a:gd name="T36" fmla="*/ 276 w 553"/>
                <a:gd name="T37" fmla="*/ 551 h 551"/>
                <a:gd name="T38" fmla="*/ 227 w 553"/>
                <a:gd name="T39" fmla="*/ 546 h 551"/>
                <a:gd name="T40" fmla="*/ 180 w 553"/>
                <a:gd name="T41" fmla="*/ 534 h 551"/>
                <a:gd name="T42" fmla="*/ 137 w 553"/>
                <a:gd name="T43" fmla="*/ 514 h 551"/>
                <a:gd name="T44" fmla="*/ 98 w 553"/>
                <a:gd name="T45" fmla="*/ 487 h 551"/>
                <a:gd name="T46" fmla="*/ 66 w 553"/>
                <a:gd name="T47" fmla="*/ 453 h 551"/>
                <a:gd name="T48" fmla="*/ 37 w 553"/>
                <a:gd name="T49" fmla="*/ 414 h 551"/>
                <a:gd name="T50" fmla="*/ 18 w 553"/>
                <a:gd name="T51" fmla="*/ 371 h 551"/>
                <a:gd name="T52" fmla="*/ 5 w 553"/>
                <a:gd name="T53" fmla="*/ 325 h 551"/>
                <a:gd name="T54" fmla="*/ 0 w 553"/>
                <a:gd name="T55" fmla="*/ 275 h 551"/>
                <a:gd name="T56" fmla="*/ 5 w 553"/>
                <a:gd name="T57" fmla="*/ 226 h 551"/>
                <a:gd name="T58" fmla="*/ 18 w 553"/>
                <a:gd name="T59" fmla="*/ 179 h 551"/>
                <a:gd name="T60" fmla="*/ 37 w 553"/>
                <a:gd name="T61" fmla="*/ 136 h 551"/>
                <a:gd name="T62" fmla="*/ 66 w 553"/>
                <a:gd name="T63" fmla="*/ 97 h 551"/>
                <a:gd name="T64" fmla="*/ 98 w 553"/>
                <a:gd name="T65" fmla="*/ 63 h 551"/>
                <a:gd name="T66" fmla="*/ 137 w 553"/>
                <a:gd name="T67" fmla="*/ 37 h 551"/>
                <a:gd name="T68" fmla="*/ 180 w 553"/>
                <a:gd name="T69" fmla="*/ 16 h 551"/>
                <a:gd name="T70" fmla="*/ 227 w 553"/>
                <a:gd name="T71" fmla="*/ 4 h 551"/>
                <a:gd name="T72" fmla="*/ 276 w 553"/>
                <a:gd name="T73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3" h="551">
                  <a:moveTo>
                    <a:pt x="276" y="0"/>
                  </a:moveTo>
                  <a:lnTo>
                    <a:pt x="326" y="4"/>
                  </a:lnTo>
                  <a:lnTo>
                    <a:pt x="372" y="16"/>
                  </a:lnTo>
                  <a:lnTo>
                    <a:pt x="415" y="37"/>
                  </a:lnTo>
                  <a:lnTo>
                    <a:pt x="453" y="63"/>
                  </a:lnTo>
                  <a:lnTo>
                    <a:pt x="487" y="97"/>
                  </a:lnTo>
                  <a:lnTo>
                    <a:pt x="514" y="136"/>
                  </a:lnTo>
                  <a:lnTo>
                    <a:pt x="535" y="179"/>
                  </a:lnTo>
                  <a:lnTo>
                    <a:pt x="548" y="226"/>
                  </a:lnTo>
                  <a:lnTo>
                    <a:pt x="553" y="275"/>
                  </a:lnTo>
                  <a:lnTo>
                    <a:pt x="548" y="325"/>
                  </a:lnTo>
                  <a:lnTo>
                    <a:pt x="535" y="371"/>
                  </a:lnTo>
                  <a:lnTo>
                    <a:pt x="514" y="414"/>
                  </a:lnTo>
                  <a:lnTo>
                    <a:pt x="487" y="453"/>
                  </a:lnTo>
                  <a:lnTo>
                    <a:pt x="453" y="487"/>
                  </a:lnTo>
                  <a:lnTo>
                    <a:pt x="415" y="514"/>
                  </a:lnTo>
                  <a:lnTo>
                    <a:pt x="372" y="534"/>
                  </a:lnTo>
                  <a:lnTo>
                    <a:pt x="326" y="546"/>
                  </a:lnTo>
                  <a:lnTo>
                    <a:pt x="276" y="551"/>
                  </a:lnTo>
                  <a:lnTo>
                    <a:pt x="227" y="546"/>
                  </a:lnTo>
                  <a:lnTo>
                    <a:pt x="180" y="534"/>
                  </a:lnTo>
                  <a:lnTo>
                    <a:pt x="137" y="514"/>
                  </a:lnTo>
                  <a:lnTo>
                    <a:pt x="98" y="487"/>
                  </a:lnTo>
                  <a:lnTo>
                    <a:pt x="66" y="453"/>
                  </a:lnTo>
                  <a:lnTo>
                    <a:pt x="37" y="414"/>
                  </a:lnTo>
                  <a:lnTo>
                    <a:pt x="18" y="371"/>
                  </a:lnTo>
                  <a:lnTo>
                    <a:pt x="5" y="325"/>
                  </a:lnTo>
                  <a:lnTo>
                    <a:pt x="0" y="275"/>
                  </a:lnTo>
                  <a:lnTo>
                    <a:pt x="5" y="226"/>
                  </a:lnTo>
                  <a:lnTo>
                    <a:pt x="18" y="179"/>
                  </a:lnTo>
                  <a:lnTo>
                    <a:pt x="37" y="136"/>
                  </a:lnTo>
                  <a:lnTo>
                    <a:pt x="66" y="97"/>
                  </a:lnTo>
                  <a:lnTo>
                    <a:pt x="98" y="63"/>
                  </a:lnTo>
                  <a:lnTo>
                    <a:pt x="137" y="37"/>
                  </a:lnTo>
                  <a:lnTo>
                    <a:pt x="180" y="16"/>
                  </a:lnTo>
                  <a:lnTo>
                    <a:pt x="227" y="4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/>
            <p:cNvSpPr>
              <a:spLocks/>
            </p:cNvSpPr>
            <p:nvPr/>
          </p:nvSpPr>
          <p:spPr bwMode="auto">
            <a:xfrm>
              <a:off x="5594384" y="4934259"/>
              <a:ext cx="492813" cy="395592"/>
            </a:xfrm>
            <a:custGeom>
              <a:avLst/>
              <a:gdLst>
                <a:gd name="T0" fmla="*/ 58 w 295"/>
                <a:gd name="T1" fmla="*/ 0 h 236"/>
                <a:gd name="T2" fmla="*/ 295 w 295"/>
                <a:gd name="T3" fmla="*/ 135 h 236"/>
                <a:gd name="T4" fmla="*/ 237 w 295"/>
                <a:gd name="T5" fmla="*/ 236 h 236"/>
                <a:gd name="T6" fmla="*/ 0 w 295"/>
                <a:gd name="T7" fmla="*/ 101 h 236"/>
                <a:gd name="T8" fmla="*/ 58 w 295"/>
                <a:gd name="T9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236">
                  <a:moveTo>
                    <a:pt x="58" y="0"/>
                  </a:moveTo>
                  <a:lnTo>
                    <a:pt x="295" y="135"/>
                  </a:lnTo>
                  <a:lnTo>
                    <a:pt x="237" y="236"/>
                  </a:lnTo>
                  <a:lnTo>
                    <a:pt x="0" y="10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6E8586"/>
            </a:solidFill>
            <a:ln w="0">
              <a:solidFill>
                <a:srgbClr val="6E85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/>
            <p:cNvSpPr>
              <a:spLocks/>
            </p:cNvSpPr>
            <p:nvPr/>
          </p:nvSpPr>
          <p:spPr bwMode="auto">
            <a:xfrm>
              <a:off x="5560859" y="5121998"/>
              <a:ext cx="422411" cy="268198"/>
            </a:xfrm>
            <a:custGeom>
              <a:avLst/>
              <a:gdLst>
                <a:gd name="T0" fmla="*/ 14 w 251"/>
                <a:gd name="T1" fmla="*/ 0 h 160"/>
                <a:gd name="T2" fmla="*/ 251 w 251"/>
                <a:gd name="T3" fmla="*/ 137 h 160"/>
                <a:gd name="T4" fmla="*/ 238 w 251"/>
                <a:gd name="T5" fmla="*/ 160 h 160"/>
                <a:gd name="T6" fmla="*/ 0 w 251"/>
                <a:gd name="T7" fmla="*/ 25 h 160"/>
                <a:gd name="T8" fmla="*/ 14 w 251"/>
                <a:gd name="T9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" h="160">
                  <a:moveTo>
                    <a:pt x="14" y="0"/>
                  </a:moveTo>
                  <a:lnTo>
                    <a:pt x="251" y="137"/>
                  </a:lnTo>
                  <a:lnTo>
                    <a:pt x="238" y="160"/>
                  </a:lnTo>
                  <a:lnTo>
                    <a:pt x="0" y="25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6E8586"/>
            </a:solidFill>
            <a:ln w="0">
              <a:solidFill>
                <a:srgbClr val="6E85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/>
            <p:cNvSpPr>
              <a:spLocks/>
            </p:cNvSpPr>
            <p:nvPr/>
          </p:nvSpPr>
          <p:spPr bwMode="auto">
            <a:xfrm>
              <a:off x="5584327" y="5101883"/>
              <a:ext cx="409002" cy="248083"/>
            </a:xfrm>
            <a:custGeom>
              <a:avLst/>
              <a:gdLst>
                <a:gd name="T0" fmla="*/ 6 w 243"/>
                <a:gd name="T1" fmla="*/ 0 h 147"/>
                <a:gd name="T2" fmla="*/ 243 w 243"/>
                <a:gd name="T3" fmla="*/ 135 h 147"/>
                <a:gd name="T4" fmla="*/ 237 w 243"/>
                <a:gd name="T5" fmla="*/ 147 h 147"/>
                <a:gd name="T6" fmla="*/ 0 w 243"/>
                <a:gd name="T7" fmla="*/ 10 h 147"/>
                <a:gd name="T8" fmla="*/ 6 w 243"/>
                <a:gd name="T9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147">
                  <a:moveTo>
                    <a:pt x="6" y="0"/>
                  </a:moveTo>
                  <a:lnTo>
                    <a:pt x="243" y="135"/>
                  </a:lnTo>
                  <a:lnTo>
                    <a:pt x="237" y="147"/>
                  </a:lnTo>
                  <a:lnTo>
                    <a:pt x="0" y="1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1418"/>
            </a:solidFill>
            <a:ln w="0">
              <a:solidFill>
                <a:srgbClr val="0014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/>
            <p:cNvSpPr>
              <a:spLocks/>
            </p:cNvSpPr>
            <p:nvPr/>
          </p:nvSpPr>
          <p:spPr bwMode="auto">
            <a:xfrm>
              <a:off x="5631261" y="4773341"/>
              <a:ext cx="476051" cy="586683"/>
            </a:xfrm>
            <a:custGeom>
              <a:avLst/>
              <a:gdLst>
                <a:gd name="T0" fmla="*/ 225 w 282"/>
                <a:gd name="T1" fmla="*/ 6 h 351"/>
                <a:gd name="T2" fmla="*/ 266 w 282"/>
                <a:gd name="T3" fmla="*/ 33 h 351"/>
                <a:gd name="T4" fmla="*/ 281 w 282"/>
                <a:gd name="T5" fmla="*/ 71 h 351"/>
                <a:gd name="T6" fmla="*/ 276 w 282"/>
                <a:gd name="T7" fmla="*/ 105 h 351"/>
                <a:gd name="T8" fmla="*/ 253 w 282"/>
                <a:gd name="T9" fmla="*/ 127 h 351"/>
                <a:gd name="T10" fmla="*/ 227 w 282"/>
                <a:gd name="T11" fmla="*/ 136 h 351"/>
                <a:gd name="T12" fmla="*/ 219 w 282"/>
                <a:gd name="T13" fmla="*/ 147 h 351"/>
                <a:gd name="T14" fmla="*/ 208 w 282"/>
                <a:gd name="T15" fmla="*/ 170 h 351"/>
                <a:gd name="T16" fmla="*/ 188 w 282"/>
                <a:gd name="T17" fmla="*/ 222 h 351"/>
                <a:gd name="T18" fmla="*/ 164 w 282"/>
                <a:gd name="T19" fmla="*/ 284 h 351"/>
                <a:gd name="T20" fmla="*/ 143 w 282"/>
                <a:gd name="T21" fmla="*/ 347 h 351"/>
                <a:gd name="T22" fmla="*/ 139 w 282"/>
                <a:gd name="T23" fmla="*/ 351 h 351"/>
                <a:gd name="T24" fmla="*/ 134 w 282"/>
                <a:gd name="T25" fmla="*/ 351 h 351"/>
                <a:gd name="T26" fmla="*/ 130 w 282"/>
                <a:gd name="T27" fmla="*/ 347 h 351"/>
                <a:gd name="T28" fmla="*/ 140 w 282"/>
                <a:gd name="T29" fmla="*/ 312 h 351"/>
                <a:gd name="T30" fmla="*/ 162 w 282"/>
                <a:gd name="T31" fmla="*/ 247 h 351"/>
                <a:gd name="T32" fmla="*/ 186 w 282"/>
                <a:gd name="T33" fmla="*/ 190 h 351"/>
                <a:gd name="T34" fmla="*/ 202 w 282"/>
                <a:gd name="T35" fmla="*/ 147 h 351"/>
                <a:gd name="T36" fmla="*/ 229 w 282"/>
                <a:gd name="T37" fmla="*/ 121 h 351"/>
                <a:gd name="T38" fmla="*/ 257 w 282"/>
                <a:gd name="T39" fmla="*/ 108 h 351"/>
                <a:gd name="T40" fmla="*/ 269 w 282"/>
                <a:gd name="T41" fmla="*/ 87 h 351"/>
                <a:gd name="T42" fmla="*/ 262 w 282"/>
                <a:gd name="T43" fmla="*/ 52 h 351"/>
                <a:gd name="T44" fmla="*/ 256 w 282"/>
                <a:gd name="T45" fmla="*/ 41 h 351"/>
                <a:gd name="T46" fmla="*/ 245 w 282"/>
                <a:gd name="T47" fmla="*/ 33 h 351"/>
                <a:gd name="T48" fmla="*/ 207 w 282"/>
                <a:gd name="T49" fmla="*/ 13 h 351"/>
                <a:gd name="T50" fmla="*/ 171 w 282"/>
                <a:gd name="T51" fmla="*/ 21 h 351"/>
                <a:gd name="T52" fmla="*/ 152 w 282"/>
                <a:gd name="T53" fmla="*/ 34 h 351"/>
                <a:gd name="T54" fmla="*/ 148 w 282"/>
                <a:gd name="T55" fmla="*/ 58 h 351"/>
                <a:gd name="T56" fmla="*/ 151 w 282"/>
                <a:gd name="T57" fmla="*/ 96 h 351"/>
                <a:gd name="T58" fmla="*/ 130 w 282"/>
                <a:gd name="T59" fmla="*/ 129 h 351"/>
                <a:gd name="T60" fmla="*/ 96 w 282"/>
                <a:gd name="T61" fmla="*/ 173 h 351"/>
                <a:gd name="T62" fmla="*/ 54 w 282"/>
                <a:gd name="T63" fmla="*/ 225 h 351"/>
                <a:gd name="T64" fmla="*/ 11 w 282"/>
                <a:gd name="T65" fmla="*/ 275 h 351"/>
                <a:gd name="T66" fmla="*/ 5 w 282"/>
                <a:gd name="T67" fmla="*/ 277 h 351"/>
                <a:gd name="T68" fmla="*/ 0 w 282"/>
                <a:gd name="T69" fmla="*/ 272 h 351"/>
                <a:gd name="T70" fmla="*/ 1 w 282"/>
                <a:gd name="T71" fmla="*/ 267 h 351"/>
                <a:gd name="T72" fmla="*/ 44 w 282"/>
                <a:gd name="T73" fmla="*/ 216 h 351"/>
                <a:gd name="T74" fmla="*/ 85 w 282"/>
                <a:gd name="T75" fmla="*/ 164 h 351"/>
                <a:gd name="T76" fmla="*/ 119 w 282"/>
                <a:gd name="T77" fmla="*/ 120 h 351"/>
                <a:gd name="T78" fmla="*/ 137 w 282"/>
                <a:gd name="T79" fmla="*/ 92 h 351"/>
                <a:gd name="T80" fmla="*/ 134 w 282"/>
                <a:gd name="T81" fmla="*/ 59 h 351"/>
                <a:gd name="T82" fmla="*/ 140 w 282"/>
                <a:gd name="T83" fmla="*/ 27 h 351"/>
                <a:gd name="T84" fmla="*/ 167 w 282"/>
                <a:gd name="T85" fmla="*/ 7 h 351"/>
                <a:gd name="T86" fmla="*/ 208 w 282"/>
                <a:gd name="T87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2" h="351">
                  <a:moveTo>
                    <a:pt x="208" y="0"/>
                  </a:moveTo>
                  <a:lnTo>
                    <a:pt x="225" y="6"/>
                  </a:lnTo>
                  <a:lnTo>
                    <a:pt x="253" y="21"/>
                  </a:lnTo>
                  <a:lnTo>
                    <a:pt x="266" y="33"/>
                  </a:lnTo>
                  <a:lnTo>
                    <a:pt x="273" y="49"/>
                  </a:lnTo>
                  <a:lnTo>
                    <a:pt x="281" y="71"/>
                  </a:lnTo>
                  <a:lnTo>
                    <a:pt x="282" y="89"/>
                  </a:lnTo>
                  <a:lnTo>
                    <a:pt x="276" y="105"/>
                  </a:lnTo>
                  <a:lnTo>
                    <a:pt x="267" y="118"/>
                  </a:lnTo>
                  <a:lnTo>
                    <a:pt x="253" y="127"/>
                  </a:lnTo>
                  <a:lnTo>
                    <a:pt x="233" y="133"/>
                  </a:lnTo>
                  <a:lnTo>
                    <a:pt x="227" y="136"/>
                  </a:lnTo>
                  <a:lnTo>
                    <a:pt x="223" y="141"/>
                  </a:lnTo>
                  <a:lnTo>
                    <a:pt x="219" y="147"/>
                  </a:lnTo>
                  <a:lnTo>
                    <a:pt x="214" y="153"/>
                  </a:lnTo>
                  <a:lnTo>
                    <a:pt x="208" y="170"/>
                  </a:lnTo>
                  <a:lnTo>
                    <a:pt x="198" y="194"/>
                  </a:lnTo>
                  <a:lnTo>
                    <a:pt x="188" y="222"/>
                  </a:lnTo>
                  <a:lnTo>
                    <a:pt x="176" y="253"/>
                  </a:lnTo>
                  <a:lnTo>
                    <a:pt x="164" y="284"/>
                  </a:lnTo>
                  <a:lnTo>
                    <a:pt x="153" y="317"/>
                  </a:lnTo>
                  <a:lnTo>
                    <a:pt x="143" y="347"/>
                  </a:lnTo>
                  <a:lnTo>
                    <a:pt x="142" y="350"/>
                  </a:lnTo>
                  <a:lnTo>
                    <a:pt x="139" y="351"/>
                  </a:lnTo>
                  <a:lnTo>
                    <a:pt x="137" y="351"/>
                  </a:lnTo>
                  <a:lnTo>
                    <a:pt x="134" y="351"/>
                  </a:lnTo>
                  <a:lnTo>
                    <a:pt x="131" y="350"/>
                  </a:lnTo>
                  <a:lnTo>
                    <a:pt x="130" y="347"/>
                  </a:lnTo>
                  <a:lnTo>
                    <a:pt x="130" y="342"/>
                  </a:lnTo>
                  <a:lnTo>
                    <a:pt x="140" y="312"/>
                  </a:lnTo>
                  <a:lnTo>
                    <a:pt x="151" y="280"/>
                  </a:lnTo>
                  <a:lnTo>
                    <a:pt x="162" y="247"/>
                  </a:lnTo>
                  <a:lnTo>
                    <a:pt x="174" y="218"/>
                  </a:lnTo>
                  <a:lnTo>
                    <a:pt x="186" y="190"/>
                  </a:lnTo>
                  <a:lnTo>
                    <a:pt x="195" y="166"/>
                  </a:lnTo>
                  <a:lnTo>
                    <a:pt x="202" y="147"/>
                  </a:lnTo>
                  <a:lnTo>
                    <a:pt x="213" y="132"/>
                  </a:lnTo>
                  <a:lnTo>
                    <a:pt x="229" y="121"/>
                  </a:lnTo>
                  <a:lnTo>
                    <a:pt x="247" y="114"/>
                  </a:lnTo>
                  <a:lnTo>
                    <a:pt x="257" y="108"/>
                  </a:lnTo>
                  <a:lnTo>
                    <a:pt x="264" y="99"/>
                  </a:lnTo>
                  <a:lnTo>
                    <a:pt x="269" y="87"/>
                  </a:lnTo>
                  <a:lnTo>
                    <a:pt x="267" y="76"/>
                  </a:lnTo>
                  <a:lnTo>
                    <a:pt x="262" y="52"/>
                  </a:lnTo>
                  <a:lnTo>
                    <a:pt x="259" y="46"/>
                  </a:lnTo>
                  <a:lnTo>
                    <a:pt x="256" y="41"/>
                  </a:lnTo>
                  <a:lnTo>
                    <a:pt x="251" y="37"/>
                  </a:lnTo>
                  <a:lnTo>
                    <a:pt x="245" y="33"/>
                  </a:lnTo>
                  <a:lnTo>
                    <a:pt x="219" y="18"/>
                  </a:lnTo>
                  <a:lnTo>
                    <a:pt x="207" y="13"/>
                  </a:lnTo>
                  <a:lnTo>
                    <a:pt x="193" y="13"/>
                  </a:lnTo>
                  <a:lnTo>
                    <a:pt x="171" y="21"/>
                  </a:lnTo>
                  <a:lnTo>
                    <a:pt x="159" y="25"/>
                  </a:lnTo>
                  <a:lnTo>
                    <a:pt x="152" y="34"/>
                  </a:lnTo>
                  <a:lnTo>
                    <a:pt x="148" y="46"/>
                  </a:lnTo>
                  <a:lnTo>
                    <a:pt x="148" y="58"/>
                  </a:lnTo>
                  <a:lnTo>
                    <a:pt x="151" y="77"/>
                  </a:lnTo>
                  <a:lnTo>
                    <a:pt x="151" y="96"/>
                  </a:lnTo>
                  <a:lnTo>
                    <a:pt x="142" y="113"/>
                  </a:lnTo>
                  <a:lnTo>
                    <a:pt x="130" y="129"/>
                  </a:lnTo>
                  <a:lnTo>
                    <a:pt x="115" y="150"/>
                  </a:lnTo>
                  <a:lnTo>
                    <a:pt x="96" y="173"/>
                  </a:lnTo>
                  <a:lnTo>
                    <a:pt x="75" y="198"/>
                  </a:lnTo>
                  <a:lnTo>
                    <a:pt x="54" y="225"/>
                  </a:lnTo>
                  <a:lnTo>
                    <a:pt x="32" y="250"/>
                  </a:lnTo>
                  <a:lnTo>
                    <a:pt x="11" y="275"/>
                  </a:lnTo>
                  <a:lnTo>
                    <a:pt x="8" y="277"/>
                  </a:lnTo>
                  <a:lnTo>
                    <a:pt x="5" y="277"/>
                  </a:lnTo>
                  <a:lnTo>
                    <a:pt x="1" y="275"/>
                  </a:lnTo>
                  <a:lnTo>
                    <a:pt x="0" y="272"/>
                  </a:lnTo>
                  <a:lnTo>
                    <a:pt x="0" y="270"/>
                  </a:lnTo>
                  <a:lnTo>
                    <a:pt x="1" y="267"/>
                  </a:lnTo>
                  <a:lnTo>
                    <a:pt x="22" y="241"/>
                  </a:lnTo>
                  <a:lnTo>
                    <a:pt x="44" y="216"/>
                  </a:lnTo>
                  <a:lnTo>
                    <a:pt x="65" y="190"/>
                  </a:lnTo>
                  <a:lnTo>
                    <a:pt x="85" y="164"/>
                  </a:lnTo>
                  <a:lnTo>
                    <a:pt x="103" y="141"/>
                  </a:lnTo>
                  <a:lnTo>
                    <a:pt x="119" y="120"/>
                  </a:lnTo>
                  <a:lnTo>
                    <a:pt x="131" y="105"/>
                  </a:lnTo>
                  <a:lnTo>
                    <a:pt x="137" y="92"/>
                  </a:lnTo>
                  <a:lnTo>
                    <a:pt x="137" y="78"/>
                  </a:lnTo>
                  <a:lnTo>
                    <a:pt x="134" y="59"/>
                  </a:lnTo>
                  <a:lnTo>
                    <a:pt x="134" y="43"/>
                  </a:lnTo>
                  <a:lnTo>
                    <a:pt x="140" y="27"/>
                  </a:lnTo>
                  <a:lnTo>
                    <a:pt x="152" y="15"/>
                  </a:lnTo>
                  <a:lnTo>
                    <a:pt x="167" y="7"/>
                  </a:lnTo>
                  <a:lnTo>
                    <a:pt x="190" y="1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3465746" y="3001130"/>
            <a:ext cx="1175990" cy="1236334"/>
            <a:chOff x="4414314" y="4615774"/>
            <a:chExt cx="925282" cy="925282"/>
          </a:xfrm>
        </p:grpSpPr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4414314" y="4615774"/>
              <a:ext cx="925282" cy="925282"/>
            </a:xfrm>
            <a:custGeom>
              <a:avLst/>
              <a:gdLst>
                <a:gd name="T0" fmla="*/ 275 w 552"/>
                <a:gd name="T1" fmla="*/ 0 h 551"/>
                <a:gd name="T2" fmla="*/ 325 w 552"/>
                <a:gd name="T3" fmla="*/ 4 h 551"/>
                <a:gd name="T4" fmla="*/ 371 w 552"/>
                <a:gd name="T5" fmla="*/ 16 h 551"/>
                <a:gd name="T6" fmla="*/ 414 w 552"/>
                <a:gd name="T7" fmla="*/ 37 h 551"/>
                <a:gd name="T8" fmla="*/ 453 w 552"/>
                <a:gd name="T9" fmla="*/ 63 h 551"/>
                <a:gd name="T10" fmla="*/ 487 w 552"/>
                <a:gd name="T11" fmla="*/ 97 h 551"/>
                <a:gd name="T12" fmla="*/ 513 w 552"/>
                <a:gd name="T13" fmla="*/ 136 h 551"/>
                <a:gd name="T14" fmla="*/ 534 w 552"/>
                <a:gd name="T15" fmla="*/ 179 h 551"/>
                <a:gd name="T16" fmla="*/ 547 w 552"/>
                <a:gd name="T17" fmla="*/ 226 h 551"/>
                <a:gd name="T18" fmla="*/ 552 w 552"/>
                <a:gd name="T19" fmla="*/ 275 h 551"/>
                <a:gd name="T20" fmla="*/ 547 w 552"/>
                <a:gd name="T21" fmla="*/ 325 h 551"/>
                <a:gd name="T22" fmla="*/ 534 w 552"/>
                <a:gd name="T23" fmla="*/ 371 h 551"/>
                <a:gd name="T24" fmla="*/ 513 w 552"/>
                <a:gd name="T25" fmla="*/ 414 h 551"/>
                <a:gd name="T26" fmla="*/ 487 w 552"/>
                <a:gd name="T27" fmla="*/ 453 h 551"/>
                <a:gd name="T28" fmla="*/ 453 w 552"/>
                <a:gd name="T29" fmla="*/ 487 h 551"/>
                <a:gd name="T30" fmla="*/ 414 w 552"/>
                <a:gd name="T31" fmla="*/ 514 h 551"/>
                <a:gd name="T32" fmla="*/ 371 w 552"/>
                <a:gd name="T33" fmla="*/ 534 h 551"/>
                <a:gd name="T34" fmla="*/ 325 w 552"/>
                <a:gd name="T35" fmla="*/ 546 h 551"/>
                <a:gd name="T36" fmla="*/ 275 w 552"/>
                <a:gd name="T37" fmla="*/ 551 h 551"/>
                <a:gd name="T38" fmla="*/ 226 w 552"/>
                <a:gd name="T39" fmla="*/ 546 h 551"/>
                <a:gd name="T40" fmla="*/ 179 w 552"/>
                <a:gd name="T41" fmla="*/ 534 h 551"/>
                <a:gd name="T42" fmla="*/ 136 w 552"/>
                <a:gd name="T43" fmla="*/ 514 h 551"/>
                <a:gd name="T44" fmla="*/ 98 w 552"/>
                <a:gd name="T45" fmla="*/ 487 h 551"/>
                <a:gd name="T46" fmla="*/ 65 w 552"/>
                <a:gd name="T47" fmla="*/ 453 h 551"/>
                <a:gd name="T48" fmla="*/ 37 w 552"/>
                <a:gd name="T49" fmla="*/ 414 h 551"/>
                <a:gd name="T50" fmla="*/ 18 w 552"/>
                <a:gd name="T51" fmla="*/ 371 h 551"/>
                <a:gd name="T52" fmla="*/ 4 w 552"/>
                <a:gd name="T53" fmla="*/ 325 h 551"/>
                <a:gd name="T54" fmla="*/ 0 w 552"/>
                <a:gd name="T55" fmla="*/ 275 h 551"/>
                <a:gd name="T56" fmla="*/ 4 w 552"/>
                <a:gd name="T57" fmla="*/ 226 h 551"/>
                <a:gd name="T58" fmla="*/ 18 w 552"/>
                <a:gd name="T59" fmla="*/ 179 h 551"/>
                <a:gd name="T60" fmla="*/ 37 w 552"/>
                <a:gd name="T61" fmla="*/ 136 h 551"/>
                <a:gd name="T62" fmla="*/ 65 w 552"/>
                <a:gd name="T63" fmla="*/ 97 h 551"/>
                <a:gd name="T64" fmla="*/ 98 w 552"/>
                <a:gd name="T65" fmla="*/ 63 h 551"/>
                <a:gd name="T66" fmla="*/ 136 w 552"/>
                <a:gd name="T67" fmla="*/ 37 h 551"/>
                <a:gd name="T68" fmla="*/ 179 w 552"/>
                <a:gd name="T69" fmla="*/ 16 h 551"/>
                <a:gd name="T70" fmla="*/ 226 w 552"/>
                <a:gd name="T71" fmla="*/ 4 h 551"/>
                <a:gd name="T72" fmla="*/ 275 w 552"/>
                <a:gd name="T73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2" h="551">
                  <a:moveTo>
                    <a:pt x="275" y="0"/>
                  </a:moveTo>
                  <a:lnTo>
                    <a:pt x="325" y="4"/>
                  </a:lnTo>
                  <a:lnTo>
                    <a:pt x="371" y="16"/>
                  </a:lnTo>
                  <a:lnTo>
                    <a:pt x="414" y="37"/>
                  </a:lnTo>
                  <a:lnTo>
                    <a:pt x="453" y="63"/>
                  </a:lnTo>
                  <a:lnTo>
                    <a:pt x="487" y="97"/>
                  </a:lnTo>
                  <a:lnTo>
                    <a:pt x="513" y="136"/>
                  </a:lnTo>
                  <a:lnTo>
                    <a:pt x="534" y="179"/>
                  </a:lnTo>
                  <a:lnTo>
                    <a:pt x="547" y="226"/>
                  </a:lnTo>
                  <a:lnTo>
                    <a:pt x="552" y="275"/>
                  </a:lnTo>
                  <a:lnTo>
                    <a:pt x="547" y="325"/>
                  </a:lnTo>
                  <a:lnTo>
                    <a:pt x="534" y="371"/>
                  </a:lnTo>
                  <a:lnTo>
                    <a:pt x="513" y="414"/>
                  </a:lnTo>
                  <a:lnTo>
                    <a:pt x="487" y="453"/>
                  </a:lnTo>
                  <a:lnTo>
                    <a:pt x="453" y="487"/>
                  </a:lnTo>
                  <a:lnTo>
                    <a:pt x="414" y="514"/>
                  </a:lnTo>
                  <a:lnTo>
                    <a:pt x="371" y="534"/>
                  </a:lnTo>
                  <a:lnTo>
                    <a:pt x="325" y="546"/>
                  </a:lnTo>
                  <a:lnTo>
                    <a:pt x="275" y="551"/>
                  </a:lnTo>
                  <a:lnTo>
                    <a:pt x="226" y="546"/>
                  </a:lnTo>
                  <a:lnTo>
                    <a:pt x="179" y="534"/>
                  </a:lnTo>
                  <a:lnTo>
                    <a:pt x="136" y="514"/>
                  </a:lnTo>
                  <a:lnTo>
                    <a:pt x="98" y="487"/>
                  </a:lnTo>
                  <a:lnTo>
                    <a:pt x="65" y="453"/>
                  </a:lnTo>
                  <a:lnTo>
                    <a:pt x="37" y="414"/>
                  </a:lnTo>
                  <a:lnTo>
                    <a:pt x="18" y="371"/>
                  </a:lnTo>
                  <a:lnTo>
                    <a:pt x="4" y="325"/>
                  </a:lnTo>
                  <a:lnTo>
                    <a:pt x="0" y="275"/>
                  </a:lnTo>
                  <a:lnTo>
                    <a:pt x="4" y="226"/>
                  </a:lnTo>
                  <a:lnTo>
                    <a:pt x="18" y="179"/>
                  </a:lnTo>
                  <a:lnTo>
                    <a:pt x="37" y="136"/>
                  </a:lnTo>
                  <a:lnTo>
                    <a:pt x="65" y="97"/>
                  </a:lnTo>
                  <a:lnTo>
                    <a:pt x="98" y="63"/>
                  </a:lnTo>
                  <a:lnTo>
                    <a:pt x="136" y="37"/>
                  </a:lnTo>
                  <a:lnTo>
                    <a:pt x="179" y="16"/>
                  </a:lnTo>
                  <a:lnTo>
                    <a:pt x="226" y="4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/>
            <p:cNvSpPr>
              <a:spLocks/>
            </p:cNvSpPr>
            <p:nvPr/>
          </p:nvSpPr>
          <p:spPr bwMode="auto">
            <a:xfrm>
              <a:off x="4538355" y="4756578"/>
              <a:ext cx="660437" cy="660437"/>
            </a:xfrm>
            <a:custGeom>
              <a:avLst/>
              <a:gdLst>
                <a:gd name="T0" fmla="*/ 197 w 394"/>
                <a:gd name="T1" fmla="*/ 0 h 394"/>
                <a:gd name="T2" fmla="*/ 237 w 394"/>
                <a:gd name="T3" fmla="*/ 4 h 394"/>
                <a:gd name="T4" fmla="*/ 274 w 394"/>
                <a:gd name="T5" fmla="*/ 16 h 394"/>
                <a:gd name="T6" fmla="*/ 306 w 394"/>
                <a:gd name="T7" fmla="*/ 34 h 394"/>
                <a:gd name="T8" fmla="*/ 336 w 394"/>
                <a:gd name="T9" fmla="*/ 57 h 394"/>
                <a:gd name="T10" fmla="*/ 360 w 394"/>
                <a:gd name="T11" fmla="*/ 87 h 394"/>
                <a:gd name="T12" fmla="*/ 377 w 394"/>
                <a:gd name="T13" fmla="*/ 121 h 394"/>
                <a:gd name="T14" fmla="*/ 389 w 394"/>
                <a:gd name="T15" fmla="*/ 158 h 394"/>
                <a:gd name="T16" fmla="*/ 394 w 394"/>
                <a:gd name="T17" fmla="*/ 197 h 394"/>
                <a:gd name="T18" fmla="*/ 389 w 394"/>
                <a:gd name="T19" fmla="*/ 237 h 394"/>
                <a:gd name="T20" fmla="*/ 377 w 394"/>
                <a:gd name="T21" fmla="*/ 274 h 394"/>
                <a:gd name="T22" fmla="*/ 360 w 394"/>
                <a:gd name="T23" fmla="*/ 308 h 394"/>
                <a:gd name="T24" fmla="*/ 336 w 394"/>
                <a:gd name="T25" fmla="*/ 336 h 394"/>
                <a:gd name="T26" fmla="*/ 306 w 394"/>
                <a:gd name="T27" fmla="*/ 361 h 394"/>
                <a:gd name="T28" fmla="*/ 274 w 394"/>
                <a:gd name="T29" fmla="*/ 379 h 394"/>
                <a:gd name="T30" fmla="*/ 237 w 394"/>
                <a:gd name="T31" fmla="*/ 391 h 394"/>
                <a:gd name="T32" fmla="*/ 197 w 394"/>
                <a:gd name="T33" fmla="*/ 394 h 394"/>
                <a:gd name="T34" fmla="*/ 157 w 394"/>
                <a:gd name="T35" fmla="*/ 391 h 394"/>
                <a:gd name="T36" fmla="*/ 120 w 394"/>
                <a:gd name="T37" fmla="*/ 379 h 394"/>
                <a:gd name="T38" fmla="*/ 86 w 394"/>
                <a:gd name="T39" fmla="*/ 361 h 394"/>
                <a:gd name="T40" fmla="*/ 58 w 394"/>
                <a:gd name="T41" fmla="*/ 336 h 394"/>
                <a:gd name="T42" fmla="*/ 32 w 394"/>
                <a:gd name="T43" fmla="*/ 308 h 394"/>
                <a:gd name="T44" fmla="*/ 15 w 394"/>
                <a:gd name="T45" fmla="*/ 274 h 394"/>
                <a:gd name="T46" fmla="*/ 3 w 394"/>
                <a:gd name="T47" fmla="*/ 237 h 394"/>
                <a:gd name="T48" fmla="*/ 0 w 394"/>
                <a:gd name="T49" fmla="*/ 197 h 394"/>
                <a:gd name="T50" fmla="*/ 3 w 394"/>
                <a:gd name="T51" fmla="*/ 158 h 394"/>
                <a:gd name="T52" fmla="*/ 15 w 394"/>
                <a:gd name="T53" fmla="*/ 121 h 394"/>
                <a:gd name="T54" fmla="*/ 32 w 394"/>
                <a:gd name="T55" fmla="*/ 87 h 394"/>
                <a:gd name="T56" fmla="*/ 58 w 394"/>
                <a:gd name="T57" fmla="*/ 57 h 394"/>
                <a:gd name="T58" fmla="*/ 86 w 394"/>
                <a:gd name="T59" fmla="*/ 34 h 394"/>
                <a:gd name="T60" fmla="*/ 120 w 394"/>
                <a:gd name="T61" fmla="*/ 16 h 394"/>
                <a:gd name="T62" fmla="*/ 157 w 394"/>
                <a:gd name="T63" fmla="*/ 4 h 394"/>
                <a:gd name="T64" fmla="*/ 197 w 394"/>
                <a:gd name="T65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4" h="394">
                  <a:moveTo>
                    <a:pt x="197" y="0"/>
                  </a:moveTo>
                  <a:lnTo>
                    <a:pt x="237" y="4"/>
                  </a:lnTo>
                  <a:lnTo>
                    <a:pt x="274" y="16"/>
                  </a:lnTo>
                  <a:lnTo>
                    <a:pt x="306" y="34"/>
                  </a:lnTo>
                  <a:lnTo>
                    <a:pt x="336" y="57"/>
                  </a:lnTo>
                  <a:lnTo>
                    <a:pt x="360" y="87"/>
                  </a:lnTo>
                  <a:lnTo>
                    <a:pt x="377" y="121"/>
                  </a:lnTo>
                  <a:lnTo>
                    <a:pt x="389" y="158"/>
                  </a:lnTo>
                  <a:lnTo>
                    <a:pt x="394" y="197"/>
                  </a:lnTo>
                  <a:lnTo>
                    <a:pt x="389" y="237"/>
                  </a:lnTo>
                  <a:lnTo>
                    <a:pt x="377" y="274"/>
                  </a:lnTo>
                  <a:lnTo>
                    <a:pt x="360" y="308"/>
                  </a:lnTo>
                  <a:lnTo>
                    <a:pt x="336" y="336"/>
                  </a:lnTo>
                  <a:lnTo>
                    <a:pt x="306" y="361"/>
                  </a:lnTo>
                  <a:lnTo>
                    <a:pt x="274" y="379"/>
                  </a:lnTo>
                  <a:lnTo>
                    <a:pt x="237" y="391"/>
                  </a:lnTo>
                  <a:lnTo>
                    <a:pt x="197" y="394"/>
                  </a:lnTo>
                  <a:lnTo>
                    <a:pt x="157" y="391"/>
                  </a:lnTo>
                  <a:lnTo>
                    <a:pt x="120" y="379"/>
                  </a:lnTo>
                  <a:lnTo>
                    <a:pt x="86" y="361"/>
                  </a:lnTo>
                  <a:lnTo>
                    <a:pt x="58" y="336"/>
                  </a:lnTo>
                  <a:lnTo>
                    <a:pt x="32" y="308"/>
                  </a:lnTo>
                  <a:lnTo>
                    <a:pt x="15" y="274"/>
                  </a:lnTo>
                  <a:lnTo>
                    <a:pt x="3" y="237"/>
                  </a:lnTo>
                  <a:lnTo>
                    <a:pt x="0" y="197"/>
                  </a:lnTo>
                  <a:lnTo>
                    <a:pt x="3" y="158"/>
                  </a:lnTo>
                  <a:lnTo>
                    <a:pt x="15" y="121"/>
                  </a:lnTo>
                  <a:lnTo>
                    <a:pt x="32" y="87"/>
                  </a:lnTo>
                  <a:lnTo>
                    <a:pt x="58" y="57"/>
                  </a:lnTo>
                  <a:lnTo>
                    <a:pt x="86" y="34"/>
                  </a:lnTo>
                  <a:lnTo>
                    <a:pt x="120" y="16"/>
                  </a:lnTo>
                  <a:lnTo>
                    <a:pt x="157" y="4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/>
            <p:cNvSpPr>
              <a:spLocks/>
            </p:cNvSpPr>
            <p:nvPr/>
          </p:nvSpPr>
          <p:spPr bwMode="auto">
            <a:xfrm>
              <a:off x="4578585" y="4796808"/>
              <a:ext cx="576625" cy="579978"/>
            </a:xfrm>
            <a:custGeom>
              <a:avLst/>
              <a:gdLst>
                <a:gd name="T0" fmla="*/ 173 w 344"/>
                <a:gd name="T1" fmla="*/ 0 h 345"/>
                <a:gd name="T2" fmla="*/ 205 w 344"/>
                <a:gd name="T3" fmla="*/ 3 h 345"/>
                <a:gd name="T4" fmla="*/ 235 w 344"/>
                <a:gd name="T5" fmla="*/ 12 h 345"/>
                <a:gd name="T6" fmla="*/ 263 w 344"/>
                <a:gd name="T7" fmla="*/ 26 h 345"/>
                <a:gd name="T8" fmla="*/ 288 w 344"/>
                <a:gd name="T9" fmla="*/ 44 h 345"/>
                <a:gd name="T10" fmla="*/ 309 w 344"/>
                <a:gd name="T11" fmla="*/ 66 h 345"/>
                <a:gd name="T12" fmla="*/ 328 w 344"/>
                <a:gd name="T13" fmla="*/ 99 h 345"/>
                <a:gd name="T14" fmla="*/ 340 w 344"/>
                <a:gd name="T15" fmla="*/ 135 h 345"/>
                <a:gd name="T16" fmla="*/ 344 w 344"/>
                <a:gd name="T17" fmla="*/ 173 h 345"/>
                <a:gd name="T18" fmla="*/ 340 w 344"/>
                <a:gd name="T19" fmla="*/ 212 h 345"/>
                <a:gd name="T20" fmla="*/ 327 w 344"/>
                <a:gd name="T21" fmla="*/ 249 h 345"/>
                <a:gd name="T22" fmla="*/ 307 w 344"/>
                <a:gd name="T23" fmla="*/ 280 h 345"/>
                <a:gd name="T24" fmla="*/ 281 w 344"/>
                <a:gd name="T25" fmla="*/ 306 h 345"/>
                <a:gd name="T26" fmla="*/ 248 w 344"/>
                <a:gd name="T27" fmla="*/ 327 h 345"/>
                <a:gd name="T28" fmla="*/ 211 w 344"/>
                <a:gd name="T29" fmla="*/ 340 h 345"/>
                <a:gd name="T30" fmla="*/ 173 w 344"/>
                <a:gd name="T31" fmla="*/ 345 h 345"/>
                <a:gd name="T32" fmla="*/ 134 w 344"/>
                <a:gd name="T33" fmla="*/ 340 h 345"/>
                <a:gd name="T34" fmla="*/ 99 w 344"/>
                <a:gd name="T35" fmla="*/ 329 h 345"/>
                <a:gd name="T36" fmla="*/ 68 w 344"/>
                <a:gd name="T37" fmla="*/ 309 h 345"/>
                <a:gd name="T38" fmla="*/ 41 w 344"/>
                <a:gd name="T39" fmla="*/ 284 h 345"/>
                <a:gd name="T40" fmla="*/ 23 w 344"/>
                <a:gd name="T41" fmla="*/ 260 h 345"/>
                <a:gd name="T42" fmla="*/ 11 w 344"/>
                <a:gd name="T43" fmla="*/ 232 h 345"/>
                <a:gd name="T44" fmla="*/ 3 w 344"/>
                <a:gd name="T45" fmla="*/ 204 h 345"/>
                <a:gd name="T46" fmla="*/ 0 w 344"/>
                <a:gd name="T47" fmla="*/ 173 h 345"/>
                <a:gd name="T48" fmla="*/ 4 w 344"/>
                <a:gd name="T49" fmla="*/ 133 h 345"/>
                <a:gd name="T50" fmla="*/ 17 w 344"/>
                <a:gd name="T51" fmla="*/ 96 h 345"/>
                <a:gd name="T52" fmla="*/ 38 w 344"/>
                <a:gd name="T53" fmla="*/ 65 h 345"/>
                <a:gd name="T54" fmla="*/ 65 w 344"/>
                <a:gd name="T55" fmla="*/ 38 h 345"/>
                <a:gd name="T56" fmla="*/ 97 w 344"/>
                <a:gd name="T57" fmla="*/ 18 h 345"/>
                <a:gd name="T58" fmla="*/ 133 w 344"/>
                <a:gd name="T59" fmla="*/ 4 h 345"/>
                <a:gd name="T60" fmla="*/ 173 w 344"/>
                <a:gd name="T61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4" h="345">
                  <a:moveTo>
                    <a:pt x="173" y="0"/>
                  </a:moveTo>
                  <a:lnTo>
                    <a:pt x="205" y="3"/>
                  </a:lnTo>
                  <a:lnTo>
                    <a:pt x="235" y="12"/>
                  </a:lnTo>
                  <a:lnTo>
                    <a:pt x="263" y="26"/>
                  </a:lnTo>
                  <a:lnTo>
                    <a:pt x="288" y="44"/>
                  </a:lnTo>
                  <a:lnTo>
                    <a:pt x="309" y="66"/>
                  </a:lnTo>
                  <a:lnTo>
                    <a:pt x="328" y="99"/>
                  </a:lnTo>
                  <a:lnTo>
                    <a:pt x="340" y="135"/>
                  </a:lnTo>
                  <a:lnTo>
                    <a:pt x="344" y="173"/>
                  </a:lnTo>
                  <a:lnTo>
                    <a:pt x="340" y="212"/>
                  </a:lnTo>
                  <a:lnTo>
                    <a:pt x="327" y="249"/>
                  </a:lnTo>
                  <a:lnTo>
                    <a:pt x="307" y="280"/>
                  </a:lnTo>
                  <a:lnTo>
                    <a:pt x="281" y="306"/>
                  </a:lnTo>
                  <a:lnTo>
                    <a:pt x="248" y="327"/>
                  </a:lnTo>
                  <a:lnTo>
                    <a:pt x="211" y="340"/>
                  </a:lnTo>
                  <a:lnTo>
                    <a:pt x="173" y="345"/>
                  </a:lnTo>
                  <a:lnTo>
                    <a:pt x="134" y="340"/>
                  </a:lnTo>
                  <a:lnTo>
                    <a:pt x="99" y="329"/>
                  </a:lnTo>
                  <a:lnTo>
                    <a:pt x="68" y="309"/>
                  </a:lnTo>
                  <a:lnTo>
                    <a:pt x="41" y="284"/>
                  </a:lnTo>
                  <a:lnTo>
                    <a:pt x="23" y="260"/>
                  </a:lnTo>
                  <a:lnTo>
                    <a:pt x="11" y="232"/>
                  </a:lnTo>
                  <a:lnTo>
                    <a:pt x="3" y="204"/>
                  </a:lnTo>
                  <a:lnTo>
                    <a:pt x="0" y="173"/>
                  </a:lnTo>
                  <a:lnTo>
                    <a:pt x="4" y="133"/>
                  </a:lnTo>
                  <a:lnTo>
                    <a:pt x="17" y="96"/>
                  </a:lnTo>
                  <a:lnTo>
                    <a:pt x="38" y="65"/>
                  </a:lnTo>
                  <a:lnTo>
                    <a:pt x="65" y="38"/>
                  </a:lnTo>
                  <a:lnTo>
                    <a:pt x="97" y="18"/>
                  </a:lnTo>
                  <a:lnTo>
                    <a:pt x="133" y="4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9FEFF"/>
            </a:solidFill>
            <a:ln w="0">
              <a:solidFill>
                <a:srgbClr val="F9FE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/>
            <p:cNvSpPr>
              <a:spLocks/>
            </p:cNvSpPr>
            <p:nvPr/>
          </p:nvSpPr>
          <p:spPr bwMode="auto">
            <a:xfrm>
              <a:off x="4843430" y="4806865"/>
              <a:ext cx="46935" cy="46935"/>
            </a:xfrm>
            <a:custGeom>
              <a:avLst/>
              <a:gdLst>
                <a:gd name="T0" fmla="*/ 15 w 28"/>
                <a:gd name="T1" fmla="*/ 0 h 28"/>
                <a:gd name="T2" fmla="*/ 19 w 28"/>
                <a:gd name="T3" fmla="*/ 1 h 28"/>
                <a:gd name="T4" fmla="*/ 24 w 28"/>
                <a:gd name="T5" fmla="*/ 4 h 28"/>
                <a:gd name="T6" fmla="*/ 27 w 28"/>
                <a:gd name="T7" fmla="*/ 9 h 28"/>
                <a:gd name="T8" fmla="*/ 28 w 28"/>
                <a:gd name="T9" fmla="*/ 15 h 28"/>
                <a:gd name="T10" fmla="*/ 27 w 28"/>
                <a:gd name="T11" fmla="*/ 19 h 28"/>
                <a:gd name="T12" fmla="*/ 24 w 28"/>
                <a:gd name="T13" fmla="*/ 23 h 28"/>
                <a:gd name="T14" fmla="*/ 19 w 28"/>
                <a:gd name="T15" fmla="*/ 26 h 28"/>
                <a:gd name="T16" fmla="*/ 15 w 28"/>
                <a:gd name="T17" fmla="*/ 28 h 28"/>
                <a:gd name="T18" fmla="*/ 9 w 28"/>
                <a:gd name="T19" fmla="*/ 26 h 28"/>
                <a:gd name="T20" fmla="*/ 4 w 28"/>
                <a:gd name="T21" fmla="*/ 23 h 28"/>
                <a:gd name="T22" fmla="*/ 1 w 28"/>
                <a:gd name="T23" fmla="*/ 19 h 28"/>
                <a:gd name="T24" fmla="*/ 0 w 28"/>
                <a:gd name="T25" fmla="*/ 15 h 28"/>
                <a:gd name="T26" fmla="*/ 1 w 28"/>
                <a:gd name="T27" fmla="*/ 9 h 28"/>
                <a:gd name="T28" fmla="*/ 4 w 28"/>
                <a:gd name="T29" fmla="*/ 4 h 28"/>
                <a:gd name="T30" fmla="*/ 9 w 28"/>
                <a:gd name="T31" fmla="*/ 1 h 28"/>
                <a:gd name="T32" fmla="*/ 15 w 28"/>
                <a:gd name="T3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15" y="0"/>
                  </a:moveTo>
                  <a:lnTo>
                    <a:pt x="19" y="1"/>
                  </a:lnTo>
                  <a:lnTo>
                    <a:pt x="24" y="4"/>
                  </a:lnTo>
                  <a:lnTo>
                    <a:pt x="27" y="9"/>
                  </a:lnTo>
                  <a:lnTo>
                    <a:pt x="28" y="15"/>
                  </a:lnTo>
                  <a:lnTo>
                    <a:pt x="27" y="19"/>
                  </a:lnTo>
                  <a:lnTo>
                    <a:pt x="24" y="23"/>
                  </a:lnTo>
                  <a:lnTo>
                    <a:pt x="19" y="26"/>
                  </a:lnTo>
                  <a:lnTo>
                    <a:pt x="15" y="28"/>
                  </a:lnTo>
                  <a:lnTo>
                    <a:pt x="9" y="26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5"/>
                  </a:lnTo>
                  <a:lnTo>
                    <a:pt x="1" y="9"/>
                  </a:lnTo>
                  <a:lnTo>
                    <a:pt x="4" y="4"/>
                  </a:lnTo>
                  <a:lnTo>
                    <a:pt x="9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/>
            <p:cNvSpPr>
              <a:spLocks/>
            </p:cNvSpPr>
            <p:nvPr/>
          </p:nvSpPr>
          <p:spPr bwMode="auto">
            <a:xfrm>
              <a:off x="4843430" y="5319794"/>
              <a:ext cx="46935" cy="46935"/>
            </a:xfrm>
            <a:custGeom>
              <a:avLst/>
              <a:gdLst>
                <a:gd name="T0" fmla="*/ 15 w 28"/>
                <a:gd name="T1" fmla="*/ 0 h 28"/>
                <a:gd name="T2" fmla="*/ 19 w 28"/>
                <a:gd name="T3" fmla="*/ 1 h 28"/>
                <a:gd name="T4" fmla="*/ 24 w 28"/>
                <a:gd name="T5" fmla="*/ 4 h 28"/>
                <a:gd name="T6" fmla="*/ 27 w 28"/>
                <a:gd name="T7" fmla="*/ 9 h 28"/>
                <a:gd name="T8" fmla="*/ 28 w 28"/>
                <a:gd name="T9" fmla="*/ 13 h 28"/>
                <a:gd name="T10" fmla="*/ 27 w 28"/>
                <a:gd name="T11" fmla="*/ 19 h 28"/>
                <a:gd name="T12" fmla="*/ 24 w 28"/>
                <a:gd name="T13" fmla="*/ 24 h 28"/>
                <a:gd name="T14" fmla="*/ 19 w 28"/>
                <a:gd name="T15" fmla="*/ 26 h 28"/>
                <a:gd name="T16" fmla="*/ 15 w 28"/>
                <a:gd name="T17" fmla="*/ 28 h 28"/>
                <a:gd name="T18" fmla="*/ 9 w 28"/>
                <a:gd name="T19" fmla="*/ 26 h 28"/>
                <a:gd name="T20" fmla="*/ 4 w 28"/>
                <a:gd name="T21" fmla="*/ 24 h 28"/>
                <a:gd name="T22" fmla="*/ 1 w 28"/>
                <a:gd name="T23" fmla="*/ 19 h 28"/>
                <a:gd name="T24" fmla="*/ 0 w 28"/>
                <a:gd name="T25" fmla="*/ 13 h 28"/>
                <a:gd name="T26" fmla="*/ 1 w 28"/>
                <a:gd name="T27" fmla="*/ 9 h 28"/>
                <a:gd name="T28" fmla="*/ 4 w 28"/>
                <a:gd name="T29" fmla="*/ 4 h 28"/>
                <a:gd name="T30" fmla="*/ 9 w 28"/>
                <a:gd name="T31" fmla="*/ 1 h 28"/>
                <a:gd name="T32" fmla="*/ 15 w 28"/>
                <a:gd name="T3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15" y="0"/>
                  </a:moveTo>
                  <a:lnTo>
                    <a:pt x="19" y="1"/>
                  </a:lnTo>
                  <a:lnTo>
                    <a:pt x="24" y="4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7" y="19"/>
                  </a:lnTo>
                  <a:lnTo>
                    <a:pt x="24" y="24"/>
                  </a:lnTo>
                  <a:lnTo>
                    <a:pt x="19" y="26"/>
                  </a:lnTo>
                  <a:lnTo>
                    <a:pt x="15" y="28"/>
                  </a:lnTo>
                  <a:lnTo>
                    <a:pt x="9" y="26"/>
                  </a:lnTo>
                  <a:lnTo>
                    <a:pt x="4" y="24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9"/>
                  </a:lnTo>
                  <a:lnTo>
                    <a:pt x="4" y="4"/>
                  </a:lnTo>
                  <a:lnTo>
                    <a:pt x="9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/>
            <p:cNvSpPr>
              <a:spLocks/>
            </p:cNvSpPr>
            <p:nvPr/>
          </p:nvSpPr>
          <p:spPr bwMode="auto">
            <a:xfrm>
              <a:off x="5098218" y="5065006"/>
              <a:ext cx="46935" cy="46935"/>
            </a:xfrm>
            <a:custGeom>
              <a:avLst/>
              <a:gdLst>
                <a:gd name="T0" fmla="*/ 15 w 28"/>
                <a:gd name="T1" fmla="*/ 0 h 28"/>
                <a:gd name="T2" fmla="*/ 20 w 28"/>
                <a:gd name="T3" fmla="*/ 2 h 28"/>
                <a:gd name="T4" fmla="*/ 24 w 28"/>
                <a:gd name="T5" fmla="*/ 5 h 28"/>
                <a:gd name="T6" fmla="*/ 27 w 28"/>
                <a:gd name="T7" fmla="*/ 9 h 28"/>
                <a:gd name="T8" fmla="*/ 28 w 28"/>
                <a:gd name="T9" fmla="*/ 15 h 28"/>
                <a:gd name="T10" fmla="*/ 27 w 28"/>
                <a:gd name="T11" fmla="*/ 20 h 28"/>
                <a:gd name="T12" fmla="*/ 24 w 28"/>
                <a:gd name="T13" fmla="*/ 24 h 28"/>
                <a:gd name="T14" fmla="*/ 20 w 28"/>
                <a:gd name="T15" fmla="*/ 27 h 28"/>
                <a:gd name="T16" fmla="*/ 15 w 28"/>
                <a:gd name="T17" fmla="*/ 28 h 28"/>
                <a:gd name="T18" fmla="*/ 9 w 28"/>
                <a:gd name="T19" fmla="*/ 27 h 28"/>
                <a:gd name="T20" fmla="*/ 5 w 28"/>
                <a:gd name="T21" fmla="*/ 24 h 28"/>
                <a:gd name="T22" fmla="*/ 2 w 28"/>
                <a:gd name="T23" fmla="*/ 20 h 28"/>
                <a:gd name="T24" fmla="*/ 0 w 28"/>
                <a:gd name="T25" fmla="*/ 15 h 28"/>
                <a:gd name="T26" fmla="*/ 2 w 28"/>
                <a:gd name="T27" fmla="*/ 9 h 28"/>
                <a:gd name="T28" fmla="*/ 5 w 28"/>
                <a:gd name="T29" fmla="*/ 5 h 28"/>
                <a:gd name="T30" fmla="*/ 9 w 28"/>
                <a:gd name="T31" fmla="*/ 2 h 28"/>
                <a:gd name="T32" fmla="*/ 15 w 28"/>
                <a:gd name="T3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15" y="0"/>
                  </a:moveTo>
                  <a:lnTo>
                    <a:pt x="20" y="2"/>
                  </a:lnTo>
                  <a:lnTo>
                    <a:pt x="24" y="5"/>
                  </a:lnTo>
                  <a:lnTo>
                    <a:pt x="27" y="9"/>
                  </a:lnTo>
                  <a:lnTo>
                    <a:pt x="28" y="15"/>
                  </a:lnTo>
                  <a:lnTo>
                    <a:pt x="27" y="20"/>
                  </a:lnTo>
                  <a:lnTo>
                    <a:pt x="24" y="24"/>
                  </a:lnTo>
                  <a:lnTo>
                    <a:pt x="20" y="27"/>
                  </a:lnTo>
                  <a:lnTo>
                    <a:pt x="15" y="28"/>
                  </a:lnTo>
                  <a:lnTo>
                    <a:pt x="9" y="27"/>
                  </a:lnTo>
                  <a:lnTo>
                    <a:pt x="5" y="24"/>
                  </a:lnTo>
                  <a:lnTo>
                    <a:pt x="2" y="20"/>
                  </a:lnTo>
                  <a:lnTo>
                    <a:pt x="0" y="15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/>
            <p:cNvSpPr>
              <a:spLocks/>
            </p:cNvSpPr>
            <p:nvPr/>
          </p:nvSpPr>
          <p:spPr bwMode="auto">
            <a:xfrm>
              <a:off x="4588642" y="5065006"/>
              <a:ext cx="46935" cy="46935"/>
            </a:xfrm>
            <a:custGeom>
              <a:avLst/>
              <a:gdLst>
                <a:gd name="T0" fmla="*/ 13 w 27"/>
                <a:gd name="T1" fmla="*/ 0 h 28"/>
                <a:gd name="T2" fmla="*/ 19 w 27"/>
                <a:gd name="T3" fmla="*/ 2 h 28"/>
                <a:gd name="T4" fmla="*/ 24 w 27"/>
                <a:gd name="T5" fmla="*/ 5 h 28"/>
                <a:gd name="T6" fmla="*/ 27 w 27"/>
                <a:gd name="T7" fmla="*/ 9 h 28"/>
                <a:gd name="T8" fmla="*/ 27 w 27"/>
                <a:gd name="T9" fmla="*/ 15 h 28"/>
                <a:gd name="T10" fmla="*/ 27 w 27"/>
                <a:gd name="T11" fmla="*/ 20 h 28"/>
                <a:gd name="T12" fmla="*/ 24 w 27"/>
                <a:gd name="T13" fmla="*/ 24 h 28"/>
                <a:gd name="T14" fmla="*/ 19 w 27"/>
                <a:gd name="T15" fmla="*/ 27 h 28"/>
                <a:gd name="T16" fmla="*/ 13 w 27"/>
                <a:gd name="T17" fmla="*/ 28 h 28"/>
                <a:gd name="T18" fmla="*/ 7 w 27"/>
                <a:gd name="T19" fmla="*/ 27 h 28"/>
                <a:gd name="T20" fmla="*/ 3 w 27"/>
                <a:gd name="T21" fmla="*/ 24 h 28"/>
                <a:gd name="T22" fmla="*/ 0 w 27"/>
                <a:gd name="T23" fmla="*/ 20 h 28"/>
                <a:gd name="T24" fmla="*/ 0 w 27"/>
                <a:gd name="T25" fmla="*/ 15 h 28"/>
                <a:gd name="T26" fmla="*/ 0 w 27"/>
                <a:gd name="T27" fmla="*/ 9 h 28"/>
                <a:gd name="T28" fmla="*/ 3 w 27"/>
                <a:gd name="T29" fmla="*/ 5 h 28"/>
                <a:gd name="T30" fmla="*/ 7 w 27"/>
                <a:gd name="T31" fmla="*/ 2 h 28"/>
                <a:gd name="T32" fmla="*/ 13 w 27"/>
                <a:gd name="T3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28">
                  <a:moveTo>
                    <a:pt x="13" y="0"/>
                  </a:moveTo>
                  <a:lnTo>
                    <a:pt x="19" y="2"/>
                  </a:lnTo>
                  <a:lnTo>
                    <a:pt x="24" y="5"/>
                  </a:lnTo>
                  <a:lnTo>
                    <a:pt x="27" y="9"/>
                  </a:lnTo>
                  <a:lnTo>
                    <a:pt x="27" y="15"/>
                  </a:lnTo>
                  <a:lnTo>
                    <a:pt x="27" y="20"/>
                  </a:lnTo>
                  <a:lnTo>
                    <a:pt x="24" y="24"/>
                  </a:lnTo>
                  <a:lnTo>
                    <a:pt x="19" y="27"/>
                  </a:lnTo>
                  <a:lnTo>
                    <a:pt x="13" y="28"/>
                  </a:lnTo>
                  <a:lnTo>
                    <a:pt x="7" y="27"/>
                  </a:lnTo>
                  <a:lnTo>
                    <a:pt x="3" y="24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5"/>
                  </a:lnTo>
                  <a:lnTo>
                    <a:pt x="7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/>
            <p:cNvSpPr>
              <a:spLocks/>
            </p:cNvSpPr>
            <p:nvPr/>
          </p:nvSpPr>
          <p:spPr bwMode="auto">
            <a:xfrm>
              <a:off x="4464601" y="4826980"/>
              <a:ext cx="33525" cy="33525"/>
            </a:xfrm>
            <a:custGeom>
              <a:avLst/>
              <a:gdLst>
                <a:gd name="T0" fmla="*/ 11 w 21"/>
                <a:gd name="T1" fmla="*/ 0 h 19"/>
                <a:gd name="T2" fmla="*/ 15 w 21"/>
                <a:gd name="T3" fmla="*/ 0 h 19"/>
                <a:gd name="T4" fmla="*/ 18 w 21"/>
                <a:gd name="T5" fmla="*/ 3 h 19"/>
                <a:gd name="T6" fmla="*/ 21 w 21"/>
                <a:gd name="T7" fmla="*/ 5 h 19"/>
                <a:gd name="T8" fmla="*/ 21 w 21"/>
                <a:gd name="T9" fmla="*/ 10 h 19"/>
                <a:gd name="T10" fmla="*/ 21 w 21"/>
                <a:gd name="T11" fmla="*/ 13 h 19"/>
                <a:gd name="T12" fmla="*/ 18 w 21"/>
                <a:gd name="T13" fmla="*/ 16 h 19"/>
                <a:gd name="T14" fmla="*/ 15 w 21"/>
                <a:gd name="T15" fmla="*/ 19 h 19"/>
                <a:gd name="T16" fmla="*/ 11 w 21"/>
                <a:gd name="T17" fmla="*/ 19 h 19"/>
                <a:gd name="T18" fmla="*/ 8 w 21"/>
                <a:gd name="T19" fmla="*/ 19 h 19"/>
                <a:gd name="T20" fmla="*/ 3 w 21"/>
                <a:gd name="T21" fmla="*/ 16 h 19"/>
                <a:gd name="T22" fmla="*/ 2 w 21"/>
                <a:gd name="T23" fmla="*/ 13 h 19"/>
                <a:gd name="T24" fmla="*/ 0 w 21"/>
                <a:gd name="T25" fmla="*/ 10 h 19"/>
                <a:gd name="T26" fmla="*/ 2 w 21"/>
                <a:gd name="T27" fmla="*/ 5 h 19"/>
                <a:gd name="T28" fmla="*/ 3 w 21"/>
                <a:gd name="T29" fmla="*/ 3 h 19"/>
                <a:gd name="T30" fmla="*/ 8 w 21"/>
                <a:gd name="T31" fmla="*/ 0 h 19"/>
                <a:gd name="T32" fmla="*/ 11 w 21"/>
                <a:gd name="T3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19">
                  <a:moveTo>
                    <a:pt x="11" y="0"/>
                  </a:moveTo>
                  <a:lnTo>
                    <a:pt x="15" y="0"/>
                  </a:lnTo>
                  <a:lnTo>
                    <a:pt x="18" y="3"/>
                  </a:lnTo>
                  <a:lnTo>
                    <a:pt x="21" y="5"/>
                  </a:lnTo>
                  <a:lnTo>
                    <a:pt x="21" y="10"/>
                  </a:lnTo>
                  <a:lnTo>
                    <a:pt x="21" y="13"/>
                  </a:lnTo>
                  <a:lnTo>
                    <a:pt x="18" y="16"/>
                  </a:lnTo>
                  <a:lnTo>
                    <a:pt x="15" y="19"/>
                  </a:lnTo>
                  <a:lnTo>
                    <a:pt x="11" y="19"/>
                  </a:lnTo>
                  <a:lnTo>
                    <a:pt x="8" y="19"/>
                  </a:lnTo>
                  <a:lnTo>
                    <a:pt x="3" y="16"/>
                  </a:lnTo>
                  <a:lnTo>
                    <a:pt x="2" y="13"/>
                  </a:lnTo>
                  <a:lnTo>
                    <a:pt x="0" y="10"/>
                  </a:lnTo>
                  <a:lnTo>
                    <a:pt x="2" y="5"/>
                  </a:lnTo>
                  <a:lnTo>
                    <a:pt x="3" y="3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6E8586"/>
            </a:solidFill>
            <a:ln w="0">
              <a:solidFill>
                <a:srgbClr val="6E85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/>
            <p:cNvSpPr>
              <a:spLocks/>
            </p:cNvSpPr>
            <p:nvPr/>
          </p:nvSpPr>
          <p:spPr bwMode="auto">
            <a:xfrm>
              <a:off x="4638929" y="4961079"/>
              <a:ext cx="30172" cy="26820"/>
            </a:xfrm>
            <a:custGeom>
              <a:avLst/>
              <a:gdLst>
                <a:gd name="T0" fmla="*/ 8 w 17"/>
                <a:gd name="T1" fmla="*/ 0 h 16"/>
                <a:gd name="T2" fmla="*/ 11 w 17"/>
                <a:gd name="T3" fmla="*/ 0 h 16"/>
                <a:gd name="T4" fmla="*/ 14 w 17"/>
                <a:gd name="T5" fmla="*/ 1 h 16"/>
                <a:gd name="T6" fmla="*/ 16 w 17"/>
                <a:gd name="T7" fmla="*/ 4 h 16"/>
                <a:gd name="T8" fmla="*/ 17 w 17"/>
                <a:gd name="T9" fmla="*/ 7 h 16"/>
                <a:gd name="T10" fmla="*/ 16 w 17"/>
                <a:gd name="T11" fmla="*/ 11 h 16"/>
                <a:gd name="T12" fmla="*/ 14 w 17"/>
                <a:gd name="T13" fmla="*/ 14 h 16"/>
                <a:gd name="T14" fmla="*/ 11 w 17"/>
                <a:gd name="T15" fmla="*/ 16 h 16"/>
                <a:gd name="T16" fmla="*/ 8 w 17"/>
                <a:gd name="T17" fmla="*/ 16 h 16"/>
                <a:gd name="T18" fmla="*/ 4 w 17"/>
                <a:gd name="T19" fmla="*/ 16 h 16"/>
                <a:gd name="T20" fmla="*/ 3 w 17"/>
                <a:gd name="T21" fmla="*/ 14 h 16"/>
                <a:gd name="T22" fmla="*/ 0 w 17"/>
                <a:gd name="T23" fmla="*/ 11 h 16"/>
                <a:gd name="T24" fmla="*/ 0 w 17"/>
                <a:gd name="T25" fmla="*/ 7 h 16"/>
                <a:gd name="T26" fmla="*/ 0 w 17"/>
                <a:gd name="T27" fmla="*/ 4 h 16"/>
                <a:gd name="T28" fmla="*/ 3 w 17"/>
                <a:gd name="T29" fmla="*/ 1 h 16"/>
                <a:gd name="T30" fmla="*/ 4 w 17"/>
                <a:gd name="T31" fmla="*/ 0 h 16"/>
                <a:gd name="T32" fmla="*/ 8 w 17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16">
                  <a:moveTo>
                    <a:pt x="8" y="0"/>
                  </a:moveTo>
                  <a:lnTo>
                    <a:pt x="11" y="0"/>
                  </a:lnTo>
                  <a:lnTo>
                    <a:pt x="14" y="1"/>
                  </a:lnTo>
                  <a:lnTo>
                    <a:pt x="16" y="4"/>
                  </a:lnTo>
                  <a:lnTo>
                    <a:pt x="17" y="7"/>
                  </a:lnTo>
                  <a:lnTo>
                    <a:pt x="16" y="11"/>
                  </a:lnTo>
                  <a:lnTo>
                    <a:pt x="14" y="14"/>
                  </a:lnTo>
                  <a:lnTo>
                    <a:pt x="11" y="16"/>
                  </a:lnTo>
                  <a:lnTo>
                    <a:pt x="8" y="16"/>
                  </a:lnTo>
                  <a:lnTo>
                    <a:pt x="4" y="16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1"/>
                  </a:lnTo>
                  <a:lnTo>
                    <a:pt x="4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6E8586"/>
            </a:solidFill>
            <a:ln w="0">
              <a:solidFill>
                <a:srgbClr val="6E85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/>
            <p:cNvSpPr>
              <a:spLocks/>
            </p:cNvSpPr>
            <p:nvPr/>
          </p:nvSpPr>
          <p:spPr bwMode="auto">
            <a:xfrm>
              <a:off x="5064693" y="5175637"/>
              <a:ext cx="30172" cy="30172"/>
            </a:xfrm>
            <a:custGeom>
              <a:avLst/>
              <a:gdLst>
                <a:gd name="T0" fmla="*/ 9 w 17"/>
                <a:gd name="T1" fmla="*/ 0 h 18"/>
                <a:gd name="T2" fmla="*/ 11 w 17"/>
                <a:gd name="T3" fmla="*/ 1 h 18"/>
                <a:gd name="T4" fmla="*/ 14 w 17"/>
                <a:gd name="T5" fmla="*/ 3 h 18"/>
                <a:gd name="T6" fmla="*/ 16 w 17"/>
                <a:gd name="T7" fmla="*/ 6 h 18"/>
                <a:gd name="T8" fmla="*/ 17 w 17"/>
                <a:gd name="T9" fmla="*/ 9 h 18"/>
                <a:gd name="T10" fmla="*/ 16 w 17"/>
                <a:gd name="T11" fmla="*/ 13 h 18"/>
                <a:gd name="T12" fmla="*/ 14 w 17"/>
                <a:gd name="T13" fmla="*/ 15 h 18"/>
                <a:gd name="T14" fmla="*/ 11 w 17"/>
                <a:gd name="T15" fmla="*/ 18 h 18"/>
                <a:gd name="T16" fmla="*/ 9 w 17"/>
                <a:gd name="T17" fmla="*/ 18 h 18"/>
                <a:gd name="T18" fmla="*/ 6 w 17"/>
                <a:gd name="T19" fmla="*/ 18 h 18"/>
                <a:gd name="T20" fmla="*/ 3 w 17"/>
                <a:gd name="T21" fmla="*/ 15 h 18"/>
                <a:gd name="T22" fmla="*/ 1 w 17"/>
                <a:gd name="T23" fmla="*/ 13 h 18"/>
                <a:gd name="T24" fmla="*/ 0 w 17"/>
                <a:gd name="T25" fmla="*/ 9 h 18"/>
                <a:gd name="T26" fmla="*/ 1 w 17"/>
                <a:gd name="T27" fmla="*/ 6 h 18"/>
                <a:gd name="T28" fmla="*/ 3 w 17"/>
                <a:gd name="T29" fmla="*/ 3 h 18"/>
                <a:gd name="T30" fmla="*/ 6 w 17"/>
                <a:gd name="T31" fmla="*/ 1 h 18"/>
                <a:gd name="T32" fmla="*/ 9 w 17"/>
                <a:gd name="T3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18">
                  <a:moveTo>
                    <a:pt x="9" y="0"/>
                  </a:moveTo>
                  <a:lnTo>
                    <a:pt x="11" y="1"/>
                  </a:lnTo>
                  <a:lnTo>
                    <a:pt x="14" y="3"/>
                  </a:lnTo>
                  <a:lnTo>
                    <a:pt x="16" y="6"/>
                  </a:lnTo>
                  <a:lnTo>
                    <a:pt x="17" y="9"/>
                  </a:lnTo>
                  <a:lnTo>
                    <a:pt x="16" y="13"/>
                  </a:lnTo>
                  <a:lnTo>
                    <a:pt x="14" y="15"/>
                  </a:lnTo>
                  <a:lnTo>
                    <a:pt x="11" y="18"/>
                  </a:lnTo>
                  <a:lnTo>
                    <a:pt x="9" y="18"/>
                  </a:lnTo>
                  <a:lnTo>
                    <a:pt x="6" y="18"/>
                  </a:lnTo>
                  <a:lnTo>
                    <a:pt x="3" y="15"/>
                  </a:lnTo>
                  <a:lnTo>
                    <a:pt x="1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6E8586"/>
            </a:solidFill>
            <a:ln w="0">
              <a:solidFill>
                <a:srgbClr val="6E85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/>
            <p:cNvSpPr>
              <a:spLocks/>
            </p:cNvSpPr>
            <p:nvPr/>
          </p:nvSpPr>
          <p:spPr bwMode="auto">
            <a:xfrm>
              <a:off x="4970824" y="5279564"/>
              <a:ext cx="30172" cy="26820"/>
            </a:xfrm>
            <a:custGeom>
              <a:avLst/>
              <a:gdLst>
                <a:gd name="T0" fmla="*/ 9 w 16"/>
                <a:gd name="T1" fmla="*/ 0 h 16"/>
                <a:gd name="T2" fmla="*/ 12 w 16"/>
                <a:gd name="T3" fmla="*/ 0 h 16"/>
                <a:gd name="T4" fmla="*/ 15 w 16"/>
                <a:gd name="T5" fmla="*/ 2 h 16"/>
                <a:gd name="T6" fmla="*/ 16 w 16"/>
                <a:gd name="T7" fmla="*/ 5 h 16"/>
                <a:gd name="T8" fmla="*/ 16 w 16"/>
                <a:gd name="T9" fmla="*/ 8 h 16"/>
                <a:gd name="T10" fmla="*/ 16 w 16"/>
                <a:gd name="T11" fmla="*/ 12 h 16"/>
                <a:gd name="T12" fmla="*/ 15 w 16"/>
                <a:gd name="T13" fmla="*/ 15 h 16"/>
                <a:gd name="T14" fmla="*/ 12 w 16"/>
                <a:gd name="T15" fmla="*/ 16 h 16"/>
                <a:gd name="T16" fmla="*/ 9 w 16"/>
                <a:gd name="T17" fmla="*/ 16 h 16"/>
                <a:gd name="T18" fmla="*/ 4 w 16"/>
                <a:gd name="T19" fmla="*/ 16 h 16"/>
                <a:gd name="T20" fmla="*/ 1 w 16"/>
                <a:gd name="T21" fmla="*/ 15 h 16"/>
                <a:gd name="T22" fmla="*/ 0 w 16"/>
                <a:gd name="T23" fmla="*/ 12 h 16"/>
                <a:gd name="T24" fmla="*/ 0 w 16"/>
                <a:gd name="T25" fmla="*/ 8 h 16"/>
                <a:gd name="T26" fmla="*/ 0 w 16"/>
                <a:gd name="T27" fmla="*/ 5 h 16"/>
                <a:gd name="T28" fmla="*/ 1 w 16"/>
                <a:gd name="T29" fmla="*/ 2 h 16"/>
                <a:gd name="T30" fmla="*/ 4 w 16"/>
                <a:gd name="T31" fmla="*/ 0 h 16"/>
                <a:gd name="T32" fmla="*/ 9 w 16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16">
                  <a:moveTo>
                    <a:pt x="9" y="0"/>
                  </a:moveTo>
                  <a:lnTo>
                    <a:pt x="12" y="0"/>
                  </a:lnTo>
                  <a:lnTo>
                    <a:pt x="15" y="2"/>
                  </a:lnTo>
                  <a:lnTo>
                    <a:pt x="16" y="5"/>
                  </a:lnTo>
                  <a:lnTo>
                    <a:pt x="16" y="8"/>
                  </a:lnTo>
                  <a:lnTo>
                    <a:pt x="16" y="12"/>
                  </a:lnTo>
                  <a:lnTo>
                    <a:pt x="15" y="15"/>
                  </a:lnTo>
                  <a:lnTo>
                    <a:pt x="12" y="16"/>
                  </a:lnTo>
                  <a:lnTo>
                    <a:pt x="9" y="16"/>
                  </a:lnTo>
                  <a:lnTo>
                    <a:pt x="4" y="16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2"/>
                  </a:lnTo>
                  <a:lnTo>
                    <a:pt x="4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6E8586"/>
            </a:solidFill>
            <a:ln w="0">
              <a:solidFill>
                <a:srgbClr val="6E85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51"/>
            <p:cNvSpPr>
              <a:spLocks/>
            </p:cNvSpPr>
            <p:nvPr/>
          </p:nvSpPr>
          <p:spPr bwMode="auto">
            <a:xfrm>
              <a:off x="4645634" y="5178990"/>
              <a:ext cx="30172" cy="30172"/>
            </a:xfrm>
            <a:custGeom>
              <a:avLst/>
              <a:gdLst>
                <a:gd name="T0" fmla="*/ 8 w 17"/>
                <a:gd name="T1" fmla="*/ 0 h 18"/>
                <a:gd name="T2" fmla="*/ 13 w 17"/>
                <a:gd name="T3" fmla="*/ 2 h 18"/>
                <a:gd name="T4" fmla="*/ 14 w 17"/>
                <a:gd name="T5" fmla="*/ 3 h 18"/>
                <a:gd name="T6" fmla="*/ 17 w 17"/>
                <a:gd name="T7" fmla="*/ 6 h 18"/>
                <a:gd name="T8" fmla="*/ 17 w 17"/>
                <a:gd name="T9" fmla="*/ 9 h 18"/>
                <a:gd name="T10" fmla="*/ 17 w 17"/>
                <a:gd name="T11" fmla="*/ 12 h 18"/>
                <a:gd name="T12" fmla="*/ 14 w 17"/>
                <a:gd name="T13" fmla="*/ 15 h 18"/>
                <a:gd name="T14" fmla="*/ 13 w 17"/>
                <a:gd name="T15" fmla="*/ 17 h 18"/>
                <a:gd name="T16" fmla="*/ 8 w 17"/>
                <a:gd name="T17" fmla="*/ 18 h 18"/>
                <a:gd name="T18" fmla="*/ 5 w 17"/>
                <a:gd name="T19" fmla="*/ 17 h 18"/>
                <a:gd name="T20" fmla="*/ 2 w 17"/>
                <a:gd name="T21" fmla="*/ 15 h 18"/>
                <a:gd name="T22" fmla="*/ 1 w 17"/>
                <a:gd name="T23" fmla="*/ 12 h 18"/>
                <a:gd name="T24" fmla="*/ 0 w 17"/>
                <a:gd name="T25" fmla="*/ 9 h 18"/>
                <a:gd name="T26" fmla="*/ 1 w 17"/>
                <a:gd name="T27" fmla="*/ 6 h 18"/>
                <a:gd name="T28" fmla="*/ 2 w 17"/>
                <a:gd name="T29" fmla="*/ 3 h 18"/>
                <a:gd name="T30" fmla="*/ 5 w 17"/>
                <a:gd name="T31" fmla="*/ 2 h 18"/>
                <a:gd name="T32" fmla="*/ 8 w 17"/>
                <a:gd name="T3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18">
                  <a:moveTo>
                    <a:pt x="8" y="0"/>
                  </a:moveTo>
                  <a:lnTo>
                    <a:pt x="13" y="2"/>
                  </a:lnTo>
                  <a:lnTo>
                    <a:pt x="14" y="3"/>
                  </a:lnTo>
                  <a:lnTo>
                    <a:pt x="17" y="6"/>
                  </a:lnTo>
                  <a:lnTo>
                    <a:pt x="17" y="9"/>
                  </a:lnTo>
                  <a:lnTo>
                    <a:pt x="17" y="12"/>
                  </a:lnTo>
                  <a:lnTo>
                    <a:pt x="14" y="15"/>
                  </a:lnTo>
                  <a:lnTo>
                    <a:pt x="13" y="17"/>
                  </a:lnTo>
                  <a:lnTo>
                    <a:pt x="8" y="18"/>
                  </a:lnTo>
                  <a:lnTo>
                    <a:pt x="5" y="17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9"/>
                  </a:lnTo>
                  <a:lnTo>
                    <a:pt x="1" y="6"/>
                  </a:lnTo>
                  <a:lnTo>
                    <a:pt x="2" y="3"/>
                  </a:lnTo>
                  <a:lnTo>
                    <a:pt x="5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6E8586"/>
            </a:solidFill>
            <a:ln w="0">
              <a:solidFill>
                <a:srgbClr val="6E85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/>
            <p:cNvSpPr>
              <a:spLocks/>
            </p:cNvSpPr>
            <p:nvPr/>
          </p:nvSpPr>
          <p:spPr bwMode="auto">
            <a:xfrm>
              <a:off x="4749561" y="5269506"/>
              <a:ext cx="26820" cy="30172"/>
            </a:xfrm>
            <a:custGeom>
              <a:avLst/>
              <a:gdLst>
                <a:gd name="T0" fmla="*/ 7 w 16"/>
                <a:gd name="T1" fmla="*/ 0 h 18"/>
                <a:gd name="T2" fmla="*/ 12 w 16"/>
                <a:gd name="T3" fmla="*/ 2 h 18"/>
                <a:gd name="T4" fmla="*/ 14 w 16"/>
                <a:gd name="T5" fmla="*/ 3 h 18"/>
                <a:gd name="T6" fmla="*/ 16 w 16"/>
                <a:gd name="T7" fmla="*/ 6 h 18"/>
                <a:gd name="T8" fmla="*/ 16 w 16"/>
                <a:gd name="T9" fmla="*/ 9 h 18"/>
                <a:gd name="T10" fmla="*/ 16 w 16"/>
                <a:gd name="T11" fmla="*/ 12 h 18"/>
                <a:gd name="T12" fmla="*/ 14 w 16"/>
                <a:gd name="T13" fmla="*/ 15 h 18"/>
                <a:gd name="T14" fmla="*/ 12 w 16"/>
                <a:gd name="T15" fmla="*/ 18 h 18"/>
                <a:gd name="T16" fmla="*/ 7 w 16"/>
                <a:gd name="T17" fmla="*/ 18 h 18"/>
                <a:gd name="T18" fmla="*/ 4 w 16"/>
                <a:gd name="T19" fmla="*/ 18 h 18"/>
                <a:gd name="T20" fmla="*/ 1 w 16"/>
                <a:gd name="T21" fmla="*/ 15 h 18"/>
                <a:gd name="T22" fmla="*/ 0 w 16"/>
                <a:gd name="T23" fmla="*/ 12 h 18"/>
                <a:gd name="T24" fmla="*/ 0 w 16"/>
                <a:gd name="T25" fmla="*/ 9 h 18"/>
                <a:gd name="T26" fmla="*/ 0 w 16"/>
                <a:gd name="T27" fmla="*/ 6 h 18"/>
                <a:gd name="T28" fmla="*/ 1 w 16"/>
                <a:gd name="T29" fmla="*/ 3 h 18"/>
                <a:gd name="T30" fmla="*/ 4 w 16"/>
                <a:gd name="T31" fmla="*/ 2 h 18"/>
                <a:gd name="T32" fmla="*/ 7 w 16"/>
                <a:gd name="T3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18">
                  <a:moveTo>
                    <a:pt x="7" y="0"/>
                  </a:moveTo>
                  <a:lnTo>
                    <a:pt x="12" y="2"/>
                  </a:lnTo>
                  <a:lnTo>
                    <a:pt x="14" y="3"/>
                  </a:lnTo>
                  <a:lnTo>
                    <a:pt x="16" y="6"/>
                  </a:lnTo>
                  <a:lnTo>
                    <a:pt x="16" y="9"/>
                  </a:lnTo>
                  <a:lnTo>
                    <a:pt x="16" y="12"/>
                  </a:lnTo>
                  <a:lnTo>
                    <a:pt x="14" y="15"/>
                  </a:lnTo>
                  <a:lnTo>
                    <a:pt x="12" y="18"/>
                  </a:lnTo>
                  <a:lnTo>
                    <a:pt x="7" y="18"/>
                  </a:lnTo>
                  <a:lnTo>
                    <a:pt x="4" y="18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6E8586"/>
            </a:solidFill>
            <a:ln w="0">
              <a:solidFill>
                <a:srgbClr val="6E85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53"/>
            <p:cNvSpPr>
              <a:spLocks/>
            </p:cNvSpPr>
            <p:nvPr/>
          </p:nvSpPr>
          <p:spPr bwMode="auto">
            <a:xfrm>
              <a:off x="4742856" y="4813570"/>
              <a:ext cx="30172" cy="30172"/>
            </a:xfrm>
            <a:custGeom>
              <a:avLst/>
              <a:gdLst>
                <a:gd name="T0" fmla="*/ 9 w 19"/>
                <a:gd name="T1" fmla="*/ 0 h 19"/>
                <a:gd name="T2" fmla="*/ 14 w 19"/>
                <a:gd name="T3" fmla="*/ 0 h 19"/>
                <a:gd name="T4" fmla="*/ 17 w 19"/>
                <a:gd name="T5" fmla="*/ 3 h 19"/>
                <a:gd name="T6" fmla="*/ 19 w 19"/>
                <a:gd name="T7" fmla="*/ 6 h 19"/>
                <a:gd name="T8" fmla="*/ 19 w 19"/>
                <a:gd name="T9" fmla="*/ 9 h 19"/>
                <a:gd name="T10" fmla="*/ 19 w 19"/>
                <a:gd name="T11" fmla="*/ 13 h 19"/>
                <a:gd name="T12" fmla="*/ 17 w 19"/>
                <a:gd name="T13" fmla="*/ 16 h 19"/>
                <a:gd name="T14" fmla="*/ 14 w 19"/>
                <a:gd name="T15" fmla="*/ 19 h 19"/>
                <a:gd name="T16" fmla="*/ 9 w 19"/>
                <a:gd name="T17" fmla="*/ 19 h 19"/>
                <a:gd name="T18" fmla="*/ 6 w 19"/>
                <a:gd name="T19" fmla="*/ 19 h 19"/>
                <a:gd name="T20" fmla="*/ 3 w 19"/>
                <a:gd name="T21" fmla="*/ 16 h 19"/>
                <a:gd name="T22" fmla="*/ 0 w 19"/>
                <a:gd name="T23" fmla="*/ 13 h 19"/>
                <a:gd name="T24" fmla="*/ 0 w 19"/>
                <a:gd name="T25" fmla="*/ 9 h 19"/>
                <a:gd name="T26" fmla="*/ 0 w 19"/>
                <a:gd name="T27" fmla="*/ 6 h 19"/>
                <a:gd name="T28" fmla="*/ 3 w 19"/>
                <a:gd name="T29" fmla="*/ 3 h 19"/>
                <a:gd name="T30" fmla="*/ 6 w 19"/>
                <a:gd name="T31" fmla="*/ 0 h 19"/>
                <a:gd name="T32" fmla="*/ 9 w 19"/>
                <a:gd name="T3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19">
                  <a:moveTo>
                    <a:pt x="9" y="0"/>
                  </a:moveTo>
                  <a:lnTo>
                    <a:pt x="14" y="0"/>
                  </a:lnTo>
                  <a:lnTo>
                    <a:pt x="17" y="3"/>
                  </a:lnTo>
                  <a:lnTo>
                    <a:pt x="19" y="6"/>
                  </a:lnTo>
                  <a:lnTo>
                    <a:pt x="19" y="9"/>
                  </a:lnTo>
                  <a:lnTo>
                    <a:pt x="19" y="13"/>
                  </a:lnTo>
                  <a:lnTo>
                    <a:pt x="17" y="16"/>
                  </a:lnTo>
                  <a:lnTo>
                    <a:pt x="14" y="19"/>
                  </a:lnTo>
                  <a:lnTo>
                    <a:pt x="9" y="19"/>
                  </a:lnTo>
                  <a:lnTo>
                    <a:pt x="6" y="19"/>
                  </a:lnTo>
                  <a:lnTo>
                    <a:pt x="3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6"/>
                  </a:lnTo>
                  <a:lnTo>
                    <a:pt x="3" y="3"/>
                  </a:lnTo>
                  <a:lnTo>
                    <a:pt x="6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6E8586"/>
            </a:solidFill>
            <a:ln w="0">
              <a:solidFill>
                <a:srgbClr val="6E85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/>
            <p:cNvSpPr>
              <a:spLocks/>
            </p:cNvSpPr>
            <p:nvPr/>
          </p:nvSpPr>
          <p:spPr bwMode="auto">
            <a:xfrm>
              <a:off x="5068046" y="4940964"/>
              <a:ext cx="26820" cy="26820"/>
            </a:xfrm>
            <a:custGeom>
              <a:avLst/>
              <a:gdLst>
                <a:gd name="T0" fmla="*/ 8 w 16"/>
                <a:gd name="T1" fmla="*/ 0 h 16"/>
                <a:gd name="T2" fmla="*/ 12 w 16"/>
                <a:gd name="T3" fmla="*/ 0 h 16"/>
                <a:gd name="T4" fmla="*/ 15 w 16"/>
                <a:gd name="T5" fmla="*/ 2 h 16"/>
                <a:gd name="T6" fmla="*/ 16 w 16"/>
                <a:gd name="T7" fmla="*/ 5 h 16"/>
                <a:gd name="T8" fmla="*/ 16 w 16"/>
                <a:gd name="T9" fmla="*/ 8 h 16"/>
                <a:gd name="T10" fmla="*/ 16 w 16"/>
                <a:gd name="T11" fmla="*/ 12 h 16"/>
                <a:gd name="T12" fmla="*/ 15 w 16"/>
                <a:gd name="T13" fmla="*/ 15 h 16"/>
                <a:gd name="T14" fmla="*/ 12 w 16"/>
                <a:gd name="T15" fmla="*/ 16 h 16"/>
                <a:gd name="T16" fmla="*/ 8 w 16"/>
                <a:gd name="T17" fmla="*/ 16 h 16"/>
                <a:gd name="T18" fmla="*/ 5 w 16"/>
                <a:gd name="T19" fmla="*/ 16 h 16"/>
                <a:gd name="T20" fmla="*/ 2 w 16"/>
                <a:gd name="T21" fmla="*/ 15 h 16"/>
                <a:gd name="T22" fmla="*/ 0 w 16"/>
                <a:gd name="T23" fmla="*/ 12 h 16"/>
                <a:gd name="T24" fmla="*/ 0 w 16"/>
                <a:gd name="T25" fmla="*/ 8 h 16"/>
                <a:gd name="T26" fmla="*/ 0 w 16"/>
                <a:gd name="T27" fmla="*/ 5 h 16"/>
                <a:gd name="T28" fmla="*/ 2 w 16"/>
                <a:gd name="T29" fmla="*/ 2 h 16"/>
                <a:gd name="T30" fmla="*/ 5 w 16"/>
                <a:gd name="T31" fmla="*/ 0 h 16"/>
                <a:gd name="T32" fmla="*/ 8 w 16"/>
                <a:gd name="T3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12" y="0"/>
                  </a:lnTo>
                  <a:lnTo>
                    <a:pt x="15" y="2"/>
                  </a:lnTo>
                  <a:lnTo>
                    <a:pt x="16" y="5"/>
                  </a:lnTo>
                  <a:lnTo>
                    <a:pt x="16" y="8"/>
                  </a:lnTo>
                  <a:lnTo>
                    <a:pt x="16" y="12"/>
                  </a:lnTo>
                  <a:lnTo>
                    <a:pt x="15" y="15"/>
                  </a:lnTo>
                  <a:lnTo>
                    <a:pt x="12" y="16"/>
                  </a:lnTo>
                  <a:lnTo>
                    <a:pt x="8" y="16"/>
                  </a:lnTo>
                  <a:lnTo>
                    <a:pt x="5" y="16"/>
                  </a:lnTo>
                  <a:lnTo>
                    <a:pt x="2" y="15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5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6E8586"/>
            </a:solidFill>
            <a:ln w="0">
              <a:solidFill>
                <a:srgbClr val="6E85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/>
            <p:cNvSpPr>
              <a:spLocks/>
            </p:cNvSpPr>
            <p:nvPr/>
          </p:nvSpPr>
          <p:spPr bwMode="auto">
            <a:xfrm>
              <a:off x="4685864" y="4924202"/>
              <a:ext cx="211206" cy="268198"/>
            </a:xfrm>
            <a:custGeom>
              <a:avLst/>
              <a:gdLst>
                <a:gd name="T0" fmla="*/ 110 w 127"/>
                <a:gd name="T1" fmla="*/ 0 h 160"/>
                <a:gd name="T2" fmla="*/ 113 w 127"/>
                <a:gd name="T3" fmla="*/ 2 h 160"/>
                <a:gd name="T4" fmla="*/ 116 w 127"/>
                <a:gd name="T5" fmla="*/ 3 h 160"/>
                <a:gd name="T6" fmla="*/ 116 w 127"/>
                <a:gd name="T7" fmla="*/ 8 h 160"/>
                <a:gd name="T8" fmla="*/ 116 w 127"/>
                <a:gd name="T9" fmla="*/ 80 h 160"/>
                <a:gd name="T10" fmla="*/ 116 w 127"/>
                <a:gd name="T11" fmla="*/ 80 h 160"/>
                <a:gd name="T12" fmla="*/ 122 w 127"/>
                <a:gd name="T13" fmla="*/ 83 h 160"/>
                <a:gd name="T14" fmla="*/ 125 w 127"/>
                <a:gd name="T15" fmla="*/ 88 h 160"/>
                <a:gd name="T16" fmla="*/ 127 w 127"/>
                <a:gd name="T17" fmla="*/ 92 h 160"/>
                <a:gd name="T18" fmla="*/ 127 w 127"/>
                <a:gd name="T19" fmla="*/ 98 h 160"/>
                <a:gd name="T20" fmla="*/ 127 w 127"/>
                <a:gd name="T21" fmla="*/ 104 h 160"/>
                <a:gd name="T22" fmla="*/ 125 w 127"/>
                <a:gd name="T23" fmla="*/ 108 h 160"/>
                <a:gd name="T24" fmla="*/ 120 w 127"/>
                <a:gd name="T25" fmla="*/ 113 h 160"/>
                <a:gd name="T26" fmla="*/ 116 w 127"/>
                <a:gd name="T27" fmla="*/ 116 h 160"/>
                <a:gd name="T28" fmla="*/ 110 w 127"/>
                <a:gd name="T29" fmla="*/ 116 h 160"/>
                <a:gd name="T30" fmla="*/ 105 w 127"/>
                <a:gd name="T31" fmla="*/ 116 h 160"/>
                <a:gd name="T32" fmla="*/ 101 w 127"/>
                <a:gd name="T33" fmla="*/ 114 h 160"/>
                <a:gd name="T34" fmla="*/ 98 w 127"/>
                <a:gd name="T35" fmla="*/ 111 h 160"/>
                <a:gd name="T36" fmla="*/ 8 w 127"/>
                <a:gd name="T37" fmla="*/ 160 h 160"/>
                <a:gd name="T38" fmla="*/ 5 w 127"/>
                <a:gd name="T39" fmla="*/ 160 h 160"/>
                <a:gd name="T40" fmla="*/ 2 w 127"/>
                <a:gd name="T41" fmla="*/ 160 h 160"/>
                <a:gd name="T42" fmla="*/ 0 w 127"/>
                <a:gd name="T43" fmla="*/ 157 h 160"/>
                <a:gd name="T44" fmla="*/ 0 w 127"/>
                <a:gd name="T45" fmla="*/ 154 h 160"/>
                <a:gd name="T46" fmla="*/ 0 w 127"/>
                <a:gd name="T47" fmla="*/ 151 h 160"/>
                <a:gd name="T48" fmla="*/ 3 w 127"/>
                <a:gd name="T49" fmla="*/ 150 h 160"/>
                <a:gd name="T50" fmla="*/ 92 w 127"/>
                <a:gd name="T51" fmla="*/ 103 h 160"/>
                <a:gd name="T52" fmla="*/ 90 w 127"/>
                <a:gd name="T53" fmla="*/ 98 h 160"/>
                <a:gd name="T54" fmla="*/ 92 w 127"/>
                <a:gd name="T55" fmla="*/ 92 h 160"/>
                <a:gd name="T56" fmla="*/ 95 w 127"/>
                <a:gd name="T57" fmla="*/ 88 h 160"/>
                <a:gd name="T58" fmla="*/ 98 w 127"/>
                <a:gd name="T59" fmla="*/ 83 h 160"/>
                <a:gd name="T60" fmla="*/ 102 w 127"/>
                <a:gd name="T61" fmla="*/ 80 h 160"/>
                <a:gd name="T62" fmla="*/ 102 w 127"/>
                <a:gd name="T63" fmla="*/ 80 h 160"/>
                <a:gd name="T64" fmla="*/ 102 w 127"/>
                <a:gd name="T65" fmla="*/ 8 h 160"/>
                <a:gd name="T66" fmla="*/ 104 w 127"/>
                <a:gd name="T67" fmla="*/ 3 h 160"/>
                <a:gd name="T68" fmla="*/ 107 w 127"/>
                <a:gd name="T69" fmla="*/ 2 h 160"/>
                <a:gd name="T70" fmla="*/ 110 w 127"/>
                <a:gd name="T7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7" h="160">
                  <a:moveTo>
                    <a:pt x="110" y="0"/>
                  </a:moveTo>
                  <a:lnTo>
                    <a:pt x="113" y="2"/>
                  </a:lnTo>
                  <a:lnTo>
                    <a:pt x="116" y="3"/>
                  </a:lnTo>
                  <a:lnTo>
                    <a:pt x="116" y="8"/>
                  </a:lnTo>
                  <a:lnTo>
                    <a:pt x="116" y="80"/>
                  </a:lnTo>
                  <a:lnTo>
                    <a:pt x="116" y="80"/>
                  </a:lnTo>
                  <a:lnTo>
                    <a:pt x="122" y="83"/>
                  </a:lnTo>
                  <a:lnTo>
                    <a:pt x="125" y="88"/>
                  </a:lnTo>
                  <a:lnTo>
                    <a:pt x="127" y="92"/>
                  </a:lnTo>
                  <a:lnTo>
                    <a:pt x="127" y="98"/>
                  </a:lnTo>
                  <a:lnTo>
                    <a:pt x="127" y="104"/>
                  </a:lnTo>
                  <a:lnTo>
                    <a:pt x="125" y="108"/>
                  </a:lnTo>
                  <a:lnTo>
                    <a:pt x="120" y="113"/>
                  </a:lnTo>
                  <a:lnTo>
                    <a:pt x="116" y="116"/>
                  </a:lnTo>
                  <a:lnTo>
                    <a:pt x="110" y="116"/>
                  </a:lnTo>
                  <a:lnTo>
                    <a:pt x="105" y="116"/>
                  </a:lnTo>
                  <a:lnTo>
                    <a:pt x="101" y="114"/>
                  </a:lnTo>
                  <a:lnTo>
                    <a:pt x="98" y="111"/>
                  </a:lnTo>
                  <a:lnTo>
                    <a:pt x="8" y="160"/>
                  </a:lnTo>
                  <a:lnTo>
                    <a:pt x="5" y="160"/>
                  </a:lnTo>
                  <a:lnTo>
                    <a:pt x="2" y="160"/>
                  </a:lnTo>
                  <a:lnTo>
                    <a:pt x="0" y="157"/>
                  </a:lnTo>
                  <a:lnTo>
                    <a:pt x="0" y="154"/>
                  </a:lnTo>
                  <a:lnTo>
                    <a:pt x="0" y="151"/>
                  </a:lnTo>
                  <a:lnTo>
                    <a:pt x="3" y="150"/>
                  </a:lnTo>
                  <a:lnTo>
                    <a:pt x="92" y="103"/>
                  </a:lnTo>
                  <a:lnTo>
                    <a:pt x="90" y="98"/>
                  </a:lnTo>
                  <a:lnTo>
                    <a:pt x="92" y="92"/>
                  </a:lnTo>
                  <a:lnTo>
                    <a:pt x="95" y="88"/>
                  </a:lnTo>
                  <a:lnTo>
                    <a:pt x="98" y="83"/>
                  </a:lnTo>
                  <a:lnTo>
                    <a:pt x="102" y="80"/>
                  </a:lnTo>
                  <a:lnTo>
                    <a:pt x="102" y="80"/>
                  </a:lnTo>
                  <a:lnTo>
                    <a:pt x="102" y="8"/>
                  </a:lnTo>
                  <a:lnTo>
                    <a:pt x="104" y="3"/>
                  </a:lnTo>
                  <a:lnTo>
                    <a:pt x="107" y="2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2234364" y="3001130"/>
            <a:ext cx="1175990" cy="1236334"/>
            <a:chOff x="3445449" y="4615774"/>
            <a:chExt cx="925282" cy="925282"/>
          </a:xfrm>
        </p:grpSpPr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3445449" y="4615774"/>
              <a:ext cx="925282" cy="925282"/>
            </a:xfrm>
            <a:custGeom>
              <a:avLst/>
              <a:gdLst>
                <a:gd name="T0" fmla="*/ 275 w 550"/>
                <a:gd name="T1" fmla="*/ 0 h 551"/>
                <a:gd name="T2" fmla="*/ 324 w 550"/>
                <a:gd name="T3" fmla="*/ 4 h 551"/>
                <a:gd name="T4" fmla="*/ 371 w 550"/>
                <a:gd name="T5" fmla="*/ 16 h 551"/>
                <a:gd name="T6" fmla="*/ 414 w 550"/>
                <a:gd name="T7" fmla="*/ 37 h 551"/>
                <a:gd name="T8" fmla="*/ 453 w 550"/>
                <a:gd name="T9" fmla="*/ 63 h 551"/>
                <a:gd name="T10" fmla="*/ 487 w 550"/>
                <a:gd name="T11" fmla="*/ 97 h 551"/>
                <a:gd name="T12" fmla="*/ 513 w 550"/>
                <a:gd name="T13" fmla="*/ 136 h 551"/>
                <a:gd name="T14" fmla="*/ 534 w 550"/>
                <a:gd name="T15" fmla="*/ 179 h 551"/>
                <a:gd name="T16" fmla="*/ 546 w 550"/>
                <a:gd name="T17" fmla="*/ 226 h 551"/>
                <a:gd name="T18" fmla="*/ 550 w 550"/>
                <a:gd name="T19" fmla="*/ 275 h 551"/>
                <a:gd name="T20" fmla="*/ 546 w 550"/>
                <a:gd name="T21" fmla="*/ 325 h 551"/>
                <a:gd name="T22" fmla="*/ 534 w 550"/>
                <a:gd name="T23" fmla="*/ 371 h 551"/>
                <a:gd name="T24" fmla="*/ 513 w 550"/>
                <a:gd name="T25" fmla="*/ 414 h 551"/>
                <a:gd name="T26" fmla="*/ 487 w 550"/>
                <a:gd name="T27" fmla="*/ 453 h 551"/>
                <a:gd name="T28" fmla="*/ 453 w 550"/>
                <a:gd name="T29" fmla="*/ 487 h 551"/>
                <a:gd name="T30" fmla="*/ 414 w 550"/>
                <a:gd name="T31" fmla="*/ 514 h 551"/>
                <a:gd name="T32" fmla="*/ 371 w 550"/>
                <a:gd name="T33" fmla="*/ 534 h 551"/>
                <a:gd name="T34" fmla="*/ 324 w 550"/>
                <a:gd name="T35" fmla="*/ 546 h 551"/>
                <a:gd name="T36" fmla="*/ 275 w 550"/>
                <a:gd name="T37" fmla="*/ 551 h 551"/>
                <a:gd name="T38" fmla="*/ 225 w 550"/>
                <a:gd name="T39" fmla="*/ 546 h 551"/>
                <a:gd name="T40" fmla="*/ 179 w 550"/>
                <a:gd name="T41" fmla="*/ 534 h 551"/>
                <a:gd name="T42" fmla="*/ 136 w 550"/>
                <a:gd name="T43" fmla="*/ 514 h 551"/>
                <a:gd name="T44" fmla="*/ 97 w 550"/>
                <a:gd name="T45" fmla="*/ 487 h 551"/>
                <a:gd name="T46" fmla="*/ 63 w 550"/>
                <a:gd name="T47" fmla="*/ 453 h 551"/>
                <a:gd name="T48" fmla="*/ 37 w 550"/>
                <a:gd name="T49" fmla="*/ 414 h 551"/>
                <a:gd name="T50" fmla="*/ 16 w 550"/>
                <a:gd name="T51" fmla="*/ 371 h 551"/>
                <a:gd name="T52" fmla="*/ 4 w 550"/>
                <a:gd name="T53" fmla="*/ 325 h 551"/>
                <a:gd name="T54" fmla="*/ 0 w 550"/>
                <a:gd name="T55" fmla="*/ 275 h 551"/>
                <a:gd name="T56" fmla="*/ 4 w 550"/>
                <a:gd name="T57" fmla="*/ 226 h 551"/>
                <a:gd name="T58" fmla="*/ 16 w 550"/>
                <a:gd name="T59" fmla="*/ 179 h 551"/>
                <a:gd name="T60" fmla="*/ 37 w 550"/>
                <a:gd name="T61" fmla="*/ 136 h 551"/>
                <a:gd name="T62" fmla="*/ 63 w 550"/>
                <a:gd name="T63" fmla="*/ 97 h 551"/>
                <a:gd name="T64" fmla="*/ 97 w 550"/>
                <a:gd name="T65" fmla="*/ 63 h 551"/>
                <a:gd name="T66" fmla="*/ 136 w 550"/>
                <a:gd name="T67" fmla="*/ 37 h 551"/>
                <a:gd name="T68" fmla="*/ 179 w 550"/>
                <a:gd name="T69" fmla="*/ 16 h 551"/>
                <a:gd name="T70" fmla="*/ 225 w 550"/>
                <a:gd name="T71" fmla="*/ 4 h 551"/>
                <a:gd name="T72" fmla="*/ 275 w 550"/>
                <a:gd name="T73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0" h="551">
                  <a:moveTo>
                    <a:pt x="275" y="0"/>
                  </a:moveTo>
                  <a:lnTo>
                    <a:pt x="324" y="4"/>
                  </a:lnTo>
                  <a:lnTo>
                    <a:pt x="371" y="16"/>
                  </a:lnTo>
                  <a:lnTo>
                    <a:pt x="414" y="37"/>
                  </a:lnTo>
                  <a:lnTo>
                    <a:pt x="453" y="63"/>
                  </a:lnTo>
                  <a:lnTo>
                    <a:pt x="487" y="97"/>
                  </a:lnTo>
                  <a:lnTo>
                    <a:pt x="513" y="136"/>
                  </a:lnTo>
                  <a:lnTo>
                    <a:pt x="534" y="179"/>
                  </a:lnTo>
                  <a:lnTo>
                    <a:pt x="546" y="226"/>
                  </a:lnTo>
                  <a:lnTo>
                    <a:pt x="550" y="275"/>
                  </a:lnTo>
                  <a:lnTo>
                    <a:pt x="546" y="325"/>
                  </a:lnTo>
                  <a:lnTo>
                    <a:pt x="534" y="371"/>
                  </a:lnTo>
                  <a:lnTo>
                    <a:pt x="513" y="414"/>
                  </a:lnTo>
                  <a:lnTo>
                    <a:pt x="487" y="453"/>
                  </a:lnTo>
                  <a:lnTo>
                    <a:pt x="453" y="487"/>
                  </a:lnTo>
                  <a:lnTo>
                    <a:pt x="414" y="514"/>
                  </a:lnTo>
                  <a:lnTo>
                    <a:pt x="371" y="534"/>
                  </a:lnTo>
                  <a:lnTo>
                    <a:pt x="324" y="546"/>
                  </a:lnTo>
                  <a:lnTo>
                    <a:pt x="275" y="551"/>
                  </a:lnTo>
                  <a:lnTo>
                    <a:pt x="225" y="546"/>
                  </a:lnTo>
                  <a:lnTo>
                    <a:pt x="179" y="534"/>
                  </a:lnTo>
                  <a:lnTo>
                    <a:pt x="136" y="514"/>
                  </a:lnTo>
                  <a:lnTo>
                    <a:pt x="97" y="487"/>
                  </a:lnTo>
                  <a:lnTo>
                    <a:pt x="63" y="453"/>
                  </a:lnTo>
                  <a:lnTo>
                    <a:pt x="37" y="414"/>
                  </a:lnTo>
                  <a:lnTo>
                    <a:pt x="16" y="371"/>
                  </a:lnTo>
                  <a:lnTo>
                    <a:pt x="4" y="325"/>
                  </a:lnTo>
                  <a:lnTo>
                    <a:pt x="0" y="275"/>
                  </a:lnTo>
                  <a:lnTo>
                    <a:pt x="4" y="226"/>
                  </a:lnTo>
                  <a:lnTo>
                    <a:pt x="16" y="179"/>
                  </a:lnTo>
                  <a:lnTo>
                    <a:pt x="37" y="136"/>
                  </a:lnTo>
                  <a:lnTo>
                    <a:pt x="63" y="97"/>
                  </a:lnTo>
                  <a:lnTo>
                    <a:pt x="97" y="63"/>
                  </a:lnTo>
                  <a:lnTo>
                    <a:pt x="136" y="37"/>
                  </a:lnTo>
                  <a:lnTo>
                    <a:pt x="179" y="16"/>
                  </a:lnTo>
                  <a:lnTo>
                    <a:pt x="225" y="4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56"/>
            <p:cNvSpPr>
              <a:spLocks/>
            </p:cNvSpPr>
            <p:nvPr/>
          </p:nvSpPr>
          <p:spPr bwMode="auto">
            <a:xfrm>
              <a:off x="3656655" y="4826980"/>
              <a:ext cx="486108" cy="479403"/>
            </a:xfrm>
            <a:custGeom>
              <a:avLst/>
              <a:gdLst>
                <a:gd name="T0" fmla="*/ 265 w 292"/>
                <a:gd name="T1" fmla="*/ 0 h 285"/>
                <a:gd name="T2" fmla="*/ 280 w 292"/>
                <a:gd name="T3" fmla="*/ 16 h 285"/>
                <a:gd name="T4" fmla="*/ 292 w 292"/>
                <a:gd name="T5" fmla="*/ 28 h 285"/>
                <a:gd name="T6" fmla="*/ 27 w 292"/>
                <a:gd name="T7" fmla="*/ 285 h 285"/>
                <a:gd name="T8" fmla="*/ 16 w 292"/>
                <a:gd name="T9" fmla="*/ 275 h 285"/>
                <a:gd name="T10" fmla="*/ 0 w 292"/>
                <a:gd name="T11" fmla="*/ 259 h 285"/>
                <a:gd name="T12" fmla="*/ 265 w 292"/>
                <a:gd name="T13" fmla="*/ 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2" h="285">
                  <a:moveTo>
                    <a:pt x="265" y="0"/>
                  </a:moveTo>
                  <a:lnTo>
                    <a:pt x="280" y="16"/>
                  </a:lnTo>
                  <a:lnTo>
                    <a:pt x="292" y="28"/>
                  </a:lnTo>
                  <a:lnTo>
                    <a:pt x="27" y="285"/>
                  </a:lnTo>
                  <a:lnTo>
                    <a:pt x="16" y="275"/>
                  </a:lnTo>
                  <a:lnTo>
                    <a:pt x="0" y="259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57"/>
            <p:cNvSpPr>
              <a:spLocks/>
            </p:cNvSpPr>
            <p:nvPr/>
          </p:nvSpPr>
          <p:spPr bwMode="auto">
            <a:xfrm>
              <a:off x="3623130" y="5313089"/>
              <a:ext cx="26820" cy="26820"/>
            </a:xfrm>
            <a:custGeom>
              <a:avLst/>
              <a:gdLst>
                <a:gd name="T0" fmla="*/ 7 w 16"/>
                <a:gd name="T1" fmla="*/ 0 h 17"/>
                <a:gd name="T2" fmla="*/ 16 w 16"/>
                <a:gd name="T3" fmla="*/ 11 h 17"/>
                <a:gd name="T4" fmla="*/ 0 w 16"/>
                <a:gd name="T5" fmla="*/ 17 h 17"/>
                <a:gd name="T6" fmla="*/ 7 w 16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7">
                  <a:moveTo>
                    <a:pt x="7" y="0"/>
                  </a:moveTo>
                  <a:lnTo>
                    <a:pt x="16" y="11"/>
                  </a:lnTo>
                  <a:lnTo>
                    <a:pt x="0" y="1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41C15"/>
            </a:solidFill>
            <a:ln w="0">
              <a:solidFill>
                <a:srgbClr val="041C1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58"/>
            <p:cNvSpPr>
              <a:spLocks/>
            </p:cNvSpPr>
            <p:nvPr/>
          </p:nvSpPr>
          <p:spPr bwMode="auto">
            <a:xfrm>
              <a:off x="3636540" y="5262802"/>
              <a:ext cx="63697" cy="67049"/>
            </a:xfrm>
            <a:custGeom>
              <a:avLst/>
              <a:gdLst>
                <a:gd name="T0" fmla="*/ 13 w 39"/>
                <a:gd name="T1" fmla="*/ 0 h 40"/>
                <a:gd name="T2" fmla="*/ 39 w 39"/>
                <a:gd name="T3" fmla="*/ 26 h 40"/>
                <a:gd name="T4" fmla="*/ 9 w 39"/>
                <a:gd name="T5" fmla="*/ 40 h 40"/>
                <a:gd name="T6" fmla="*/ 0 w 39"/>
                <a:gd name="T7" fmla="*/ 29 h 40"/>
                <a:gd name="T8" fmla="*/ 13 w 39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0">
                  <a:moveTo>
                    <a:pt x="13" y="0"/>
                  </a:moveTo>
                  <a:lnTo>
                    <a:pt x="39" y="26"/>
                  </a:lnTo>
                  <a:lnTo>
                    <a:pt x="9" y="40"/>
                  </a:lnTo>
                  <a:lnTo>
                    <a:pt x="0" y="2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EF6D4"/>
            </a:solidFill>
            <a:ln w="0">
              <a:solidFill>
                <a:srgbClr val="FEF6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59"/>
            <p:cNvSpPr>
              <a:spLocks/>
            </p:cNvSpPr>
            <p:nvPr/>
          </p:nvSpPr>
          <p:spPr bwMode="auto">
            <a:xfrm>
              <a:off x="4099181" y="4820275"/>
              <a:ext cx="53640" cy="53640"/>
            </a:xfrm>
            <a:custGeom>
              <a:avLst/>
              <a:gdLst>
                <a:gd name="T0" fmla="*/ 4 w 31"/>
                <a:gd name="T1" fmla="*/ 0 h 33"/>
                <a:gd name="T2" fmla="*/ 31 w 31"/>
                <a:gd name="T3" fmla="*/ 27 h 33"/>
                <a:gd name="T4" fmla="*/ 27 w 31"/>
                <a:gd name="T5" fmla="*/ 33 h 33"/>
                <a:gd name="T6" fmla="*/ 0 w 31"/>
                <a:gd name="T7" fmla="*/ 5 h 33"/>
                <a:gd name="T8" fmla="*/ 4 w 31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3">
                  <a:moveTo>
                    <a:pt x="4" y="0"/>
                  </a:moveTo>
                  <a:lnTo>
                    <a:pt x="31" y="27"/>
                  </a:lnTo>
                  <a:lnTo>
                    <a:pt x="27" y="33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6E8586"/>
            </a:solidFill>
            <a:ln w="0">
              <a:solidFill>
                <a:srgbClr val="6E85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60"/>
            <p:cNvSpPr>
              <a:spLocks/>
            </p:cNvSpPr>
            <p:nvPr/>
          </p:nvSpPr>
          <p:spPr bwMode="auto">
            <a:xfrm>
              <a:off x="4105886" y="4793455"/>
              <a:ext cx="73754" cy="73754"/>
            </a:xfrm>
            <a:custGeom>
              <a:avLst/>
              <a:gdLst>
                <a:gd name="T0" fmla="*/ 17 w 43"/>
                <a:gd name="T1" fmla="*/ 0 h 44"/>
                <a:gd name="T2" fmla="*/ 43 w 43"/>
                <a:gd name="T3" fmla="*/ 26 h 44"/>
                <a:gd name="T4" fmla="*/ 27 w 43"/>
                <a:gd name="T5" fmla="*/ 44 h 44"/>
                <a:gd name="T6" fmla="*/ 0 w 43"/>
                <a:gd name="T7" fmla="*/ 16 h 44"/>
                <a:gd name="T8" fmla="*/ 17 w 43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4">
                  <a:moveTo>
                    <a:pt x="17" y="0"/>
                  </a:moveTo>
                  <a:lnTo>
                    <a:pt x="43" y="26"/>
                  </a:lnTo>
                  <a:lnTo>
                    <a:pt x="27" y="44"/>
                  </a:lnTo>
                  <a:lnTo>
                    <a:pt x="0" y="16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0E34"/>
            </a:solidFill>
            <a:ln w="0">
              <a:solidFill>
                <a:srgbClr val="FF0E3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1020027" y="3001130"/>
            <a:ext cx="1175990" cy="1236334"/>
            <a:chOff x="2489995" y="4615774"/>
            <a:chExt cx="925282" cy="925282"/>
          </a:xfrm>
        </p:grpSpPr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489995" y="4615774"/>
              <a:ext cx="925282" cy="925282"/>
            </a:xfrm>
            <a:custGeom>
              <a:avLst/>
              <a:gdLst>
                <a:gd name="T0" fmla="*/ 276 w 552"/>
                <a:gd name="T1" fmla="*/ 0 h 551"/>
                <a:gd name="T2" fmla="*/ 326 w 552"/>
                <a:gd name="T3" fmla="*/ 4 h 551"/>
                <a:gd name="T4" fmla="*/ 372 w 552"/>
                <a:gd name="T5" fmla="*/ 16 h 551"/>
                <a:gd name="T6" fmla="*/ 415 w 552"/>
                <a:gd name="T7" fmla="*/ 37 h 551"/>
                <a:gd name="T8" fmla="*/ 453 w 552"/>
                <a:gd name="T9" fmla="*/ 63 h 551"/>
                <a:gd name="T10" fmla="*/ 487 w 552"/>
                <a:gd name="T11" fmla="*/ 97 h 551"/>
                <a:gd name="T12" fmla="*/ 514 w 552"/>
                <a:gd name="T13" fmla="*/ 136 h 551"/>
                <a:gd name="T14" fmla="*/ 535 w 552"/>
                <a:gd name="T15" fmla="*/ 179 h 551"/>
                <a:gd name="T16" fmla="*/ 548 w 552"/>
                <a:gd name="T17" fmla="*/ 226 h 551"/>
                <a:gd name="T18" fmla="*/ 552 w 552"/>
                <a:gd name="T19" fmla="*/ 275 h 551"/>
                <a:gd name="T20" fmla="*/ 548 w 552"/>
                <a:gd name="T21" fmla="*/ 325 h 551"/>
                <a:gd name="T22" fmla="*/ 535 w 552"/>
                <a:gd name="T23" fmla="*/ 371 h 551"/>
                <a:gd name="T24" fmla="*/ 514 w 552"/>
                <a:gd name="T25" fmla="*/ 414 h 551"/>
                <a:gd name="T26" fmla="*/ 487 w 552"/>
                <a:gd name="T27" fmla="*/ 453 h 551"/>
                <a:gd name="T28" fmla="*/ 453 w 552"/>
                <a:gd name="T29" fmla="*/ 487 h 551"/>
                <a:gd name="T30" fmla="*/ 415 w 552"/>
                <a:gd name="T31" fmla="*/ 514 h 551"/>
                <a:gd name="T32" fmla="*/ 372 w 552"/>
                <a:gd name="T33" fmla="*/ 534 h 551"/>
                <a:gd name="T34" fmla="*/ 326 w 552"/>
                <a:gd name="T35" fmla="*/ 546 h 551"/>
                <a:gd name="T36" fmla="*/ 276 w 552"/>
                <a:gd name="T37" fmla="*/ 551 h 551"/>
                <a:gd name="T38" fmla="*/ 227 w 552"/>
                <a:gd name="T39" fmla="*/ 546 h 551"/>
                <a:gd name="T40" fmla="*/ 179 w 552"/>
                <a:gd name="T41" fmla="*/ 534 h 551"/>
                <a:gd name="T42" fmla="*/ 137 w 552"/>
                <a:gd name="T43" fmla="*/ 514 h 551"/>
                <a:gd name="T44" fmla="*/ 98 w 552"/>
                <a:gd name="T45" fmla="*/ 487 h 551"/>
                <a:gd name="T46" fmla="*/ 64 w 552"/>
                <a:gd name="T47" fmla="*/ 453 h 551"/>
                <a:gd name="T48" fmla="*/ 37 w 552"/>
                <a:gd name="T49" fmla="*/ 414 h 551"/>
                <a:gd name="T50" fmla="*/ 17 w 552"/>
                <a:gd name="T51" fmla="*/ 371 h 551"/>
                <a:gd name="T52" fmla="*/ 5 w 552"/>
                <a:gd name="T53" fmla="*/ 325 h 551"/>
                <a:gd name="T54" fmla="*/ 0 w 552"/>
                <a:gd name="T55" fmla="*/ 275 h 551"/>
                <a:gd name="T56" fmla="*/ 5 w 552"/>
                <a:gd name="T57" fmla="*/ 226 h 551"/>
                <a:gd name="T58" fmla="*/ 17 w 552"/>
                <a:gd name="T59" fmla="*/ 179 h 551"/>
                <a:gd name="T60" fmla="*/ 37 w 552"/>
                <a:gd name="T61" fmla="*/ 136 h 551"/>
                <a:gd name="T62" fmla="*/ 64 w 552"/>
                <a:gd name="T63" fmla="*/ 97 h 551"/>
                <a:gd name="T64" fmla="*/ 98 w 552"/>
                <a:gd name="T65" fmla="*/ 63 h 551"/>
                <a:gd name="T66" fmla="*/ 137 w 552"/>
                <a:gd name="T67" fmla="*/ 37 h 551"/>
                <a:gd name="T68" fmla="*/ 179 w 552"/>
                <a:gd name="T69" fmla="*/ 16 h 551"/>
                <a:gd name="T70" fmla="*/ 227 w 552"/>
                <a:gd name="T71" fmla="*/ 4 h 551"/>
                <a:gd name="T72" fmla="*/ 276 w 552"/>
                <a:gd name="T73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2" h="551">
                  <a:moveTo>
                    <a:pt x="276" y="0"/>
                  </a:moveTo>
                  <a:lnTo>
                    <a:pt x="326" y="4"/>
                  </a:lnTo>
                  <a:lnTo>
                    <a:pt x="372" y="16"/>
                  </a:lnTo>
                  <a:lnTo>
                    <a:pt x="415" y="37"/>
                  </a:lnTo>
                  <a:lnTo>
                    <a:pt x="453" y="63"/>
                  </a:lnTo>
                  <a:lnTo>
                    <a:pt x="487" y="97"/>
                  </a:lnTo>
                  <a:lnTo>
                    <a:pt x="514" y="136"/>
                  </a:lnTo>
                  <a:lnTo>
                    <a:pt x="535" y="179"/>
                  </a:lnTo>
                  <a:lnTo>
                    <a:pt x="548" y="226"/>
                  </a:lnTo>
                  <a:lnTo>
                    <a:pt x="552" y="275"/>
                  </a:lnTo>
                  <a:lnTo>
                    <a:pt x="548" y="325"/>
                  </a:lnTo>
                  <a:lnTo>
                    <a:pt x="535" y="371"/>
                  </a:lnTo>
                  <a:lnTo>
                    <a:pt x="514" y="414"/>
                  </a:lnTo>
                  <a:lnTo>
                    <a:pt x="487" y="453"/>
                  </a:lnTo>
                  <a:lnTo>
                    <a:pt x="453" y="487"/>
                  </a:lnTo>
                  <a:lnTo>
                    <a:pt x="415" y="514"/>
                  </a:lnTo>
                  <a:lnTo>
                    <a:pt x="372" y="534"/>
                  </a:lnTo>
                  <a:lnTo>
                    <a:pt x="326" y="546"/>
                  </a:lnTo>
                  <a:lnTo>
                    <a:pt x="276" y="551"/>
                  </a:lnTo>
                  <a:lnTo>
                    <a:pt x="227" y="546"/>
                  </a:lnTo>
                  <a:lnTo>
                    <a:pt x="179" y="534"/>
                  </a:lnTo>
                  <a:lnTo>
                    <a:pt x="137" y="514"/>
                  </a:lnTo>
                  <a:lnTo>
                    <a:pt x="98" y="487"/>
                  </a:lnTo>
                  <a:lnTo>
                    <a:pt x="64" y="453"/>
                  </a:lnTo>
                  <a:lnTo>
                    <a:pt x="37" y="414"/>
                  </a:lnTo>
                  <a:lnTo>
                    <a:pt x="17" y="371"/>
                  </a:lnTo>
                  <a:lnTo>
                    <a:pt x="5" y="325"/>
                  </a:lnTo>
                  <a:lnTo>
                    <a:pt x="0" y="275"/>
                  </a:lnTo>
                  <a:lnTo>
                    <a:pt x="5" y="226"/>
                  </a:lnTo>
                  <a:lnTo>
                    <a:pt x="17" y="179"/>
                  </a:lnTo>
                  <a:lnTo>
                    <a:pt x="37" y="136"/>
                  </a:lnTo>
                  <a:lnTo>
                    <a:pt x="64" y="97"/>
                  </a:lnTo>
                  <a:lnTo>
                    <a:pt x="98" y="63"/>
                  </a:lnTo>
                  <a:lnTo>
                    <a:pt x="137" y="37"/>
                  </a:lnTo>
                  <a:lnTo>
                    <a:pt x="179" y="16"/>
                  </a:lnTo>
                  <a:lnTo>
                    <a:pt x="227" y="4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Rectangle 161"/>
            <p:cNvSpPr>
              <a:spLocks noChangeArrowheads="1"/>
            </p:cNvSpPr>
            <p:nvPr/>
          </p:nvSpPr>
          <p:spPr bwMode="auto">
            <a:xfrm>
              <a:off x="2845357" y="4853800"/>
              <a:ext cx="26820" cy="9051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162"/>
            <p:cNvSpPr>
              <a:spLocks noChangeArrowheads="1"/>
            </p:cNvSpPr>
            <p:nvPr/>
          </p:nvSpPr>
          <p:spPr bwMode="auto">
            <a:xfrm>
              <a:off x="3009628" y="4853800"/>
              <a:ext cx="30172" cy="9051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63"/>
            <p:cNvSpPr>
              <a:spLocks/>
            </p:cNvSpPr>
            <p:nvPr/>
          </p:nvSpPr>
          <p:spPr bwMode="auto">
            <a:xfrm>
              <a:off x="2828595" y="4833685"/>
              <a:ext cx="224616" cy="40230"/>
            </a:xfrm>
            <a:custGeom>
              <a:avLst/>
              <a:gdLst>
                <a:gd name="T0" fmla="*/ 12 w 135"/>
                <a:gd name="T1" fmla="*/ 0 h 23"/>
                <a:gd name="T2" fmla="*/ 123 w 135"/>
                <a:gd name="T3" fmla="*/ 0 h 23"/>
                <a:gd name="T4" fmla="*/ 127 w 135"/>
                <a:gd name="T5" fmla="*/ 0 h 23"/>
                <a:gd name="T6" fmla="*/ 132 w 135"/>
                <a:gd name="T7" fmla="*/ 2 h 23"/>
                <a:gd name="T8" fmla="*/ 133 w 135"/>
                <a:gd name="T9" fmla="*/ 7 h 23"/>
                <a:gd name="T10" fmla="*/ 135 w 135"/>
                <a:gd name="T11" fmla="*/ 11 h 23"/>
                <a:gd name="T12" fmla="*/ 133 w 135"/>
                <a:gd name="T13" fmla="*/ 16 h 23"/>
                <a:gd name="T14" fmla="*/ 132 w 135"/>
                <a:gd name="T15" fmla="*/ 20 h 23"/>
                <a:gd name="T16" fmla="*/ 127 w 135"/>
                <a:gd name="T17" fmla="*/ 22 h 23"/>
                <a:gd name="T18" fmla="*/ 123 w 135"/>
                <a:gd name="T19" fmla="*/ 23 h 23"/>
                <a:gd name="T20" fmla="*/ 12 w 135"/>
                <a:gd name="T21" fmla="*/ 23 h 23"/>
                <a:gd name="T22" fmla="*/ 8 w 135"/>
                <a:gd name="T23" fmla="*/ 22 h 23"/>
                <a:gd name="T24" fmla="*/ 3 w 135"/>
                <a:gd name="T25" fmla="*/ 20 h 23"/>
                <a:gd name="T26" fmla="*/ 2 w 135"/>
                <a:gd name="T27" fmla="*/ 16 h 23"/>
                <a:gd name="T28" fmla="*/ 0 w 135"/>
                <a:gd name="T29" fmla="*/ 11 h 23"/>
                <a:gd name="T30" fmla="*/ 2 w 135"/>
                <a:gd name="T31" fmla="*/ 7 h 23"/>
                <a:gd name="T32" fmla="*/ 3 w 135"/>
                <a:gd name="T33" fmla="*/ 2 h 23"/>
                <a:gd name="T34" fmla="*/ 8 w 135"/>
                <a:gd name="T35" fmla="*/ 0 h 23"/>
                <a:gd name="T36" fmla="*/ 12 w 135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5" h="23">
                  <a:moveTo>
                    <a:pt x="12" y="0"/>
                  </a:moveTo>
                  <a:lnTo>
                    <a:pt x="123" y="0"/>
                  </a:lnTo>
                  <a:lnTo>
                    <a:pt x="127" y="0"/>
                  </a:lnTo>
                  <a:lnTo>
                    <a:pt x="132" y="2"/>
                  </a:lnTo>
                  <a:lnTo>
                    <a:pt x="133" y="7"/>
                  </a:lnTo>
                  <a:lnTo>
                    <a:pt x="135" y="11"/>
                  </a:lnTo>
                  <a:lnTo>
                    <a:pt x="133" y="16"/>
                  </a:lnTo>
                  <a:lnTo>
                    <a:pt x="132" y="20"/>
                  </a:lnTo>
                  <a:lnTo>
                    <a:pt x="127" y="22"/>
                  </a:lnTo>
                  <a:lnTo>
                    <a:pt x="123" y="23"/>
                  </a:lnTo>
                  <a:lnTo>
                    <a:pt x="12" y="23"/>
                  </a:lnTo>
                  <a:lnTo>
                    <a:pt x="8" y="22"/>
                  </a:lnTo>
                  <a:lnTo>
                    <a:pt x="3" y="20"/>
                  </a:lnTo>
                  <a:lnTo>
                    <a:pt x="2" y="16"/>
                  </a:lnTo>
                  <a:lnTo>
                    <a:pt x="0" y="11"/>
                  </a:lnTo>
                  <a:lnTo>
                    <a:pt x="2" y="7"/>
                  </a:lnTo>
                  <a:lnTo>
                    <a:pt x="3" y="2"/>
                  </a:lnTo>
                  <a:lnTo>
                    <a:pt x="8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64"/>
            <p:cNvSpPr>
              <a:spLocks/>
            </p:cNvSpPr>
            <p:nvPr/>
          </p:nvSpPr>
          <p:spPr bwMode="auto">
            <a:xfrm>
              <a:off x="2634151" y="4910792"/>
              <a:ext cx="613502" cy="409002"/>
            </a:xfrm>
            <a:custGeom>
              <a:avLst/>
              <a:gdLst>
                <a:gd name="T0" fmla="*/ 26 w 365"/>
                <a:gd name="T1" fmla="*/ 0 h 243"/>
                <a:gd name="T2" fmla="*/ 339 w 365"/>
                <a:gd name="T3" fmla="*/ 0 h 243"/>
                <a:gd name="T4" fmla="*/ 352 w 365"/>
                <a:gd name="T5" fmla="*/ 3 h 243"/>
                <a:gd name="T6" fmla="*/ 362 w 365"/>
                <a:gd name="T7" fmla="*/ 13 h 243"/>
                <a:gd name="T8" fmla="*/ 365 w 365"/>
                <a:gd name="T9" fmla="*/ 27 h 243"/>
                <a:gd name="T10" fmla="*/ 365 w 365"/>
                <a:gd name="T11" fmla="*/ 216 h 243"/>
                <a:gd name="T12" fmla="*/ 362 w 365"/>
                <a:gd name="T13" fmla="*/ 229 h 243"/>
                <a:gd name="T14" fmla="*/ 352 w 365"/>
                <a:gd name="T15" fmla="*/ 240 h 243"/>
                <a:gd name="T16" fmla="*/ 339 w 365"/>
                <a:gd name="T17" fmla="*/ 243 h 243"/>
                <a:gd name="T18" fmla="*/ 26 w 365"/>
                <a:gd name="T19" fmla="*/ 243 h 243"/>
                <a:gd name="T20" fmla="*/ 13 w 365"/>
                <a:gd name="T21" fmla="*/ 240 h 243"/>
                <a:gd name="T22" fmla="*/ 3 w 365"/>
                <a:gd name="T23" fmla="*/ 229 h 243"/>
                <a:gd name="T24" fmla="*/ 0 w 365"/>
                <a:gd name="T25" fmla="*/ 216 h 243"/>
                <a:gd name="T26" fmla="*/ 0 w 365"/>
                <a:gd name="T27" fmla="*/ 27 h 243"/>
                <a:gd name="T28" fmla="*/ 3 w 365"/>
                <a:gd name="T29" fmla="*/ 13 h 243"/>
                <a:gd name="T30" fmla="*/ 13 w 365"/>
                <a:gd name="T31" fmla="*/ 3 h 243"/>
                <a:gd name="T32" fmla="*/ 26 w 365"/>
                <a:gd name="T3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5" h="243">
                  <a:moveTo>
                    <a:pt x="26" y="0"/>
                  </a:moveTo>
                  <a:lnTo>
                    <a:pt x="339" y="0"/>
                  </a:lnTo>
                  <a:lnTo>
                    <a:pt x="352" y="3"/>
                  </a:lnTo>
                  <a:lnTo>
                    <a:pt x="362" y="13"/>
                  </a:lnTo>
                  <a:lnTo>
                    <a:pt x="365" y="27"/>
                  </a:lnTo>
                  <a:lnTo>
                    <a:pt x="365" y="216"/>
                  </a:lnTo>
                  <a:lnTo>
                    <a:pt x="362" y="229"/>
                  </a:lnTo>
                  <a:lnTo>
                    <a:pt x="352" y="240"/>
                  </a:lnTo>
                  <a:lnTo>
                    <a:pt x="339" y="243"/>
                  </a:lnTo>
                  <a:lnTo>
                    <a:pt x="26" y="243"/>
                  </a:lnTo>
                  <a:lnTo>
                    <a:pt x="13" y="240"/>
                  </a:lnTo>
                  <a:lnTo>
                    <a:pt x="3" y="229"/>
                  </a:lnTo>
                  <a:lnTo>
                    <a:pt x="0" y="216"/>
                  </a:lnTo>
                  <a:lnTo>
                    <a:pt x="0" y="27"/>
                  </a:lnTo>
                  <a:lnTo>
                    <a:pt x="3" y="13"/>
                  </a:lnTo>
                  <a:lnTo>
                    <a:pt x="13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213C3E"/>
            </a:solidFill>
            <a:ln w="0">
              <a:solidFill>
                <a:srgbClr val="213C3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65"/>
            <p:cNvSpPr>
              <a:spLocks/>
            </p:cNvSpPr>
            <p:nvPr/>
          </p:nvSpPr>
          <p:spPr bwMode="auto">
            <a:xfrm>
              <a:off x="2634151" y="4910792"/>
              <a:ext cx="103927" cy="409002"/>
            </a:xfrm>
            <a:custGeom>
              <a:avLst/>
              <a:gdLst>
                <a:gd name="T0" fmla="*/ 26 w 60"/>
                <a:gd name="T1" fmla="*/ 0 h 243"/>
                <a:gd name="T2" fmla="*/ 60 w 60"/>
                <a:gd name="T3" fmla="*/ 0 h 243"/>
                <a:gd name="T4" fmla="*/ 60 w 60"/>
                <a:gd name="T5" fmla="*/ 243 h 243"/>
                <a:gd name="T6" fmla="*/ 26 w 60"/>
                <a:gd name="T7" fmla="*/ 243 h 243"/>
                <a:gd name="T8" fmla="*/ 13 w 60"/>
                <a:gd name="T9" fmla="*/ 240 h 243"/>
                <a:gd name="T10" fmla="*/ 3 w 60"/>
                <a:gd name="T11" fmla="*/ 229 h 243"/>
                <a:gd name="T12" fmla="*/ 0 w 60"/>
                <a:gd name="T13" fmla="*/ 216 h 243"/>
                <a:gd name="T14" fmla="*/ 0 w 60"/>
                <a:gd name="T15" fmla="*/ 27 h 243"/>
                <a:gd name="T16" fmla="*/ 3 w 60"/>
                <a:gd name="T17" fmla="*/ 13 h 243"/>
                <a:gd name="T18" fmla="*/ 13 w 60"/>
                <a:gd name="T19" fmla="*/ 3 h 243"/>
                <a:gd name="T20" fmla="*/ 26 w 60"/>
                <a:gd name="T2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243">
                  <a:moveTo>
                    <a:pt x="26" y="0"/>
                  </a:moveTo>
                  <a:lnTo>
                    <a:pt x="60" y="0"/>
                  </a:lnTo>
                  <a:lnTo>
                    <a:pt x="60" y="243"/>
                  </a:lnTo>
                  <a:lnTo>
                    <a:pt x="26" y="243"/>
                  </a:lnTo>
                  <a:lnTo>
                    <a:pt x="13" y="240"/>
                  </a:lnTo>
                  <a:lnTo>
                    <a:pt x="3" y="229"/>
                  </a:lnTo>
                  <a:lnTo>
                    <a:pt x="0" y="216"/>
                  </a:lnTo>
                  <a:lnTo>
                    <a:pt x="0" y="27"/>
                  </a:lnTo>
                  <a:lnTo>
                    <a:pt x="3" y="13"/>
                  </a:lnTo>
                  <a:lnTo>
                    <a:pt x="13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66"/>
            <p:cNvSpPr>
              <a:spLocks/>
            </p:cNvSpPr>
            <p:nvPr/>
          </p:nvSpPr>
          <p:spPr bwMode="auto">
            <a:xfrm>
              <a:off x="3147079" y="4910792"/>
              <a:ext cx="100574" cy="409002"/>
            </a:xfrm>
            <a:custGeom>
              <a:avLst/>
              <a:gdLst>
                <a:gd name="T0" fmla="*/ 0 w 60"/>
                <a:gd name="T1" fmla="*/ 0 h 243"/>
                <a:gd name="T2" fmla="*/ 34 w 60"/>
                <a:gd name="T3" fmla="*/ 0 h 243"/>
                <a:gd name="T4" fmla="*/ 47 w 60"/>
                <a:gd name="T5" fmla="*/ 3 h 243"/>
                <a:gd name="T6" fmla="*/ 56 w 60"/>
                <a:gd name="T7" fmla="*/ 13 h 243"/>
                <a:gd name="T8" fmla="*/ 60 w 60"/>
                <a:gd name="T9" fmla="*/ 27 h 243"/>
                <a:gd name="T10" fmla="*/ 60 w 60"/>
                <a:gd name="T11" fmla="*/ 216 h 243"/>
                <a:gd name="T12" fmla="*/ 56 w 60"/>
                <a:gd name="T13" fmla="*/ 229 h 243"/>
                <a:gd name="T14" fmla="*/ 47 w 60"/>
                <a:gd name="T15" fmla="*/ 240 h 243"/>
                <a:gd name="T16" fmla="*/ 34 w 60"/>
                <a:gd name="T17" fmla="*/ 243 h 243"/>
                <a:gd name="T18" fmla="*/ 0 w 60"/>
                <a:gd name="T19" fmla="*/ 243 h 243"/>
                <a:gd name="T20" fmla="*/ 0 w 60"/>
                <a:gd name="T21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243">
                  <a:moveTo>
                    <a:pt x="0" y="0"/>
                  </a:moveTo>
                  <a:lnTo>
                    <a:pt x="34" y="0"/>
                  </a:lnTo>
                  <a:lnTo>
                    <a:pt x="47" y="3"/>
                  </a:lnTo>
                  <a:lnTo>
                    <a:pt x="56" y="13"/>
                  </a:lnTo>
                  <a:lnTo>
                    <a:pt x="60" y="27"/>
                  </a:lnTo>
                  <a:lnTo>
                    <a:pt x="60" y="216"/>
                  </a:lnTo>
                  <a:lnTo>
                    <a:pt x="56" y="229"/>
                  </a:lnTo>
                  <a:lnTo>
                    <a:pt x="47" y="240"/>
                  </a:lnTo>
                  <a:lnTo>
                    <a:pt x="34" y="243"/>
                  </a:lnTo>
                  <a:lnTo>
                    <a:pt x="0" y="2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67"/>
            <p:cNvSpPr>
              <a:spLocks/>
            </p:cNvSpPr>
            <p:nvPr/>
          </p:nvSpPr>
          <p:spPr bwMode="auto">
            <a:xfrm>
              <a:off x="2634151" y="4910792"/>
              <a:ext cx="613502" cy="157566"/>
            </a:xfrm>
            <a:custGeom>
              <a:avLst/>
              <a:gdLst>
                <a:gd name="T0" fmla="*/ 26 w 365"/>
                <a:gd name="T1" fmla="*/ 0 h 93"/>
                <a:gd name="T2" fmla="*/ 339 w 365"/>
                <a:gd name="T3" fmla="*/ 0 h 93"/>
                <a:gd name="T4" fmla="*/ 352 w 365"/>
                <a:gd name="T5" fmla="*/ 3 h 93"/>
                <a:gd name="T6" fmla="*/ 362 w 365"/>
                <a:gd name="T7" fmla="*/ 13 h 93"/>
                <a:gd name="T8" fmla="*/ 365 w 365"/>
                <a:gd name="T9" fmla="*/ 27 h 93"/>
                <a:gd name="T10" fmla="*/ 365 w 365"/>
                <a:gd name="T11" fmla="*/ 93 h 93"/>
                <a:gd name="T12" fmla="*/ 0 w 365"/>
                <a:gd name="T13" fmla="*/ 93 h 93"/>
                <a:gd name="T14" fmla="*/ 0 w 365"/>
                <a:gd name="T15" fmla="*/ 27 h 93"/>
                <a:gd name="T16" fmla="*/ 3 w 365"/>
                <a:gd name="T17" fmla="*/ 13 h 93"/>
                <a:gd name="T18" fmla="*/ 13 w 365"/>
                <a:gd name="T19" fmla="*/ 3 h 93"/>
                <a:gd name="T20" fmla="*/ 26 w 365"/>
                <a:gd name="T2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5" h="93">
                  <a:moveTo>
                    <a:pt x="26" y="0"/>
                  </a:moveTo>
                  <a:lnTo>
                    <a:pt x="339" y="0"/>
                  </a:lnTo>
                  <a:lnTo>
                    <a:pt x="352" y="3"/>
                  </a:lnTo>
                  <a:lnTo>
                    <a:pt x="362" y="13"/>
                  </a:lnTo>
                  <a:lnTo>
                    <a:pt x="365" y="27"/>
                  </a:lnTo>
                  <a:lnTo>
                    <a:pt x="365" y="93"/>
                  </a:lnTo>
                  <a:lnTo>
                    <a:pt x="0" y="93"/>
                  </a:lnTo>
                  <a:lnTo>
                    <a:pt x="0" y="27"/>
                  </a:lnTo>
                  <a:lnTo>
                    <a:pt x="3" y="13"/>
                  </a:lnTo>
                  <a:lnTo>
                    <a:pt x="13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168"/>
            <p:cNvSpPr>
              <a:spLocks noChangeArrowheads="1"/>
            </p:cNvSpPr>
            <p:nvPr/>
          </p:nvSpPr>
          <p:spPr bwMode="auto">
            <a:xfrm>
              <a:off x="2922464" y="5014719"/>
              <a:ext cx="36877" cy="15086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69"/>
            <p:cNvSpPr>
              <a:spLocks/>
            </p:cNvSpPr>
            <p:nvPr/>
          </p:nvSpPr>
          <p:spPr bwMode="auto">
            <a:xfrm>
              <a:off x="2902349" y="5048243"/>
              <a:ext cx="80459" cy="26820"/>
            </a:xfrm>
            <a:custGeom>
              <a:avLst/>
              <a:gdLst>
                <a:gd name="T0" fmla="*/ 5 w 49"/>
                <a:gd name="T1" fmla="*/ 0 h 15"/>
                <a:gd name="T2" fmla="*/ 44 w 49"/>
                <a:gd name="T3" fmla="*/ 0 h 15"/>
                <a:gd name="T4" fmla="*/ 46 w 49"/>
                <a:gd name="T5" fmla="*/ 0 h 15"/>
                <a:gd name="T6" fmla="*/ 49 w 49"/>
                <a:gd name="T7" fmla="*/ 3 h 15"/>
                <a:gd name="T8" fmla="*/ 49 w 49"/>
                <a:gd name="T9" fmla="*/ 5 h 15"/>
                <a:gd name="T10" fmla="*/ 49 w 49"/>
                <a:gd name="T11" fmla="*/ 11 h 15"/>
                <a:gd name="T12" fmla="*/ 49 w 49"/>
                <a:gd name="T13" fmla="*/ 12 h 15"/>
                <a:gd name="T14" fmla="*/ 46 w 49"/>
                <a:gd name="T15" fmla="*/ 15 h 15"/>
                <a:gd name="T16" fmla="*/ 44 w 49"/>
                <a:gd name="T17" fmla="*/ 15 h 15"/>
                <a:gd name="T18" fmla="*/ 5 w 49"/>
                <a:gd name="T19" fmla="*/ 15 h 15"/>
                <a:gd name="T20" fmla="*/ 2 w 49"/>
                <a:gd name="T21" fmla="*/ 15 h 15"/>
                <a:gd name="T22" fmla="*/ 0 w 49"/>
                <a:gd name="T23" fmla="*/ 12 h 15"/>
                <a:gd name="T24" fmla="*/ 0 w 49"/>
                <a:gd name="T25" fmla="*/ 11 h 15"/>
                <a:gd name="T26" fmla="*/ 0 w 49"/>
                <a:gd name="T27" fmla="*/ 5 h 15"/>
                <a:gd name="T28" fmla="*/ 0 w 49"/>
                <a:gd name="T29" fmla="*/ 3 h 15"/>
                <a:gd name="T30" fmla="*/ 2 w 49"/>
                <a:gd name="T31" fmla="*/ 0 h 15"/>
                <a:gd name="T32" fmla="*/ 5 w 49"/>
                <a:gd name="T3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15">
                  <a:moveTo>
                    <a:pt x="5" y="0"/>
                  </a:moveTo>
                  <a:lnTo>
                    <a:pt x="44" y="0"/>
                  </a:lnTo>
                  <a:lnTo>
                    <a:pt x="46" y="0"/>
                  </a:lnTo>
                  <a:lnTo>
                    <a:pt x="49" y="3"/>
                  </a:lnTo>
                  <a:lnTo>
                    <a:pt x="49" y="5"/>
                  </a:lnTo>
                  <a:lnTo>
                    <a:pt x="49" y="11"/>
                  </a:lnTo>
                  <a:lnTo>
                    <a:pt x="49" y="12"/>
                  </a:lnTo>
                  <a:lnTo>
                    <a:pt x="46" y="15"/>
                  </a:lnTo>
                  <a:lnTo>
                    <a:pt x="44" y="15"/>
                  </a:lnTo>
                  <a:lnTo>
                    <a:pt x="5" y="15"/>
                  </a:lnTo>
                  <a:lnTo>
                    <a:pt x="2" y="15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70"/>
            <p:cNvSpPr>
              <a:spLocks/>
            </p:cNvSpPr>
            <p:nvPr/>
          </p:nvSpPr>
          <p:spPr bwMode="auto">
            <a:xfrm>
              <a:off x="2932521" y="5142113"/>
              <a:ext cx="16762" cy="13410"/>
            </a:xfrm>
            <a:custGeom>
              <a:avLst/>
              <a:gdLst>
                <a:gd name="T0" fmla="*/ 5 w 9"/>
                <a:gd name="T1" fmla="*/ 0 h 9"/>
                <a:gd name="T2" fmla="*/ 8 w 9"/>
                <a:gd name="T3" fmla="*/ 0 h 9"/>
                <a:gd name="T4" fmla="*/ 9 w 9"/>
                <a:gd name="T5" fmla="*/ 2 h 9"/>
                <a:gd name="T6" fmla="*/ 9 w 9"/>
                <a:gd name="T7" fmla="*/ 5 h 9"/>
                <a:gd name="T8" fmla="*/ 9 w 9"/>
                <a:gd name="T9" fmla="*/ 6 h 9"/>
                <a:gd name="T10" fmla="*/ 8 w 9"/>
                <a:gd name="T11" fmla="*/ 8 h 9"/>
                <a:gd name="T12" fmla="*/ 5 w 9"/>
                <a:gd name="T13" fmla="*/ 9 h 9"/>
                <a:gd name="T14" fmla="*/ 3 w 9"/>
                <a:gd name="T15" fmla="*/ 8 h 9"/>
                <a:gd name="T16" fmla="*/ 2 w 9"/>
                <a:gd name="T17" fmla="*/ 6 h 9"/>
                <a:gd name="T18" fmla="*/ 0 w 9"/>
                <a:gd name="T19" fmla="*/ 5 h 9"/>
                <a:gd name="T20" fmla="*/ 2 w 9"/>
                <a:gd name="T21" fmla="*/ 2 h 9"/>
                <a:gd name="T22" fmla="*/ 3 w 9"/>
                <a:gd name="T23" fmla="*/ 0 h 9"/>
                <a:gd name="T24" fmla="*/ 5 w 9"/>
                <a:gd name="T2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9">
                  <a:moveTo>
                    <a:pt x="5" y="0"/>
                  </a:moveTo>
                  <a:lnTo>
                    <a:pt x="8" y="0"/>
                  </a:lnTo>
                  <a:lnTo>
                    <a:pt x="9" y="2"/>
                  </a:lnTo>
                  <a:lnTo>
                    <a:pt x="9" y="5"/>
                  </a:lnTo>
                  <a:lnTo>
                    <a:pt x="9" y="6"/>
                  </a:lnTo>
                  <a:lnTo>
                    <a:pt x="8" y="8"/>
                  </a:lnTo>
                  <a:lnTo>
                    <a:pt x="5" y="9"/>
                  </a:lnTo>
                  <a:lnTo>
                    <a:pt x="3" y="8"/>
                  </a:lnTo>
                  <a:lnTo>
                    <a:pt x="2" y="6"/>
                  </a:lnTo>
                  <a:lnTo>
                    <a:pt x="0" y="5"/>
                  </a:lnTo>
                  <a:lnTo>
                    <a:pt x="2" y="2"/>
                  </a:lnTo>
                  <a:lnTo>
                    <a:pt x="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71"/>
            <p:cNvSpPr>
              <a:spLocks/>
            </p:cNvSpPr>
            <p:nvPr/>
          </p:nvSpPr>
          <p:spPr bwMode="auto">
            <a:xfrm>
              <a:off x="2912406" y="5065006"/>
              <a:ext cx="60344" cy="56992"/>
            </a:xfrm>
            <a:custGeom>
              <a:avLst/>
              <a:gdLst>
                <a:gd name="T0" fmla="*/ 7 w 37"/>
                <a:gd name="T1" fmla="*/ 0 h 34"/>
                <a:gd name="T2" fmla="*/ 30 w 37"/>
                <a:gd name="T3" fmla="*/ 0 h 34"/>
                <a:gd name="T4" fmla="*/ 33 w 37"/>
                <a:gd name="T5" fmla="*/ 0 h 34"/>
                <a:gd name="T6" fmla="*/ 36 w 37"/>
                <a:gd name="T7" fmla="*/ 3 h 34"/>
                <a:gd name="T8" fmla="*/ 37 w 37"/>
                <a:gd name="T9" fmla="*/ 6 h 34"/>
                <a:gd name="T10" fmla="*/ 37 w 37"/>
                <a:gd name="T11" fmla="*/ 26 h 34"/>
                <a:gd name="T12" fmla="*/ 36 w 37"/>
                <a:gd name="T13" fmla="*/ 31 h 34"/>
                <a:gd name="T14" fmla="*/ 33 w 37"/>
                <a:gd name="T15" fmla="*/ 32 h 34"/>
                <a:gd name="T16" fmla="*/ 30 w 37"/>
                <a:gd name="T17" fmla="*/ 34 h 34"/>
                <a:gd name="T18" fmla="*/ 7 w 37"/>
                <a:gd name="T19" fmla="*/ 34 h 34"/>
                <a:gd name="T20" fmla="*/ 4 w 37"/>
                <a:gd name="T21" fmla="*/ 32 h 34"/>
                <a:gd name="T22" fmla="*/ 1 w 37"/>
                <a:gd name="T23" fmla="*/ 31 h 34"/>
                <a:gd name="T24" fmla="*/ 0 w 37"/>
                <a:gd name="T25" fmla="*/ 26 h 34"/>
                <a:gd name="T26" fmla="*/ 0 w 37"/>
                <a:gd name="T27" fmla="*/ 6 h 34"/>
                <a:gd name="T28" fmla="*/ 1 w 37"/>
                <a:gd name="T29" fmla="*/ 3 h 34"/>
                <a:gd name="T30" fmla="*/ 4 w 37"/>
                <a:gd name="T31" fmla="*/ 0 h 34"/>
                <a:gd name="T32" fmla="*/ 7 w 37"/>
                <a:gd name="T3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" h="34">
                  <a:moveTo>
                    <a:pt x="7" y="0"/>
                  </a:moveTo>
                  <a:lnTo>
                    <a:pt x="30" y="0"/>
                  </a:lnTo>
                  <a:lnTo>
                    <a:pt x="33" y="0"/>
                  </a:lnTo>
                  <a:lnTo>
                    <a:pt x="36" y="3"/>
                  </a:lnTo>
                  <a:lnTo>
                    <a:pt x="37" y="6"/>
                  </a:lnTo>
                  <a:lnTo>
                    <a:pt x="37" y="26"/>
                  </a:lnTo>
                  <a:lnTo>
                    <a:pt x="36" y="31"/>
                  </a:lnTo>
                  <a:lnTo>
                    <a:pt x="33" y="32"/>
                  </a:lnTo>
                  <a:lnTo>
                    <a:pt x="30" y="34"/>
                  </a:lnTo>
                  <a:lnTo>
                    <a:pt x="7" y="34"/>
                  </a:lnTo>
                  <a:lnTo>
                    <a:pt x="4" y="32"/>
                  </a:lnTo>
                  <a:lnTo>
                    <a:pt x="1" y="31"/>
                  </a:lnTo>
                  <a:lnTo>
                    <a:pt x="0" y="26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5B7575"/>
            </a:solidFill>
            <a:ln w="0">
              <a:solidFill>
                <a:srgbClr val="5B757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72"/>
            <p:cNvSpPr>
              <a:spLocks/>
            </p:cNvSpPr>
            <p:nvPr/>
          </p:nvSpPr>
          <p:spPr bwMode="auto">
            <a:xfrm>
              <a:off x="2935874" y="5091825"/>
              <a:ext cx="10057" cy="26820"/>
            </a:xfrm>
            <a:custGeom>
              <a:avLst/>
              <a:gdLst>
                <a:gd name="T0" fmla="*/ 3 w 6"/>
                <a:gd name="T1" fmla="*/ 0 h 16"/>
                <a:gd name="T2" fmla="*/ 6 w 6"/>
                <a:gd name="T3" fmla="*/ 0 h 16"/>
                <a:gd name="T4" fmla="*/ 6 w 6"/>
                <a:gd name="T5" fmla="*/ 3 h 16"/>
                <a:gd name="T6" fmla="*/ 6 w 6"/>
                <a:gd name="T7" fmla="*/ 13 h 16"/>
                <a:gd name="T8" fmla="*/ 6 w 6"/>
                <a:gd name="T9" fmla="*/ 16 h 16"/>
                <a:gd name="T10" fmla="*/ 3 w 6"/>
                <a:gd name="T11" fmla="*/ 16 h 16"/>
                <a:gd name="T12" fmla="*/ 1 w 6"/>
                <a:gd name="T13" fmla="*/ 16 h 16"/>
                <a:gd name="T14" fmla="*/ 0 w 6"/>
                <a:gd name="T15" fmla="*/ 13 h 16"/>
                <a:gd name="T16" fmla="*/ 0 w 6"/>
                <a:gd name="T17" fmla="*/ 3 h 16"/>
                <a:gd name="T18" fmla="*/ 1 w 6"/>
                <a:gd name="T19" fmla="*/ 0 h 16"/>
                <a:gd name="T20" fmla="*/ 3 w 6"/>
                <a:gd name="T2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16">
                  <a:moveTo>
                    <a:pt x="3" y="0"/>
                  </a:moveTo>
                  <a:lnTo>
                    <a:pt x="6" y="0"/>
                  </a:lnTo>
                  <a:lnTo>
                    <a:pt x="6" y="3"/>
                  </a:lnTo>
                  <a:lnTo>
                    <a:pt x="6" y="13"/>
                  </a:lnTo>
                  <a:lnTo>
                    <a:pt x="6" y="16"/>
                  </a:lnTo>
                  <a:lnTo>
                    <a:pt x="3" y="16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0" y="3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5B7575"/>
            </a:solidFill>
            <a:ln w="0">
              <a:solidFill>
                <a:srgbClr val="5B757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73"/>
            <p:cNvSpPr>
              <a:spLocks/>
            </p:cNvSpPr>
            <p:nvPr/>
          </p:nvSpPr>
          <p:spPr bwMode="auto">
            <a:xfrm>
              <a:off x="2707906" y="4897382"/>
              <a:ext cx="90517" cy="33525"/>
            </a:xfrm>
            <a:custGeom>
              <a:avLst/>
              <a:gdLst>
                <a:gd name="T0" fmla="*/ 10 w 54"/>
                <a:gd name="T1" fmla="*/ 0 h 21"/>
                <a:gd name="T2" fmla="*/ 44 w 54"/>
                <a:gd name="T3" fmla="*/ 0 h 21"/>
                <a:gd name="T4" fmla="*/ 48 w 54"/>
                <a:gd name="T5" fmla="*/ 2 h 21"/>
                <a:gd name="T6" fmla="*/ 51 w 54"/>
                <a:gd name="T7" fmla="*/ 3 h 21"/>
                <a:gd name="T8" fmla="*/ 53 w 54"/>
                <a:gd name="T9" fmla="*/ 6 h 21"/>
                <a:gd name="T10" fmla="*/ 54 w 54"/>
                <a:gd name="T11" fmla="*/ 10 h 21"/>
                <a:gd name="T12" fmla="*/ 53 w 54"/>
                <a:gd name="T13" fmla="*/ 15 h 21"/>
                <a:gd name="T14" fmla="*/ 51 w 54"/>
                <a:gd name="T15" fmla="*/ 18 h 21"/>
                <a:gd name="T16" fmla="*/ 48 w 54"/>
                <a:gd name="T17" fmla="*/ 21 h 21"/>
                <a:gd name="T18" fmla="*/ 44 w 54"/>
                <a:gd name="T19" fmla="*/ 21 h 21"/>
                <a:gd name="T20" fmla="*/ 10 w 54"/>
                <a:gd name="T21" fmla="*/ 21 h 21"/>
                <a:gd name="T22" fmla="*/ 7 w 54"/>
                <a:gd name="T23" fmla="*/ 21 h 21"/>
                <a:gd name="T24" fmla="*/ 3 w 54"/>
                <a:gd name="T25" fmla="*/ 18 h 21"/>
                <a:gd name="T26" fmla="*/ 1 w 54"/>
                <a:gd name="T27" fmla="*/ 15 h 21"/>
                <a:gd name="T28" fmla="*/ 0 w 54"/>
                <a:gd name="T29" fmla="*/ 10 h 21"/>
                <a:gd name="T30" fmla="*/ 1 w 54"/>
                <a:gd name="T31" fmla="*/ 6 h 21"/>
                <a:gd name="T32" fmla="*/ 3 w 54"/>
                <a:gd name="T33" fmla="*/ 3 h 21"/>
                <a:gd name="T34" fmla="*/ 7 w 54"/>
                <a:gd name="T35" fmla="*/ 2 h 21"/>
                <a:gd name="T36" fmla="*/ 10 w 54"/>
                <a:gd name="T3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4" h="21">
                  <a:moveTo>
                    <a:pt x="10" y="0"/>
                  </a:moveTo>
                  <a:lnTo>
                    <a:pt x="44" y="0"/>
                  </a:lnTo>
                  <a:lnTo>
                    <a:pt x="48" y="2"/>
                  </a:lnTo>
                  <a:lnTo>
                    <a:pt x="51" y="3"/>
                  </a:lnTo>
                  <a:lnTo>
                    <a:pt x="53" y="6"/>
                  </a:lnTo>
                  <a:lnTo>
                    <a:pt x="54" y="10"/>
                  </a:lnTo>
                  <a:lnTo>
                    <a:pt x="53" y="15"/>
                  </a:lnTo>
                  <a:lnTo>
                    <a:pt x="51" y="18"/>
                  </a:lnTo>
                  <a:lnTo>
                    <a:pt x="48" y="21"/>
                  </a:lnTo>
                  <a:lnTo>
                    <a:pt x="44" y="21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3" y="18"/>
                  </a:lnTo>
                  <a:lnTo>
                    <a:pt x="1" y="15"/>
                  </a:lnTo>
                  <a:lnTo>
                    <a:pt x="0" y="10"/>
                  </a:lnTo>
                  <a:lnTo>
                    <a:pt x="1" y="6"/>
                  </a:lnTo>
                  <a:lnTo>
                    <a:pt x="3" y="3"/>
                  </a:lnTo>
                  <a:lnTo>
                    <a:pt x="7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74"/>
            <p:cNvSpPr>
              <a:spLocks/>
            </p:cNvSpPr>
            <p:nvPr/>
          </p:nvSpPr>
          <p:spPr bwMode="auto">
            <a:xfrm>
              <a:off x="3083382" y="4897382"/>
              <a:ext cx="93869" cy="33525"/>
            </a:xfrm>
            <a:custGeom>
              <a:avLst/>
              <a:gdLst>
                <a:gd name="T0" fmla="*/ 10 w 54"/>
                <a:gd name="T1" fmla="*/ 0 h 21"/>
                <a:gd name="T2" fmla="*/ 44 w 54"/>
                <a:gd name="T3" fmla="*/ 0 h 21"/>
                <a:gd name="T4" fmla="*/ 47 w 54"/>
                <a:gd name="T5" fmla="*/ 2 h 21"/>
                <a:gd name="T6" fmla="*/ 51 w 54"/>
                <a:gd name="T7" fmla="*/ 3 h 21"/>
                <a:gd name="T8" fmla="*/ 53 w 54"/>
                <a:gd name="T9" fmla="*/ 6 h 21"/>
                <a:gd name="T10" fmla="*/ 54 w 54"/>
                <a:gd name="T11" fmla="*/ 10 h 21"/>
                <a:gd name="T12" fmla="*/ 53 w 54"/>
                <a:gd name="T13" fmla="*/ 15 h 21"/>
                <a:gd name="T14" fmla="*/ 51 w 54"/>
                <a:gd name="T15" fmla="*/ 18 h 21"/>
                <a:gd name="T16" fmla="*/ 47 w 54"/>
                <a:gd name="T17" fmla="*/ 21 h 21"/>
                <a:gd name="T18" fmla="*/ 44 w 54"/>
                <a:gd name="T19" fmla="*/ 21 h 21"/>
                <a:gd name="T20" fmla="*/ 10 w 54"/>
                <a:gd name="T21" fmla="*/ 21 h 21"/>
                <a:gd name="T22" fmla="*/ 6 w 54"/>
                <a:gd name="T23" fmla="*/ 21 h 21"/>
                <a:gd name="T24" fmla="*/ 3 w 54"/>
                <a:gd name="T25" fmla="*/ 18 h 21"/>
                <a:gd name="T26" fmla="*/ 0 w 54"/>
                <a:gd name="T27" fmla="*/ 15 h 21"/>
                <a:gd name="T28" fmla="*/ 0 w 54"/>
                <a:gd name="T29" fmla="*/ 10 h 21"/>
                <a:gd name="T30" fmla="*/ 0 w 54"/>
                <a:gd name="T31" fmla="*/ 6 h 21"/>
                <a:gd name="T32" fmla="*/ 3 w 54"/>
                <a:gd name="T33" fmla="*/ 3 h 21"/>
                <a:gd name="T34" fmla="*/ 6 w 54"/>
                <a:gd name="T35" fmla="*/ 2 h 21"/>
                <a:gd name="T36" fmla="*/ 10 w 54"/>
                <a:gd name="T3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4" h="21">
                  <a:moveTo>
                    <a:pt x="10" y="0"/>
                  </a:moveTo>
                  <a:lnTo>
                    <a:pt x="44" y="0"/>
                  </a:lnTo>
                  <a:lnTo>
                    <a:pt x="47" y="2"/>
                  </a:lnTo>
                  <a:lnTo>
                    <a:pt x="51" y="3"/>
                  </a:lnTo>
                  <a:lnTo>
                    <a:pt x="53" y="6"/>
                  </a:lnTo>
                  <a:lnTo>
                    <a:pt x="54" y="10"/>
                  </a:lnTo>
                  <a:lnTo>
                    <a:pt x="53" y="15"/>
                  </a:lnTo>
                  <a:lnTo>
                    <a:pt x="51" y="18"/>
                  </a:lnTo>
                  <a:lnTo>
                    <a:pt x="47" y="21"/>
                  </a:lnTo>
                  <a:lnTo>
                    <a:pt x="44" y="21"/>
                  </a:lnTo>
                  <a:lnTo>
                    <a:pt x="10" y="21"/>
                  </a:lnTo>
                  <a:lnTo>
                    <a:pt x="6" y="21"/>
                  </a:lnTo>
                  <a:lnTo>
                    <a:pt x="3" y="18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0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667290" y="874965"/>
            <a:ext cx="2175754" cy="553158"/>
            <a:chOff x="2496700" y="579399"/>
            <a:chExt cx="2175754" cy="553158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496700" y="579399"/>
              <a:ext cx="2175754" cy="553158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75"/>
            <p:cNvSpPr>
              <a:spLocks noEditPoints="1"/>
            </p:cNvSpPr>
            <p:nvPr/>
          </p:nvSpPr>
          <p:spPr bwMode="auto">
            <a:xfrm>
              <a:off x="2593921" y="783899"/>
              <a:ext cx="154214" cy="227968"/>
            </a:xfrm>
            <a:custGeom>
              <a:avLst/>
              <a:gdLst>
                <a:gd name="T0" fmla="*/ 16 w 93"/>
                <a:gd name="T1" fmla="*/ 73 h 136"/>
                <a:gd name="T2" fmla="*/ 16 w 93"/>
                <a:gd name="T3" fmla="*/ 121 h 136"/>
                <a:gd name="T4" fmla="*/ 42 w 93"/>
                <a:gd name="T5" fmla="*/ 121 h 136"/>
                <a:gd name="T6" fmla="*/ 54 w 93"/>
                <a:gd name="T7" fmla="*/ 120 h 136"/>
                <a:gd name="T8" fmla="*/ 65 w 93"/>
                <a:gd name="T9" fmla="*/ 115 h 136"/>
                <a:gd name="T10" fmla="*/ 72 w 93"/>
                <a:gd name="T11" fmla="*/ 108 h 136"/>
                <a:gd name="T12" fmla="*/ 75 w 93"/>
                <a:gd name="T13" fmla="*/ 98 h 136"/>
                <a:gd name="T14" fmla="*/ 72 w 93"/>
                <a:gd name="T15" fmla="*/ 86 h 136"/>
                <a:gd name="T16" fmla="*/ 65 w 93"/>
                <a:gd name="T17" fmla="*/ 78 h 136"/>
                <a:gd name="T18" fmla="*/ 54 w 93"/>
                <a:gd name="T19" fmla="*/ 74 h 136"/>
                <a:gd name="T20" fmla="*/ 42 w 93"/>
                <a:gd name="T21" fmla="*/ 73 h 136"/>
                <a:gd name="T22" fmla="*/ 16 w 93"/>
                <a:gd name="T23" fmla="*/ 73 h 136"/>
                <a:gd name="T24" fmla="*/ 16 w 93"/>
                <a:gd name="T25" fmla="*/ 15 h 136"/>
                <a:gd name="T26" fmla="*/ 16 w 93"/>
                <a:gd name="T27" fmla="*/ 58 h 136"/>
                <a:gd name="T28" fmla="*/ 38 w 93"/>
                <a:gd name="T29" fmla="*/ 58 h 136"/>
                <a:gd name="T30" fmla="*/ 48 w 93"/>
                <a:gd name="T31" fmla="*/ 56 h 136"/>
                <a:gd name="T32" fmla="*/ 59 w 93"/>
                <a:gd name="T33" fmla="*/ 53 h 136"/>
                <a:gd name="T34" fmla="*/ 66 w 93"/>
                <a:gd name="T35" fmla="*/ 47 h 136"/>
                <a:gd name="T36" fmla="*/ 69 w 93"/>
                <a:gd name="T37" fmla="*/ 36 h 136"/>
                <a:gd name="T38" fmla="*/ 66 w 93"/>
                <a:gd name="T39" fmla="*/ 25 h 136"/>
                <a:gd name="T40" fmla="*/ 59 w 93"/>
                <a:gd name="T41" fmla="*/ 19 h 136"/>
                <a:gd name="T42" fmla="*/ 50 w 93"/>
                <a:gd name="T43" fmla="*/ 16 h 136"/>
                <a:gd name="T44" fmla="*/ 40 w 93"/>
                <a:gd name="T45" fmla="*/ 15 h 136"/>
                <a:gd name="T46" fmla="*/ 16 w 93"/>
                <a:gd name="T47" fmla="*/ 15 h 136"/>
                <a:gd name="T48" fmla="*/ 0 w 93"/>
                <a:gd name="T49" fmla="*/ 0 h 136"/>
                <a:gd name="T50" fmla="*/ 41 w 93"/>
                <a:gd name="T51" fmla="*/ 0 h 136"/>
                <a:gd name="T52" fmla="*/ 54 w 93"/>
                <a:gd name="T53" fmla="*/ 1 h 136"/>
                <a:gd name="T54" fmla="*/ 66 w 93"/>
                <a:gd name="T55" fmla="*/ 4 h 136"/>
                <a:gd name="T56" fmla="*/ 77 w 93"/>
                <a:gd name="T57" fmla="*/ 10 h 136"/>
                <a:gd name="T58" fmla="*/ 84 w 93"/>
                <a:gd name="T59" fmla="*/ 21 h 136"/>
                <a:gd name="T60" fmla="*/ 85 w 93"/>
                <a:gd name="T61" fmla="*/ 34 h 136"/>
                <a:gd name="T62" fmla="*/ 82 w 93"/>
                <a:gd name="T63" fmla="*/ 47 h 136"/>
                <a:gd name="T64" fmla="*/ 75 w 93"/>
                <a:gd name="T65" fmla="*/ 58 h 136"/>
                <a:gd name="T66" fmla="*/ 62 w 93"/>
                <a:gd name="T67" fmla="*/ 64 h 136"/>
                <a:gd name="T68" fmla="*/ 62 w 93"/>
                <a:gd name="T69" fmla="*/ 65 h 136"/>
                <a:gd name="T70" fmla="*/ 78 w 93"/>
                <a:gd name="T71" fmla="*/ 70 h 136"/>
                <a:gd name="T72" fmla="*/ 88 w 93"/>
                <a:gd name="T73" fmla="*/ 81 h 136"/>
                <a:gd name="T74" fmla="*/ 93 w 93"/>
                <a:gd name="T75" fmla="*/ 98 h 136"/>
                <a:gd name="T76" fmla="*/ 90 w 93"/>
                <a:gd name="T77" fmla="*/ 111 h 136"/>
                <a:gd name="T78" fmla="*/ 84 w 93"/>
                <a:gd name="T79" fmla="*/ 121 h 136"/>
                <a:gd name="T80" fmla="*/ 75 w 93"/>
                <a:gd name="T81" fmla="*/ 129 h 136"/>
                <a:gd name="T82" fmla="*/ 65 w 93"/>
                <a:gd name="T83" fmla="*/ 133 h 136"/>
                <a:gd name="T84" fmla="*/ 53 w 93"/>
                <a:gd name="T85" fmla="*/ 136 h 136"/>
                <a:gd name="T86" fmla="*/ 40 w 93"/>
                <a:gd name="T87" fmla="*/ 136 h 136"/>
                <a:gd name="T88" fmla="*/ 0 w 93"/>
                <a:gd name="T89" fmla="*/ 136 h 136"/>
                <a:gd name="T90" fmla="*/ 0 w 93"/>
                <a:gd name="T9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3" h="136">
                  <a:moveTo>
                    <a:pt x="16" y="73"/>
                  </a:moveTo>
                  <a:lnTo>
                    <a:pt x="16" y="121"/>
                  </a:lnTo>
                  <a:lnTo>
                    <a:pt x="42" y="121"/>
                  </a:lnTo>
                  <a:lnTo>
                    <a:pt x="54" y="120"/>
                  </a:lnTo>
                  <a:lnTo>
                    <a:pt x="65" y="115"/>
                  </a:lnTo>
                  <a:lnTo>
                    <a:pt x="72" y="108"/>
                  </a:lnTo>
                  <a:lnTo>
                    <a:pt x="75" y="98"/>
                  </a:lnTo>
                  <a:lnTo>
                    <a:pt x="72" y="86"/>
                  </a:lnTo>
                  <a:lnTo>
                    <a:pt x="65" y="78"/>
                  </a:lnTo>
                  <a:lnTo>
                    <a:pt x="54" y="74"/>
                  </a:lnTo>
                  <a:lnTo>
                    <a:pt x="42" y="73"/>
                  </a:lnTo>
                  <a:lnTo>
                    <a:pt x="16" y="73"/>
                  </a:lnTo>
                  <a:close/>
                  <a:moveTo>
                    <a:pt x="16" y="15"/>
                  </a:moveTo>
                  <a:lnTo>
                    <a:pt x="16" y="58"/>
                  </a:lnTo>
                  <a:lnTo>
                    <a:pt x="38" y="58"/>
                  </a:lnTo>
                  <a:lnTo>
                    <a:pt x="48" y="56"/>
                  </a:lnTo>
                  <a:lnTo>
                    <a:pt x="59" y="53"/>
                  </a:lnTo>
                  <a:lnTo>
                    <a:pt x="66" y="47"/>
                  </a:lnTo>
                  <a:lnTo>
                    <a:pt x="69" y="36"/>
                  </a:lnTo>
                  <a:lnTo>
                    <a:pt x="66" y="25"/>
                  </a:lnTo>
                  <a:lnTo>
                    <a:pt x="59" y="19"/>
                  </a:lnTo>
                  <a:lnTo>
                    <a:pt x="50" y="16"/>
                  </a:lnTo>
                  <a:lnTo>
                    <a:pt x="40" y="15"/>
                  </a:lnTo>
                  <a:lnTo>
                    <a:pt x="16" y="15"/>
                  </a:lnTo>
                  <a:close/>
                  <a:moveTo>
                    <a:pt x="0" y="0"/>
                  </a:moveTo>
                  <a:lnTo>
                    <a:pt x="41" y="0"/>
                  </a:lnTo>
                  <a:lnTo>
                    <a:pt x="54" y="1"/>
                  </a:lnTo>
                  <a:lnTo>
                    <a:pt x="66" y="4"/>
                  </a:lnTo>
                  <a:lnTo>
                    <a:pt x="77" y="10"/>
                  </a:lnTo>
                  <a:lnTo>
                    <a:pt x="84" y="21"/>
                  </a:lnTo>
                  <a:lnTo>
                    <a:pt x="85" y="34"/>
                  </a:lnTo>
                  <a:lnTo>
                    <a:pt x="82" y="47"/>
                  </a:lnTo>
                  <a:lnTo>
                    <a:pt x="75" y="58"/>
                  </a:lnTo>
                  <a:lnTo>
                    <a:pt x="62" y="64"/>
                  </a:lnTo>
                  <a:lnTo>
                    <a:pt x="62" y="65"/>
                  </a:lnTo>
                  <a:lnTo>
                    <a:pt x="78" y="70"/>
                  </a:lnTo>
                  <a:lnTo>
                    <a:pt x="88" y="81"/>
                  </a:lnTo>
                  <a:lnTo>
                    <a:pt x="93" y="98"/>
                  </a:lnTo>
                  <a:lnTo>
                    <a:pt x="90" y="111"/>
                  </a:lnTo>
                  <a:lnTo>
                    <a:pt x="84" y="121"/>
                  </a:lnTo>
                  <a:lnTo>
                    <a:pt x="75" y="129"/>
                  </a:lnTo>
                  <a:lnTo>
                    <a:pt x="65" y="133"/>
                  </a:lnTo>
                  <a:lnTo>
                    <a:pt x="53" y="136"/>
                  </a:lnTo>
                  <a:lnTo>
                    <a:pt x="40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76"/>
            <p:cNvSpPr>
              <a:spLocks/>
            </p:cNvSpPr>
            <p:nvPr/>
          </p:nvSpPr>
          <p:spPr bwMode="auto">
            <a:xfrm>
              <a:off x="2795070" y="783899"/>
              <a:ext cx="170976" cy="234673"/>
            </a:xfrm>
            <a:custGeom>
              <a:avLst/>
              <a:gdLst>
                <a:gd name="T0" fmla="*/ 0 w 103"/>
                <a:gd name="T1" fmla="*/ 0 h 139"/>
                <a:gd name="T2" fmla="*/ 17 w 103"/>
                <a:gd name="T3" fmla="*/ 0 h 139"/>
                <a:gd name="T4" fmla="*/ 17 w 103"/>
                <a:gd name="T5" fmla="*/ 81 h 139"/>
                <a:gd name="T6" fmla="*/ 18 w 103"/>
                <a:gd name="T7" fmla="*/ 95 h 139"/>
                <a:gd name="T8" fmla="*/ 21 w 103"/>
                <a:gd name="T9" fmla="*/ 107 h 139"/>
                <a:gd name="T10" fmla="*/ 27 w 103"/>
                <a:gd name="T11" fmla="*/ 115 h 139"/>
                <a:gd name="T12" fmla="*/ 37 w 103"/>
                <a:gd name="T13" fmla="*/ 123 h 139"/>
                <a:gd name="T14" fmla="*/ 52 w 103"/>
                <a:gd name="T15" fmla="*/ 124 h 139"/>
                <a:gd name="T16" fmla="*/ 66 w 103"/>
                <a:gd name="T17" fmla="*/ 123 h 139"/>
                <a:gd name="T18" fmla="*/ 76 w 103"/>
                <a:gd name="T19" fmla="*/ 115 h 139"/>
                <a:gd name="T20" fmla="*/ 82 w 103"/>
                <a:gd name="T21" fmla="*/ 107 h 139"/>
                <a:gd name="T22" fmla="*/ 86 w 103"/>
                <a:gd name="T23" fmla="*/ 95 h 139"/>
                <a:gd name="T24" fmla="*/ 88 w 103"/>
                <a:gd name="T25" fmla="*/ 81 h 139"/>
                <a:gd name="T26" fmla="*/ 88 w 103"/>
                <a:gd name="T27" fmla="*/ 0 h 139"/>
                <a:gd name="T28" fmla="*/ 103 w 103"/>
                <a:gd name="T29" fmla="*/ 0 h 139"/>
                <a:gd name="T30" fmla="*/ 103 w 103"/>
                <a:gd name="T31" fmla="*/ 84 h 139"/>
                <a:gd name="T32" fmla="*/ 103 w 103"/>
                <a:gd name="T33" fmla="*/ 99 h 139"/>
                <a:gd name="T34" fmla="*/ 98 w 103"/>
                <a:gd name="T35" fmla="*/ 113 h 139"/>
                <a:gd name="T36" fmla="*/ 92 w 103"/>
                <a:gd name="T37" fmla="*/ 123 h 139"/>
                <a:gd name="T38" fmla="*/ 82 w 103"/>
                <a:gd name="T39" fmla="*/ 132 h 139"/>
                <a:gd name="T40" fmla="*/ 69 w 103"/>
                <a:gd name="T41" fmla="*/ 138 h 139"/>
                <a:gd name="T42" fmla="*/ 52 w 103"/>
                <a:gd name="T43" fmla="*/ 139 h 139"/>
                <a:gd name="T44" fmla="*/ 34 w 103"/>
                <a:gd name="T45" fmla="*/ 138 h 139"/>
                <a:gd name="T46" fmla="*/ 23 w 103"/>
                <a:gd name="T47" fmla="*/ 132 h 139"/>
                <a:gd name="T48" fmla="*/ 12 w 103"/>
                <a:gd name="T49" fmla="*/ 123 h 139"/>
                <a:gd name="T50" fmla="*/ 5 w 103"/>
                <a:gd name="T51" fmla="*/ 113 h 139"/>
                <a:gd name="T52" fmla="*/ 2 w 103"/>
                <a:gd name="T53" fmla="*/ 99 h 139"/>
                <a:gd name="T54" fmla="*/ 0 w 103"/>
                <a:gd name="T55" fmla="*/ 84 h 139"/>
                <a:gd name="T56" fmla="*/ 0 w 103"/>
                <a:gd name="T5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3" h="139">
                  <a:moveTo>
                    <a:pt x="0" y="0"/>
                  </a:moveTo>
                  <a:lnTo>
                    <a:pt x="17" y="0"/>
                  </a:lnTo>
                  <a:lnTo>
                    <a:pt x="17" y="81"/>
                  </a:lnTo>
                  <a:lnTo>
                    <a:pt x="18" y="95"/>
                  </a:lnTo>
                  <a:lnTo>
                    <a:pt x="21" y="107"/>
                  </a:lnTo>
                  <a:lnTo>
                    <a:pt x="27" y="115"/>
                  </a:lnTo>
                  <a:lnTo>
                    <a:pt x="37" y="123"/>
                  </a:lnTo>
                  <a:lnTo>
                    <a:pt x="52" y="124"/>
                  </a:lnTo>
                  <a:lnTo>
                    <a:pt x="66" y="123"/>
                  </a:lnTo>
                  <a:lnTo>
                    <a:pt x="76" y="115"/>
                  </a:lnTo>
                  <a:lnTo>
                    <a:pt x="82" y="107"/>
                  </a:lnTo>
                  <a:lnTo>
                    <a:pt x="86" y="95"/>
                  </a:lnTo>
                  <a:lnTo>
                    <a:pt x="88" y="81"/>
                  </a:lnTo>
                  <a:lnTo>
                    <a:pt x="88" y="0"/>
                  </a:lnTo>
                  <a:lnTo>
                    <a:pt x="103" y="0"/>
                  </a:lnTo>
                  <a:lnTo>
                    <a:pt x="103" y="84"/>
                  </a:lnTo>
                  <a:lnTo>
                    <a:pt x="103" y="99"/>
                  </a:lnTo>
                  <a:lnTo>
                    <a:pt x="98" y="113"/>
                  </a:lnTo>
                  <a:lnTo>
                    <a:pt x="92" y="123"/>
                  </a:lnTo>
                  <a:lnTo>
                    <a:pt x="82" y="132"/>
                  </a:lnTo>
                  <a:lnTo>
                    <a:pt x="69" y="138"/>
                  </a:lnTo>
                  <a:lnTo>
                    <a:pt x="52" y="139"/>
                  </a:lnTo>
                  <a:lnTo>
                    <a:pt x="34" y="138"/>
                  </a:lnTo>
                  <a:lnTo>
                    <a:pt x="23" y="132"/>
                  </a:lnTo>
                  <a:lnTo>
                    <a:pt x="12" y="123"/>
                  </a:lnTo>
                  <a:lnTo>
                    <a:pt x="5" y="113"/>
                  </a:lnTo>
                  <a:lnTo>
                    <a:pt x="2" y="99"/>
                  </a:lnTo>
                  <a:lnTo>
                    <a:pt x="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77"/>
            <p:cNvSpPr>
              <a:spLocks/>
            </p:cNvSpPr>
            <p:nvPr/>
          </p:nvSpPr>
          <p:spPr bwMode="auto">
            <a:xfrm>
              <a:off x="3006276" y="780547"/>
              <a:ext cx="150861" cy="238025"/>
            </a:xfrm>
            <a:custGeom>
              <a:avLst/>
              <a:gdLst>
                <a:gd name="T0" fmla="*/ 51 w 91"/>
                <a:gd name="T1" fmla="*/ 0 h 142"/>
                <a:gd name="T2" fmla="*/ 64 w 91"/>
                <a:gd name="T3" fmla="*/ 1 h 142"/>
                <a:gd name="T4" fmla="*/ 77 w 91"/>
                <a:gd name="T5" fmla="*/ 6 h 142"/>
                <a:gd name="T6" fmla="*/ 88 w 91"/>
                <a:gd name="T7" fmla="*/ 16 h 142"/>
                <a:gd name="T8" fmla="*/ 74 w 91"/>
                <a:gd name="T9" fmla="*/ 27 h 142"/>
                <a:gd name="T10" fmla="*/ 68 w 91"/>
                <a:gd name="T11" fmla="*/ 21 h 142"/>
                <a:gd name="T12" fmla="*/ 59 w 91"/>
                <a:gd name="T13" fmla="*/ 16 h 142"/>
                <a:gd name="T14" fmla="*/ 51 w 91"/>
                <a:gd name="T15" fmla="*/ 15 h 142"/>
                <a:gd name="T16" fmla="*/ 40 w 91"/>
                <a:gd name="T17" fmla="*/ 16 h 142"/>
                <a:gd name="T18" fmla="*/ 30 w 91"/>
                <a:gd name="T19" fmla="*/ 21 h 142"/>
                <a:gd name="T20" fmla="*/ 24 w 91"/>
                <a:gd name="T21" fmla="*/ 27 h 142"/>
                <a:gd name="T22" fmla="*/ 21 w 91"/>
                <a:gd name="T23" fmla="*/ 37 h 142"/>
                <a:gd name="T24" fmla="*/ 24 w 91"/>
                <a:gd name="T25" fmla="*/ 47 h 142"/>
                <a:gd name="T26" fmla="*/ 33 w 91"/>
                <a:gd name="T27" fmla="*/ 56 h 142"/>
                <a:gd name="T28" fmla="*/ 49 w 91"/>
                <a:gd name="T29" fmla="*/ 62 h 142"/>
                <a:gd name="T30" fmla="*/ 62 w 91"/>
                <a:gd name="T31" fmla="*/ 67 h 142"/>
                <a:gd name="T32" fmla="*/ 73 w 91"/>
                <a:gd name="T33" fmla="*/ 73 h 142"/>
                <a:gd name="T34" fmla="*/ 82 w 91"/>
                <a:gd name="T35" fmla="*/ 78 h 142"/>
                <a:gd name="T36" fmla="*/ 89 w 91"/>
                <a:gd name="T37" fmla="*/ 89 h 142"/>
                <a:gd name="T38" fmla="*/ 91 w 91"/>
                <a:gd name="T39" fmla="*/ 102 h 142"/>
                <a:gd name="T40" fmla="*/ 88 w 91"/>
                <a:gd name="T41" fmla="*/ 117 h 142"/>
                <a:gd name="T42" fmla="*/ 80 w 91"/>
                <a:gd name="T43" fmla="*/ 129 h 142"/>
                <a:gd name="T44" fmla="*/ 70 w 91"/>
                <a:gd name="T45" fmla="*/ 136 h 142"/>
                <a:gd name="T46" fmla="*/ 56 w 91"/>
                <a:gd name="T47" fmla="*/ 141 h 142"/>
                <a:gd name="T48" fmla="*/ 43 w 91"/>
                <a:gd name="T49" fmla="*/ 142 h 142"/>
                <a:gd name="T50" fmla="*/ 27 w 91"/>
                <a:gd name="T51" fmla="*/ 141 h 142"/>
                <a:gd name="T52" fmla="*/ 12 w 91"/>
                <a:gd name="T53" fmla="*/ 135 h 142"/>
                <a:gd name="T54" fmla="*/ 0 w 91"/>
                <a:gd name="T55" fmla="*/ 124 h 142"/>
                <a:gd name="T56" fmla="*/ 15 w 91"/>
                <a:gd name="T57" fmla="*/ 113 h 142"/>
                <a:gd name="T58" fmla="*/ 22 w 91"/>
                <a:gd name="T59" fmla="*/ 121 h 142"/>
                <a:gd name="T60" fmla="*/ 33 w 91"/>
                <a:gd name="T61" fmla="*/ 126 h 142"/>
                <a:gd name="T62" fmla="*/ 43 w 91"/>
                <a:gd name="T63" fmla="*/ 127 h 142"/>
                <a:gd name="T64" fmla="*/ 54 w 91"/>
                <a:gd name="T65" fmla="*/ 126 h 142"/>
                <a:gd name="T66" fmla="*/ 64 w 91"/>
                <a:gd name="T67" fmla="*/ 121 h 142"/>
                <a:gd name="T68" fmla="*/ 71 w 91"/>
                <a:gd name="T69" fmla="*/ 114 h 142"/>
                <a:gd name="T70" fmla="*/ 73 w 91"/>
                <a:gd name="T71" fmla="*/ 104 h 142"/>
                <a:gd name="T72" fmla="*/ 71 w 91"/>
                <a:gd name="T73" fmla="*/ 93 h 142"/>
                <a:gd name="T74" fmla="*/ 64 w 91"/>
                <a:gd name="T75" fmla="*/ 87 h 142"/>
                <a:gd name="T76" fmla="*/ 54 w 91"/>
                <a:gd name="T77" fmla="*/ 81 h 142"/>
                <a:gd name="T78" fmla="*/ 37 w 91"/>
                <a:gd name="T79" fmla="*/ 77 h 142"/>
                <a:gd name="T80" fmla="*/ 24 w 91"/>
                <a:gd name="T81" fmla="*/ 71 h 142"/>
                <a:gd name="T82" fmla="*/ 14 w 91"/>
                <a:gd name="T83" fmla="*/ 64 h 142"/>
                <a:gd name="T84" fmla="*/ 6 w 91"/>
                <a:gd name="T85" fmla="*/ 53 h 142"/>
                <a:gd name="T86" fmla="*/ 3 w 91"/>
                <a:gd name="T87" fmla="*/ 39 h 142"/>
                <a:gd name="T88" fmla="*/ 6 w 91"/>
                <a:gd name="T89" fmla="*/ 25 h 142"/>
                <a:gd name="T90" fmla="*/ 14 w 91"/>
                <a:gd name="T91" fmla="*/ 13 h 142"/>
                <a:gd name="T92" fmla="*/ 24 w 91"/>
                <a:gd name="T93" fmla="*/ 6 h 142"/>
                <a:gd name="T94" fmla="*/ 36 w 91"/>
                <a:gd name="T95" fmla="*/ 1 h 142"/>
                <a:gd name="T96" fmla="*/ 51 w 91"/>
                <a:gd name="T9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1" h="142">
                  <a:moveTo>
                    <a:pt x="51" y="0"/>
                  </a:moveTo>
                  <a:lnTo>
                    <a:pt x="64" y="1"/>
                  </a:lnTo>
                  <a:lnTo>
                    <a:pt x="77" y="6"/>
                  </a:lnTo>
                  <a:lnTo>
                    <a:pt x="88" y="16"/>
                  </a:lnTo>
                  <a:lnTo>
                    <a:pt x="74" y="27"/>
                  </a:lnTo>
                  <a:lnTo>
                    <a:pt x="68" y="21"/>
                  </a:lnTo>
                  <a:lnTo>
                    <a:pt x="59" y="16"/>
                  </a:lnTo>
                  <a:lnTo>
                    <a:pt x="51" y="15"/>
                  </a:lnTo>
                  <a:lnTo>
                    <a:pt x="40" y="16"/>
                  </a:lnTo>
                  <a:lnTo>
                    <a:pt x="30" y="21"/>
                  </a:lnTo>
                  <a:lnTo>
                    <a:pt x="24" y="27"/>
                  </a:lnTo>
                  <a:lnTo>
                    <a:pt x="21" y="37"/>
                  </a:lnTo>
                  <a:lnTo>
                    <a:pt x="24" y="47"/>
                  </a:lnTo>
                  <a:lnTo>
                    <a:pt x="33" y="56"/>
                  </a:lnTo>
                  <a:lnTo>
                    <a:pt x="49" y="62"/>
                  </a:lnTo>
                  <a:lnTo>
                    <a:pt x="62" y="67"/>
                  </a:lnTo>
                  <a:lnTo>
                    <a:pt x="73" y="73"/>
                  </a:lnTo>
                  <a:lnTo>
                    <a:pt x="82" y="78"/>
                  </a:lnTo>
                  <a:lnTo>
                    <a:pt x="89" y="89"/>
                  </a:lnTo>
                  <a:lnTo>
                    <a:pt x="91" y="102"/>
                  </a:lnTo>
                  <a:lnTo>
                    <a:pt x="88" y="117"/>
                  </a:lnTo>
                  <a:lnTo>
                    <a:pt x="80" y="129"/>
                  </a:lnTo>
                  <a:lnTo>
                    <a:pt x="70" y="136"/>
                  </a:lnTo>
                  <a:lnTo>
                    <a:pt x="56" y="141"/>
                  </a:lnTo>
                  <a:lnTo>
                    <a:pt x="43" y="142"/>
                  </a:lnTo>
                  <a:lnTo>
                    <a:pt x="27" y="141"/>
                  </a:lnTo>
                  <a:lnTo>
                    <a:pt x="12" y="135"/>
                  </a:lnTo>
                  <a:lnTo>
                    <a:pt x="0" y="124"/>
                  </a:lnTo>
                  <a:lnTo>
                    <a:pt x="15" y="113"/>
                  </a:lnTo>
                  <a:lnTo>
                    <a:pt x="22" y="121"/>
                  </a:lnTo>
                  <a:lnTo>
                    <a:pt x="33" y="126"/>
                  </a:lnTo>
                  <a:lnTo>
                    <a:pt x="43" y="127"/>
                  </a:lnTo>
                  <a:lnTo>
                    <a:pt x="54" y="126"/>
                  </a:lnTo>
                  <a:lnTo>
                    <a:pt x="64" y="121"/>
                  </a:lnTo>
                  <a:lnTo>
                    <a:pt x="71" y="114"/>
                  </a:lnTo>
                  <a:lnTo>
                    <a:pt x="73" y="104"/>
                  </a:lnTo>
                  <a:lnTo>
                    <a:pt x="71" y="93"/>
                  </a:lnTo>
                  <a:lnTo>
                    <a:pt x="64" y="87"/>
                  </a:lnTo>
                  <a:lnTo>
                    <a:pt x="54" y="81"/>
                  </a:lnTo>
                  <a:lnTo>
                    <a:pt x="37" y="77"/>
                  </a:lnTo>
                  <a:lnTo>
                    <a:pt x="24" y="71"/>
                  </a:lnTo>
                  <a:lnTo>
                    <a:pt x="14" y="64"/>
                  </a:lnTo>
                  <a:lnTo>
                    <a:pt x="6" y="53"/>
                  </a:lnTo>
                  <a:lnTo>
                    <a:pt x="3" y="39"/>
                  </a:lnTo>
                  <a:lnTo>
                    <a:pt x="6" y="25"/>
                  </a:lnTo>
                  <a:lnTo>
                    <a:pt x="14" y="13"/>
                  </a:lnTo>
                  <a:lnTo>
                    <a:pt x="24" y="6"/>
                  </a:lnTo>
                  <a:lnTo>
                    <a:pt x="36" y="1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Rectangle 178"/>
            <p:cNvSpPr>
              <a:spLocks noChangeArrowheads="1"/>
            </p:cNvSpPr>
            <p:nvPr/>
          </p:nvSpPr>
          <p:spPr bwMode="auto">
            <a:xfrm>
              <a:off x="3200719" y="783899"/>
              <a:ext cx="26820" cy="22796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79"/>
            <p:cNvSpPr>
              <a:spLocks/>
            </p:cNvSpPr>
            <p:nvPr/>
          </p:nvSpPr>
          <p:spPr bwMode="auto">
            <a:xfrm>
              <a:off x="3284531" y="783899"/>
              <a:ext cx="194443" cy="227968"/>
            </a:xfrm>
            <a:custGeom>
              <a:avLst/>
              <a:gdLst>
                <a:gd name="T0" fmla="*/ 0 w 116"/>
                <a:gd name="T1" fmla="*/ 0 h 136"/>
                <a:gd name="T2" fmla="*/ 21 w 116"/>
                <a:gd name="T3" fmla="*/ 0 h 136"/>
                <a:gd name="T4" fmla="*/ 100 w 116"/>
                <a:gd name="T5" fmla="*/ 113 h 136"/>
                <a:gd name="T6" fmla="*/ 100 w 116"/>
                <a:gd name="T7" fmla="*/ 113 h 136"/>
                <a:gd name="T8" fmla="*/ 100 w 116"/>
                <a:gd name="T9" fmla="*/ 0 h 136"/>
                <a:gd name="T10" fmla="*/ 116 w 116"/>
                <a:gd name="T11" fmla="*/ 0 h 136"/>
                <a:gd name="T12" fmla="*/ 116 w 116"/>
                <a:gd name="T13" fmla="*/ 136 h 136"/>
                <a:gd name="T14" fmla="*/ 95 w 116"/>
                <a:gd name="T15" fmla="*/ 136 h 136"/>
                <a:gd name="T16" fmla="*/ 17 w 116"/>
                <a:gd name="T17" fmla="*/ 24 h 136"/>
                <a:gd name="T18" fmla="*/ 17 w 116"/>
                <a:gd name="T19" fmla="*/ 24 h 136"/>
                <a:gd name="T20" fmla="*/ 17 w 116"/>
                <a:gd name="T21" fmla="*/ 136 h 136"/>
                <a:gd name="T22" fmla="*/ 0 w 116"/>
                <a:gd name="T23" fmla="*/ 136 h 136"/>
                <a:gd name="T24" fmla="*/ 0 w 116"/>
                <a:gd name="T2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" h="136">
                  <a:moveTo>
                    <a:pt x="0" y="0"/>
                  </a:moveTo>
                  <a:lnTo>
                    <a:pt x="21" y="0"/>
                  </a:lnTo>
                  <a:lnTo>
                    <a:pt x="100" y="113"/>
                  </a:lnTo>
                  <a:lnTo>
                    <a:pt x="100" y="113"/>
                  </a:lnTo>
                  <a:lnTo>
                    <a:pt x="100" y="0"/>
                  </a:lnTo>
                  <a:lnTo>
                    <a:pt x="116" y="0"/>
                  </a:lnTo>
                  <a:lnTo>
                    <a:pt x="116" y="136"/>
                  </a:lnTo>
                  <a:lnTo>
                    <a:pt x="95" y="136"/>
                  </a:lnTo>
                  <a:lnTo>
                    <a:pt x="17" y="24"/>
                  </a:lnTo>
                  <a:lnTo>
                    <a:pt x="17" y="24"/>
                  </a:lnTo>
                  <a:lnTo>
                    <a:pt x="17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80"/>
            <p:cNvSpPr>
              <a:spLocks/>
            </p:cNvSpPr>
            <p:nvPr/>
          </p:nvSpPr>
          <p:spPr bwMode="auto">
            <a:xfrm>
              <a:off x="3535966" y="783899"/>
              <a:ext cx="147509" cy="227968"/>
            </a:xfrm>
            <a:custGeom>
              <a:avLst/>
              <a:gdLst>
                <a:gd name="T0" fmla="*/ 0 w 89"/>
                <a:gd name="T1" fmla="*/ 0 h 136"/>
                <a:gd name="T2" fmla="*/ 86 w 89"/>
                <a:gd name="T3" fmla="*/ 0 h 136"/>
                <a:gd name="T4" fmla="*/ 86 w 89"/>
                <a:gd name="T5" fmla="*/ 15 h 136"/>
                <a:gd name="T6" fmla="*/ 16 w 89"/>
                <a:gd name="T7" fmla="*/ 15 h 136"/>
                <a:gd name="T8" fmla="*/ 16 w 89"/>
                <a:gd name="T9" fmla="*/ 58 h 136"/>
                <a:gd name="T10" fmla="*/ 80 w 89"/>
                <a:gd name="T11" fmla="*/ 58 h 136"/>
                <a:gd name="T12" fmla="*/ 80 w 89"/>
                <a:gd name="T13" fmla="*/ 73 h 136"/>
                <a:gd name="T14" fmla="*/ 16 w 89"/>
                <a:gd name="T15" fmla="*/ 73 h 136"/>
                <a:gd name="T16" fmla="*/ 16 w 89"/>
                <a:gd name="T17" fmla="*/ 121 h 136"/>
                <a:gd name="T18" fmla="*/ 89 w 89"/>
                <a:gd name="T19" fmla="*/ 121 h 136"/>
                <a:gd name="T20" fmla="*/ 89 w 89"/>
                <a:gd name="T21" fmla="*/ 136 h 136"/>
                <a:gd name="T22" fmla="*/ 0 w 89"/>
                <a:gd name="T23" fmla="*/ 136 h 136"/>
                <a:gd name="T24" fmla="*/ 0 w 89"/>
                <a:gd name="T2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136">
                  <a:moveTo>
                    <a:pt x="0" y="0"/>
                  </a:moveTo>
                  <a:lnTo>
                    <a:pt x="86" y="0"/>
                  </a:lnTo>
                  <a:lnTo>
                    <a:pt x="86" y="15"/>
                  </a:lnTo>
                  <a:lnTo>
                    <a:pt x="16" y="15"/>
                  </a:lnTo>
                  <a:lnTo>
                    <a:pt x="16" y="58"/>
                  </a:lnTo>
                  <a:lnTo>
                    <a:pt x="80" y="58"/>
                  </a:lnTo>
                  <a:lnTo>
                    <a:pt x="80" y="73"/>
                  </a:lnTo>
                  <a:lnTo>
                    <a:pt x="16" y="73"/>
                  </a:lnTo>
                  <a:lnTo>
                    <a:pt x="16" y="121"/>
                  </a:lnTo>
                  <a:lnTo>
                    <a:pt x="89" y="121"/>
                  </a:lnTo>
                  <a:lnTo>
                    <a:pt x="89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81"/>
            <p:cNvSpPr>
              <a:spLocks/>
            </p:cNvSpPr>
            <p:nvPr/>
          </p:nvSpPr>
          <p:spPr bwMode="auto">
            <a:xfrm>
              <a:off x="3710295" y="780547"/>
              <a:ext cx="150861" cy="238025"/>
            </a:xfrm>
            <a:custGeom>
              <a:avLst/>
              <a:gdLst>
                <a:gd name="T0" fmla="*/ 50 w 90"/>
                <a:gd name="T1" fmla="*/ 0 h 142"/>
                <a:gd name="T2" fmla="*/ 63 w 90"/>
                <a:gd name="T3" fmla="*/ 1 h 142"/>
                <a:gd name="T4" fmla="*/ 77 w 90"/>
                <a:gd name="T5" fmla="*/ 6 h 142"/>
                <a:gd name="T6" fmla="*/ 87 w 90"/>
                <a:gd name="T7" fmla="*/ 16 h 142"/>
                <a:gd name="T8" fmla="*/ 74 w 90"/>
                <a:gd name="T9" fmla="*/ 27 h 142"/>
                <a:gd name="T10" fmla="*/ 68 w 90"/>
                <a:gd name="T11" fmla="*/ 21 h 142"/>
                <a:gd name="T12" fmla="*/ 59 w 90"/>
                <a:gd name="T13" fmla="*/ 16 h 142"/>
                <a:gd name="T14" fmla="*/ 50 w 90"/>
                <a:gd name="T15" fmla="*/ 15 h 142"/>
                <a:gd name="T16" fmla="*/ 40 w 90"/>
                <a:gd name="T17" fmla="*/ 16 h 142"/>
                <a:gd name="T18" fmla="*/ 29 w 90"/>
                <a:gd name="T19" fmla="*/ 21 h 142"/>
                <a:gd name="T20" fmla="*/ 23 w 90"/>
                <a:gd name="T21" fmla="*/ 27 h 142"/>
                <a:gd name="T22" fmla="*/ 20 w 90"/>
                <a:gd name="T23" fmla="*/ 37 h 142"/>
                <a:gd name="T24" fmla="*/ 23 w 90"/>
                <a:gd name="T25" fmla="*/ 47 h 142"/>
                <a:gd name="T26" fmla="*/ 32 w 90"/>
                <a:gd name="T27" fmla="*/ 56 h 142"/>
                <a:gd name="T28" fmla="*/ 48 w 90"/>
                <a:gd name="T29" fmla="*/ 62 h 142"/>
                <a:gd name="T30" fmla="*/ 62 w 90"/>
                <a:gd name="T31" fmla="*/ 67 h 142"/>
                <a:gd name="T32" fmla="*/ 72 w 90"/>
                <a:gd name="T33" fmla="*/ 73 h 142"/>
                <a:gd name="T34" fmla="*/ 81 w 90"/>
                <a:gd name="T35" fmla="*/ 78 h 142"/>
                <a:gd name="T36" fmla="*/ 87 w 90"/>
                <a:gd name="T37" fmla="*/ 89 h 142"/>
                <a:gd name="T38" fmla="*/ 90 w 90"/>
                <a:gd name="T39" fmla="*/ 102 h 142"/>
                <a:gd name="T40" fmla="*/ 87 w 90"/>
                <a:gd name="T41" fmla="*/ 117 h 142"/>
                <a:gd name="T42" fmla="*/ 79 w 90"/>
                <a:gd name="T43" fmla="*/ 129 h 142"/>
                <a:gd name="T44" fmla="*/ 69 w 90"/>
                <a:gd name="T45" fmla="*/ 136 h 142"/>
                <a:gd name="T46" fmla="*/ 56 w 90"/>
                <a:gd name="T47" fmla="*/ 141 h 142"/>
                <a:gd name="T48" fmla="*/ 42 w 90"/>
                <a:gd name="T49" fmla="*/ 142 h 142"/>
                <a:gd name="T50" fmla="*/ 26 w 90"/>
                <a:gd name="T51" fmla="*/ 141 h 142"/>
                <a:gd name="T52" fmla="*/ 11 w 90"/>
                <a:gd name="T53" fmla="*/ 135 h 142"/>
                <a:gd name="T54" fmla="*/ 0 w 90"/>
                <a:gd name="T55" fmla="*/ 124 h 142"/>
                <a:gd name="T56" fmla="*/ 14 w 90"/>
                <a:gd name="T57" fmla="*/ 113 h 142"/>
                <a:gd name="T58" fmla="*/ 22 w 90"/>
                <a:gd name="T59" fmla="*/ 121 h 142"/>
                <a:gd name="T60" fmla="*/ 32 w 90"/>
                <a:gd name="T61" fmla="*/ 126 h 142"/>
                <a:gd name="T62" fmla="*/ 42 w 90"/>
                <a:gd name="T63" fmla="*/ 127 h 142"/>
                <a:gd name="T64" fmla="*/ 53 w 90"/>
                <a:gd name="T65" fmla="*/ 126 h 142"/>
                <a:gd name="T66" fmla="*/ 63 w 90"/>
                <a:gd name="T67" fmla="*/ 121 h 142"/>
                <a:gd name="T68" fmla="*/ 69 w 90"/>
                <a:gd name="T69" fmla="*/ 114 h 142"/>
                <a:gd name="T70" fmla="*/ 72 w 90"/>
                <a:gd name="T71" fmla="*/ 104 h 142"/>
                <a:gd name="T72" fmla="*/ 71 w 90"/>
                <a:gd name="T73" fmla="*/ 93 h 142"/>
                <a:gd name="T74" fmla="*/ 63 w 90"/>
                <a:gd name="T75" fmla="*/ 87 h 142"/>
                <a:gd name="T76" fmla="*/ 53 w 90"/>
                <a:gd name="T77" fmla="*/ 81 h 142"/>
                <a:gd name="T78" fmla="*/ 37 w 90"/>
                <a:gd name="T79" fmla="*/ 77 h 142"/>
                <a:gd name="T80" fmla="*/ 23 w 90"/>
                <a:gd name="T81" fmla="*/ 71 h 142"/>
                <a:gd name="T82" fmla="*/ 13 w 90"/>
                <a:gd name="T83" fmla="*/ 64 h 142"/>
                <a:gd name="T84" fmla="*/ 5 w 90"/>
                <a:gd name="T85" fmla="*/ 53 h 142"/>
                <a:gd name="T86" fmla="*/ 3 w 90"/>
                <a:gd name="T87" fmla="*/ 39 h 142"/>
                <a:gd name="T88" fmla="*/ 5 w 90"/>
                <a:gd name="T89" fmla="*/ 25 h 142"/>
                <a:gd name="T90" fmla="*/ 13 w 90"/>
                <a:gd name="T91" fmla="*/ 13 h 142"/>
                <a:gd name="T92" fmla="*/ 23 w 90"/>
                <a:gd name="T93" fmla="*/ 6 h 142"/>
                <a:gd name="T94" fmla="*/ 35 w 90"/>
                <a:gd name="T95" fmla="*/ 1 h 142"/>
                <a:gd name="T96" fmla="*/ 50 w 90"/>
                <a:gd name="T9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0" h="142">
                  <a:moveTo>
                    <a:pt x="50" y="0"/>
                  </a:moveTo>
                  <a:lnTo>
                    <a:pt x="63" y="1"/>
                  </a:lnTo>
                  <a:lnTo>
                    <a:pt x="77" y="6"/>
                  </a:lnTo>
                  <a:lnTo>
                    <a:pt x="87" y="16"/>
                  </a:lnTo>
                  <a:lnTo>
                    <a:pt x="74" y="27"/>
                  </a:lnTo>
                  <a:lnTo>
                    <a:pt x="68" y="21"/>
                  </a:lnTo>
                  <a:lnTo>
                    <a:pt x="59" y="16"/>
                  </a:lnTo>
                  <a:lnTo>
                    <a:pt x="50" y="15"/>
                  </a:lnTo>
                  <a:lnTo>
                    <a:pt x="40" y="16"/>
                  </a:lnTo>
                  <a:lnTo>
                    <a:pt x="29" y="21"/>
                  </a:lnTo>
                  <a:lnTo>
                    <a:pt x="23" y="27"/>
                  </a:lnTo>
                  <a:lnTo>
                    <a:pt x="20" y="37"/>
                  </a:lnTo>
                  <a:lnTo>
                    <a:pt x="23" y="47"/>
                  </a:lnTo>
                  <a:lnTo>
                    <a:pt x="32" y="56"/>
                  </a:lnTo>
                  <a:lnTo>
                    <a:pt x="48" y="62"/>
                  </a:lnTo>
                  <a:lnTo>
                    <a:pt x="62" y="67"/>
                  </a:lnTo>
                  <a:lnTo>
                    <a:pt x="72" y="73"/>
                  </a:lnTo>
                  <a:lnTo>
                    <a:pt x="81" y="78"/>
                  </a:lnTo>
                  <a:lnTo>
                    <a:pt x="87" y="89"/>
                  </a:lnTo>
                  <a:lnTo>
                    <a:pt x="90" y="102"/>
                  </a:lnTo>
                  <a:lnTo>
                    <a:pt x="87" y="117"/>
                  </a:lnTo>
                  <a:lnTo>
                    <a:pt x="79" y="129"/>
                  </a:lnTo>
                  <a:lnTo>
                    <a:pt x="69" y="136"/>
                  </a:lnTo>
                  <a:lnTo>
                    <a:pt x="56" y="141"/>
                  </a:lnTo>
                  <a:lnTo>
                    <a:pt x="42" y="142"/>
                  </a:lnTo>
                  <a:lnTo>
                    <a:pt x="26" y="141"/>
                  </a:lnTo>
                  <a:lnTo>
                    <a:pt x="11" y="135"/>
                  </a:lnTo>
                  <a:lnTo>
                    <a:pt x="0" y="124"/>
                  </a:lnTo>
                  <a:lnTo>
                    <a:pt x="14" y="113"/>
                  </a:lnTo>
                  <a:lnTo>
                    <a:pt x="22" y="121"/>
                  </a:lnTo>
                  <a:lnTo>
                    <a:pt x="32" y="126"/>
                  </a:lnTo>
                  <a:lnTo>
                    <a:pt x="42" y="127"/>
                  </a:lnTo>
                  <a:lnTo>
                    <a:pt x="53" y="126"/>
                  </a:lnTo>
                  <a:lnTo>
                    <a:pt x="63" y="121"/>
                  </a:lnTo>
                  <a:lnTo>
                    <a:pt x="69" y="114"/>
                  </a:lnTo>
                  <a:lnTo>
                    <a:pt x="72" y="104"/>
                  </a:lnTo>
                  <a:lnTo>
                    <a:pt x="71" y="93"/>
                  </a:lnTo>
                  <a:lnTo>
                    <a:pt x="63" y="87"/>
                  </a:lnTo>
                  <a:lnTo>
                    <a:pt x="53" y="81"/>
                  </a:lnTo>
                  <a:lnTo>
                    <a:pt x="37" y="77"/>
                  </a:lnTo>
                  <a:lnTo>
                    <a:pt x="23" y="71"/>
                  </a:lnTo>
                  <a:lnTo>
                    <a:pt x="13" y="64"/>
                  </a:lnTo>
                  <a:lnTo>
                    <a:pt x="5" y="53"/>
                  </a:lnTo>
                  <a:lnTo>
                    <a:pt x="3" y="39"/>
                  </a:lnTo>
                  <a:lnTo>
                    <a:pt x="5" y="25"/>
                  </a:lnTo>
                  <a:lnTo>
                    <a:pt x="13" y="13"/>
                  </a:lnTo>
                  <a:lnTo>
                    <a:pt x="23" y="6"/>
                  </a:lnTo>
                  <a:lnTo>
                    <a:pt x="35" y="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82"/>
            <p:cNvSpPr>
              <a:spLocks/>
            </p:cNvSpPr>
            <p:nvPr/>
          </p:nvSpPr>
          <p:spPr bwMode="auto">
            <a:xfrm>
              <a:off x="3891328" y="780547"/>
              <a:ext cx="147509" cy="238025"/>
            </a:xfrm>
            <a:custGeom>
              <a:avLst/>
              <a:gdLst>
                <a:gd name="T0" fmla="*/ 48 w 88"/>
                <a:gd name="T1" fmla="*/ 0 h 142"/>
                <a:gd name="T2" fmla="*/ 63 w 88"/>
                <a:gd name="T3" fmla="*/ 1 h 142"/>
                <a:gd name="T4" fmla="*/ 75 w 88"/>
                <a:gd name="T5" fmla="*/ 6 h 142"/>
                <a:gd name="T6" fmla="*/ 87 w 88"/>
                <a:gd name="T7" fmla="*/ 16 h 142"/>
                <a:gd name="T8" fmla="*/ 74 w 88"/>
                <a:gd name="T9" fmla="*/ 27 h 142"/>
                <a:gd name="T10" fmla="*/ 66 w 88"/>
                <a:gd name="T11" fmla="*/ 21 h 142"/>
                <a:gd name="T12" fmla="*/ 57 w 88"/>
                <a:gd name="T13" fmla="*/ 16 h 142"/>
                <a:gd name="T14" fmla="*/ 48 w 88"/>
                <a:gd name="T15" fmla="*/ 15 h 142"/>
                <a:gd name="T16" fmla="*/ 38 w 88"/>
                <a:gd name="T17" fmla="*/ 16 h 142"/>
                <a:gd name="T18" fmla="*/ 28 w 88"/>
                <a:gd name="T19" fmla="*/ 21 h 142"/>
                <a:gd name="T20" fmla="*/ 22 w 88"/>
                <a:gd name="T21" fmla="*/ 27 h 142"/>
                <a:gd name="T22" fmla="*/ 19 w 88"/>
                <a:gd name="T23" fmla="*/ 37 h 142"/>
                <a:gd name="T24" fmla="*/ 22 w 88"/>
                <a:gd name="T25" fmla="*/ 47 h 142"/>
                <a:gd name="T26" fmla="*/ 31 w 88"/>
                <a:gd name="T27" fmla="*/ 56 h 142"/>
                <a:gd name="T28" fmla="*/ 48 w 88"/>
                <a:gd name="T29" fmla="*/ 62 h 142"/>
                <a:gd name="T30" fmla="*/ 60 w 88"/>
                <a:gd name="T31" fmla="*/ 67 h 142"/>
                <a:gd name="T32" fmla="*/ 71 w 88"/>
                <a:gd name="T33" fmla="*/ 73 h 142"/>
                <a:gd name="T34" fmla="*/ 81 w 88"/>
                <a:gd name="T35" fmla="*/ 78 h 142"/>
                <a:gd name="T36" fmla="*/ 87 w 88"/>
                <a:gd name="T37" fmla="*/ 89 h 142"/>
                <a:gd name="T38" fmla="*/ 88 w 88"/>
                <a:gd name="T39" fmla="*/ 102 h 142"/>
                <a:gd name="T40" fmla="*/ 85 w 88"/>
                <a:gd name="T41" fmla="*/ 117 h 142"/>
                <a:gd name="T42" fmla="*/ 80 w 88"/>
                <a:gd name="T43" fmla="*/ 129 h 142"/>
                <a:gd name="T44" fmla="*/ 68 w 88"/>
                <a:gd name="T45" fmla="*/ 136 h 142"/>
                <a:gd name="T46" fmla="*/ 56 w 88"/>
                <a:gd name="T47" fmla="*/ 141 h 142"/>
                <a:gd name="T48" fmla="*/ 41 w 88"/>
                <a:gd name="T49" fmla="*/ 142 h 142"/>
                <a:gd name="T50" fmla="*/ 25 w 88"/>
                <a:gd name="T51" fmla="*/ 141 h 142"/>
                <a:gd name="T52" fmla="*/ 10 w 88"/>
                <a:gd name="T53" fmla="*/ 135 h 142"/>
                <a:gd name="T54" fmla="*/ 0 w 88"/>
                <a:gd name="T55" fmla="*/ 124 h 142"/>
                <a:gd name="T56" fmla="*/ 13 w 88"/>
                <a:gd name="T57" fmla="*/ 113 h 142"/>
                <a:gd name="T58" fmla="*/ 20 w 88"/>
                <a:gd name="T59" fmla="*/ 121 h 142"/>
                <a:gd name="T60" fmla="*/ 31 w 88"/>
                <a:gd name="T61" fmla="*/ 126 h 142"/>
                <a:gd name="T62" fmla="*/ 41 w 88"/>
                <a:gd name="T63" fmla="*/ 127 h 142"/>
                <a:gd name="T64" fmla="*/ 53 w 88"/>
                <a:gd name="T65" fmla="*/ 126 h 142"/>
                <a:gd name="T66" fmla="*/ 62 w 88"/>
                <a:gd name="T67" fmla="*/ 121 h 142"/>
                <a:gd name="T68" fmla="*/ 69 w 88"/>
                <a:gd name="T69" fmla="*/ 114 h 142"/>
                <a:gd name="T70" fmla="*/ 71 w 88"/>
                <a:gd name="T71" fmla="*/ 104 h 142"/>
                <a:gd name="T72" fmla="*/ 69 w 88"/>
                <a:gd name="T73" fmla="*/ 93 h 142"/>
                <a:gd name="T74" fmla="*/ 63 w 88"/>
                <a:gd name="T75" fmla="*/ 87 h 142"/>
                <a:gd name="T76" fmla="*/ 51 w 88"/>
                <a:gd name="T77" fmla="*/ 81 h 142"/>
                <a:gd name="T78" fmla="*/ 35 w 88"/>
                <a:gd name="T79" fmla="*/ 77 h 142"/>
                <a:gd name="T80" fmla="*/ 22 w 88"/>
                <a:gd name="T81" fmla="*/ 71 h 142"/>
                <a:gd name="T82" fmla="*/ 11 w 88"/>
                <a:gd name="T83" fmla="*/ 64 h 142"/>
                <a:gd name="T84" fmla="*/ 4 w 88"/>
                <a:gd name="T85" fmla="*/ 53 h 142"/>
                <a:gd name="T86" fmla="*/ 3 w 88"/>
                <a:gd name="T87" fmla="*/ 39 h 142"/>
                <a:gd name="T88" fmla="*/ 4 w 88"/>
                <a:gd name="T89" fmla="*/ 25 h 142"/>
                <a:gd name="T90" fmla="*/ 11 w 88"/>
                <a:gd name="T91" fmla="*/ 13 h 142"/>
                <a:gd name="T92" fmla="*/ 22 w 88"/>
                <a:gd name="T93" fmla="*/ 6 h 142"/>
                <a:gd name="T94" fmla="*/ 34 w 88"/>
                <a:gd name="T95" fmla="*/ 1 h 142"/>
                <a:gd name="T96" fmla="*/ 48 w 88"/>
                <a:gd name="T9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8" h="142">
                  <a:moveTo>
                    <a:pt x="48" y="0"/>
                  </a:moveTo>
                  <a:lnTo>
                    <a:pt x="63" y="1"/>
                  </a:lnTo>
                  <a:lnTo>
                    <a:pt x="75" y="6"/>
                  </a:lnTo>
                  <a:lnTo>
                    <a:pt x="87" y="16"/>
                  </a:lnTo>
                  <a:lnTo>
                    <a:pt x="74" y="27"/>
                  </a:lnTo>
                  <a:lnTo>
                    <a:pt x="66" y="21"/>
                  </a:lnTo>
                  <a:lnTo>
                    <a:pt x="57" y="16"/>
                  </a:lnTo>
                  <a:lnTo>
                    <a:pt x="48" y="15"/>
                  </a:lnTo>
                  <a:lnTo>
                    <a:pt x="38" y="16"/>
                  </a:lnTo>
                  <a:lnTo>
                    <a:pt x="28" y="21"/>
                  </a:lnTo>
                  <a:lnTo>
                    <a:pt x="22" y="27"/>
                  </a:lnTo>
                  <a:lnTo>
                    <a:pt x="19" y="37"/>
                  </a:lnTo>
                  <a:lnTo>
                    <a:pt x="22" y="47"/>
                  </a:lnTo>
                  <a:lnTo>
                    <a:pt x="31" y="56"/>
                  </a:lnTo>
                  <a:lnTo>
                    <a:pt x="48" y="62"/>
                  </a:lnTo>
                  <a:lnTo>
                    <a:pt x="60" y="67"/>
                  </a:lnTo>
                  <a:lnTo>
                    <a:pt x="71" y="73"/>
                  </a:lnTo>
                  <a:lnTo>
                    <a:pt x="81" y="78"/>
                  </a:lnTo>
                  <a:lnTo>
                    <a:pt x="87" y="89"/>
                  </a:lnTo>
                  <a:lnTo>
                    <a:pt x="88" y="102"/>
                  </a:lnTo>
                  <a:lnTo>
                    <a:pt x="85" y="117"/>
                  </a:lnTo>
                  <a:lnTo>
                    <a:pt x="80" y="129"/>
                  </a:lnTo>
                  <a:lnTo>
                    <a:pt x="68" y="136"/>
                  </a:lnTo>
                  <a:lnTo>
                    <a:pt x="56" y="141"/>
                  </a:lnTo>
                  <a:lnTo>
                    <a:pt x="41" y="142"/>
                  </a:lnTo>
                  <a:lnTo>
                    <a:pt x="25" y="141"/>
                  </a:lnTo>
                  <a:lnTo>
                    <a:pt x="10" y="135"/>
                  </a:lnTo>
                  <a:lnTo>
                    <a:pt x="0" y="124"/>
                  </a:lnTo>
                  <a:lnTo>
                    <a:pt x="13" y="113"/>
                  </a:lnTo>
                  <a:lnTo>
                    <a:pt x="20" y="121"/>
                  </a:lnTo>
                  <a:lnTo>
                    <a:pt x="31" y="126"/>
                  </a:lnTo>
                  <a:lnTo>
                    <a:pt x="41" y="127"/>
                  </a:lnTo>
                  <a:lnTo>
                    <a:pt x="53" y="126"/>
                  </a:lnTo>
                  <a:lnTo>
                    <a:pt x="62" y="121"/>
                  </a:lnTo>
                  <a:lnTo>
                    <a:pt x="69" y="114"/>
                  </a:lnTo>
                  <a:lnTo>
                    <a:pt x="71" y="104"/>
                  </a:lnTo>
                  <a:lnTo>
                    <a:pt x="69" y="93"/>
                  </a:lnTo>
                  <a:lnTo>
                    <a:pt x="63" y="87"/>
                  </a:lnTo>
                  <a:lnTo>
                    <a:pt x="51" y="81"/>
                  </a:lnTo>
                  <a:lnTo>
                    <a:pt x="35" y="77"/>
                  </a:lnTo>
                  <a:lnTo>
                    <a:pt x="22" y="71"/>
                  </a:lnTo>
                  <a:lnTo>
                    <a:pt x="11" y="64"/>
                  </a:lnTo>
                  <a:lnTo>
                    <a:pt x="4" y="53"/>
                  </a:lnTo>
                  <a:lnTo>
                    <a:pt x="3" y="39"/>
                  </a:lnTo>
                  <a:lnTo>
                    <a:pt x="4" y="25"/>
                  </a:lnTo>
                  <a:lnTo>
                    <a:pt x="11" y="13"/>
                  </a:lnTo>
                  <a:lnTo>
                    <a:pt x="22" y="6"/>
                  </a:lnTo>
                  <a:lnTo>
                    <a:pt x="34" y="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203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3743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roup 229"/>
          <p:cNvGrpSpPr/>
          <p:nvPr/>
        </p:nvGrpSpPr>
        <p:grpSpPr>
          <a:xfrm>
            <a:off x="3862300" y="2319734"/>
            <a:ext cx="1127423" cy="1097695"/>
            <a:chOff x="3862300" y="2319734"/>
            <a:chExt cx="1127423" cy="1097695"/>
          </a:xfrm>
        </p:grpSpPr>
        <p:sp>
          <p:nvSpPr>
            <p:cNvPr id="4" name="Freeform 9"/>
            <p:cNvSpPr>
              <a:spLocks/>
            </p:cNvSpPr>
            <p:nvPr/>
          </p:nvSpPr>
          <p:spPr bwMode="auto">
            <a:xfrm>
              <a:off x="3862300" y="2319734"/>
              <a:ext cx="1127423" cy="1092554"/>
            </a:xfrm>
            <a:custGeom>
              <a:avLst/>
              <a:gdLst>
                <a:gd name="T0" fmla="*/ 212 w 425"/>
                <a:gd name="T1" fmla="*/ 0 h 425"/>
                <a:gd name="T2" fmla="*/ 255 w 425"/>
                <a:gd name="T3" fmla="*/ 3 h 425"/>
                <a:gd name="T4" fmla="*/ 295 w 425"/>
                <a:gd name="T5" fmla="*/ 16 h 425"/>
                <a:gd name="T6" fmla="*/ 331 w 425"/>
                <a:gd name="T7" fmla="*/ 36 h 425"/>
                <a:gd name="T8" fmla="*/ 362 w 425"/>
                <a:gd name="T9" fmla="*/ 61 h 425"/>
                <a:gd name="T10" fmla="*/ 389 w 425"/>
                <a:gd name="T11" fmla="*/ 94 h 425"/>
                <a:gd name="T12" fmla="*/ 408 w 425"/>
                <a:gd name="T13" fmla="*/ 130 h 425"/>
                <a:gd name="T14" fmla="*/ 420 w 425"/>
                <a:gd name="T15" fmla="*/ 170 h 425"/>
                <a:gd name="T16" fmla="*/ 425 w 425"/>
                <a:gd name="T17" fmla="*/ 212 h 425"/>
                <a:gd name="T18" fmla="*/ 420 w 425"/>
                <a:gd name="T19" fmla="*/ 255 h 425"/>
                <a:gd name="T20" fmla="*/ 408 w 425"/>
                <a:gd name="T21" fmla="*/ 295 h 425"/>
                <a:gd name="T22" fmla="*/ 389 w 425"/>
                <a:gd name="T23" fmla="*/ 331 h 425"/>
                <a:gd name="T24" fmla="*/ 362 w 425"/>
                <a:gd name="T25" fmla="*/ 362 h 425"/>
                <a:gd name="T26" fmla="*/ 331 w 425"/>
                <a:gd name="T27" fmla="*/ 389 h 425"/>
                <a:gd name="T28" fmla="*/ 295 w 425"/>
                <a:gd name="T29" fmla="*/ 409 h 425"/>
                <a:gd name="T30" fmla="*/ 255 w 425"/>
                <a:gd name="T31" fmla="*/ 421 h 425"/>
                <a:gd name="T32" fmla="*/ 212 w 425"/>
                <a:gd name="T33" fmla="*/ 425 h 425"/>
                <a:gd name="T34" fmla="*/ 170 w 425"/>
                <a:gd name="T35" fmla="*/ 421 h 425"/>
                <a:gd name="T36" fmla="*/ 129 w 425"/>
                <a:gd name="T37" fmla="*/ 409 h 425"/>
                <a:gd name="T38" fmla="*/ 92 w 425"/>
                <a:gd name="T39" fmla="*/ 389 h 425"/>
                <a:gd name="T40" fmla="*/ 61 w 425"/>
                <a:gd name="T41" fmla="*/ 362 h 425"/>
                <a:gd name="T42" fmla="*/ 36 w 425"/>
                <a:gd name="T43" fmla="*/ 331 h 425"/>
                <a:gd name="T44" fmla="*/ 16 w 425"/>
                <a:gd name="T45" fmla="*/ 295 h 425"/>
                <a:gd name="T46" fmla="*/ 3 w 425"/>
                <a:gd name="T47" fmla="*/ 255 h 425"/>
                <a:gd name="T48" fmla="*/ 0 w 425"/>
                <a:gd name="T49" fmla="*/ 212 h 425"/>
                <a:gd name="T50" fmla="*/ 3 w 425"/>
                <a:gd name="T51" fmla="*/ 170 h 425"/>
                <a:gd name="T52" fmla="*/ 16 w 425"/>
                <a:gd name="T53" fmla="*/ 130 h 425"/>
                <a:gd name="T54" fmla="*/ 36 w 425"/>
                <a:gd name="T55" fmla="*/ 94 h 425"/>
                <a:gd name="T56" fmla="*/ 61 w 425"/>
                <a:gd name="T57" fmla="*/ 61 h 425"/>
                <a:gd name="T58" fmla="*/ 92 w 425"/>
                <a:gd name="T59" fmla="*/ 36 h 425"/>
                <a:gd name="T60" fmla="*/ 129 w 425"/>
                <a:gd name="T61" fmla="*/ 16 h 425"/>
                <a:gd name="T62" fmla="*/ 170 w 425"/>
                <a:gd name="T63" fmla="*/ 3 h 425"/>
                <a:gd name="T64" fmla="*/ 212 w 425"/>
                <a:gd name="T65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5" h="425">
                  <a:moveTo>
                    <a:pt x="212" y="0"/>
                  </a:moveTo>
                  <a:lnTo>
                    <a:pt x="255" y="3"/>
                  </a:lnTo>
                  <a:lnTo>
                    <a:pt x="295" y="16"/>
                  </a:lnTo>
                  <a:lnTo>
                    <a:pt x="331" y="36"/>
                  </a:lnTo>
                  <a:lnTo>
                    <a:pt x="362" y="61"/>
                  </a:lnTo>
                  <a:lnTo>
                    <a:pt x="389" y="94"/>
                  </a:lnTo>
                  <a:lnTo>
                    <a:pt x="408" y="130"/>
                  </a:lnTo>
                  <a:lnTo>
                    <a:pt x="420" y="170"/>
                  </a:lnTo>
                  <a:lnTo>
                    <a:pt x="425" y="212"/>
                  </a:lnTo>
                  <a:lnTo>
                    <a:pt x="420" y="255"/>
                  </a:lnTo>
                  <a:lnTo>
                    <a:pt x="408" y="295"/>
                  </a:lnTo>
                  <a:lnTo>
                    <a:pt x="389" y="331"/>
                  </a:lnTo>
                  <a:lnTo>
                    <a:pt x="362" y="362"/>
                  </a:lnTo>
                  <a:lnTo>
                    <a:pt x="331" y="389"/>
                  </a:lnTo>
                  <a:lnTo>
                    <a:pt x="295" y="409"/>
                  </a:lnTo>
                  <a:lnTo>
                    <a:pt x="255" y="421"/>
                  </a:lnTo>
                  <a:lnTo>
                    <a:pt x="212" y="425"/>
                  </a:lnTo>
                  <a:lnTo>
                    <a:pt x="170" y="421"/>
                  </a:lnTo>
                  <a:lnTo>
                    <a:pt x="129" y="409"/>
                  </a:lnTo>
                  <a:lnTo>
                    <a:pt x="92" y="389"/>
                  </a:lnTo>
                  <a:lnTo>
                    <a:pt x="61" y="362"/>
                  </a:lnTo>
                  <a:lnTo>
                    <a:pt x="36" y="331"/>
                  </a:lnTo>
                  <a:lnTo>
                    <a:pt x="16" y="295"/>
                  </a:lnTo>
                  <a:lnTo>
                    <a:pt x="3" y="255"/>
                  </a:lnTo>
                  <a:lnTo>
                    <a:pt x="0" y="212"/>
                  </a:lnTo>
                  <a:lnTo>
                    <a:pt x="3" y="170"/>
                  </a:lnTo>
                  <a:lnTo>
                    <a:pt x="16" y="130"/>
                  </a:lnTo>
                  <a:lnTo>
                    <a:pt x="36" y="94"/>
                  </a:lnTo>
                  <a:lnTo>
                    <a:pt x="61" y="61"/>
                  </a:lnTo>
                  <a:lnTo>
                    <a:pt x="92" y="36"/>
                  </a:lnTo>
                  <a:lnTo>
                    <a:pt x="129" y="16"/>
                  </a:lnTo>
                  <a:lnTo>
                    <a:pt x="170" y="3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2"/>
            <p:cNvSpPr>
              <a:spLocks/>
            </p:cNvSpPr>
            <p:nvPr/>
          </p:nvSpPr>
          <p:spPr bwMode="auto">
            <a:xfrm>
              <a:off x="4185937" y="2468835"/>
              <a:ext cx="238748" cy="514143"/>
            </a:xfrm>
            <a:custGeom>
              <a:avLst/>
              <a:gdLst>
                <a:gd name="T0" fmla="*/ 90 w 90"/>
                <a:gd name="T1" fmla="*/ 0 h 200"/>
                <a:gd name="T2" fmla="*/ 90 w 90"/>
                <a:gd name="T3" fmla="*/ 200 h 200"/>
                <a:gd name="T4" fmla="*/ 0 w 90"/>
                <a:gd name="T5" fmla="*/ 200 h 200"/>
                <a:gd name="T6" fmla="*/ 0 w 90"/>
                <a:gd name="T7" fmla="*/ 197 h 200"/>
                <a:gd name="T8" fmla="*/ 2 w 90"/>
                <a:gd name="T9" fmla="*/ 187 h 200"/>
                <a:gd name="T10" fmla="*/ 5 w 90"/>
                <a:gd name="T11" fmla="*/ 172 h 200"/>
                <a:gd name="T12" fmla="*/ 6 w 90"/>
                <a:gd name="T13" fmla="*/ 152 h 200"/>
                <a:gd name="T14" fmla="*/ 7 w 90"/>
                <a:gd name="T15" fmla="*/ 128 h 200"/>
                <a:gd name="T16" fmla="*/ 7 w 90"/>
                <a:gd name="T17" fmla="*/ 101 h 200"/>
                <a:gd name="T18" fmla="*/ 7 w 90"/>
                <a:gd name="T19" fmla="*/ 82 h 200"/>
                <a:gd name="T20" fmla="*/ 10 w 90"/>
                <a:gd name="T21" fmla="*/ 63 h 200"/>
                <a:gd name="T22" fmla="*/ 15 w 90"/>
                <a:gd name="T23" fmla="*/ 46 h 200"/>
                <a:gd name="T24" fmla="*/ 22 w 90"/>
                <a:gd name="T25" fmla="*/ 30 h 200"/>
                <a:gd name="T26" fmla="*/ 34 w 90"/>
                <a:gd name="T27" fmla="*/ 18 h 200"/>
                <a:gd name="T28" fmla="*/ 48 w 90"/>
                <a:gd name="T29" fmla="*/ 7 h 200"/>
                <a:gd name="T30" fmla="*/ 67 w 90"/>
                <a:gd name="T31" fmla="*/ 1 h 200"/>
                <a:gd name="T32" fmla="*/ 90 w 90"/>
                <a:gd name="T3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0" h="200">
                  <a:moveTo>
                    <a:pt x="90" y="0"/>
                  </a:moveTo>
                  <a:lnTo>
                    <a:pt x="90" y="200"/>
                  </a:lnTo>
                  <a:lnTo>
                    <a:pt x="0" y="200"/>
                  </a:lnTo>
                  <a:lnTo>
                    <a:pt x="0" y="197"/>
                  </a:lnTo>
                  <a:lnTo>
                    <a:pt x="2" y="187"/>
                  </a:lnTo>
                  <a:lnTo>
                    <a:pt x="5" y="172"/>
                  </a:lnTo>
                  <a:lnTo>
                    <a:pt x="6" y="152"/>
                  </a:lnTo>
                  <a:lnTo>
                    <a:pt x="7" y="128"/>
                  </a:lnTo>
                  <a:lnTo>
                    <a:pt x="7" y="101"/>
                  </a:lnTo>
                  <a:lnTo>
                    <a:pt x="7" y="82"/>
                  </a:lnTo>
                  <a:lnTo>
                    <a:pt x="10" y="63"/>
                  </a:lnTo>
                  <a:lnTo>
                    <a:pt x="15" y="46"/>
                  </a:lnTo>
                  <a:lnTo>
                    <a:pt x="22" y="30"/>
                  </a:lnTo>
                  <a:lnTo>
                    <a:pt x="34" y="18"/>
                  </a:lnTo>
                  <a:lnTo>
                    <a:pt x="48" y="7"/>
                  </a:lnTo>
                  <a:lnTo>
                    <a:pt x="67" y="1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03"/>
            <p:cNvSpPr>
              <a:spLocks/>
            </p:cNvSpPr>
            <p:nvPr/>
          </p:nvSpPr>
          <p:spPr bwMode="auto">
            <a:xfrm>
              <a:off x="4010855" y="3060100"/>
              <a:ext cx="413830" cy="357329"/>
            </a:xfrm>
            <a:custGeom>
              <a:avLst/>
              <a:gdLst>
                <a:gd name="T0" fmla="*/ 120 w 156"/>
                <a:gd name="T1" fmla="*/ 0 h 139"/>
                <a:gd name="T2" fmla="*/ 156 w 156"/>
                <a:gd name="T3" fmla="*/ 0 h 139"/>
                <a:gd name="T4" fmla="*/ 156 w 156"/>
                <a:gd name="T5" fmla="*/ 139 h 139"/>
                <a:gd name="T6" fmla="*/ 114 w 156"/>
                <a:gd name="T7" fmla="*/ 134 h 139"/>
                <a:gd name="T8" fmla="*/ 73 w 156"/>
                <a:gd name="T9" fmla="*/ 122 h 139"/>
                <a:gd name="T10" fmla="*/ 38 w 156"/>
                <a:gd name="T11" fmla="*/ 103 h 139"/>
                <a:gd name="T12" fmla="*/ 6 w 156"/>
                <a:gd name="T13" fmla="*/ 77 h 139"/>
                <a:gd name="T14" fmla="*/ 0 w 156"/>
                <a:gd name="T15" fmla="*/ 70 h 139"/>
                <a:gd name="T16" fmla="*/ 5 w 156"/>
                <a:gd name="T17" fmla="*/ 60 h 139"/>
                <a:gd name="T18" fmla="*/ 12 w 156"/>
                <a:gd name="T19" fmla="*/ 49 h 139"/>
                <a:gd name="T20" fmla="*/ 24 w 156"/>
                <a:gd name="T21" fmla="*/ 40 h 139"/>
                <a:gd name="T22" fmla="*/ 42 w 156"/>
                <a:gd name="T23" fmla="*/ 34 h 139"/>
                <a:gd name="T24" fmla="*/ 73 w 156"/>
                <a:gd name="T25" fmla="*/ 28 h 139"/>
                <a:gd name="T26" fmla="*/ 97 w 156"/>
                <a:gd name="T27" fmla="*/ 16 h 139"/>
                <a:gd name="T28" fmla="*/ 120 w 156"/>
                <a:gd name="T29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6" h="139">
                  <a:moveTo>
                    <a:pt x="120" y="0"/>
                  </a:moveTo>
                  <a:lnTo>
                    <a:pt x="156" y="0"/>
                  </a:lnTo>
                  <a:lnTo>
                    <a:pt x="156" y="139"/>
                  </a:lnTo>
                  <a:lnTo>
                    <a:pt x="114" y="134"/>
                  </a:lnTo>
                  <a:lnTo>
                    <a:pt x="73" y="122"/>
                  </a:lnTo>
                  <a:lnTo>
                    <a:pt x="38" y="103"/>
                  </a:lnTo>
                  <a:lnTo>
                    <a:pt x="6" y="77"/>
                  </a:lnTo>
                  <a:lnTo>
                    <a:pt x="0" y="70"/>
                  </a:lnTo>
                  <a:lnTo>
                    <a:pt x="5" y="60"/>
                  </a:lnTo>
                  <a:lnTo>
                    <a:pt x="12" y="49"/>
                  </a:lnTo>
                  <a:lnTo>
                    <a:pt x="24" y="40"/>
                  </a:lnTo>
                  <a:lnTo>
                    <a:pt x="42" y="34"/>
                  </a:lnTo>
                  <a:lnTo>
                    <a:pt x="73" y="28"/>
                  </a:lnTo>
                  <a:lnTo>
                    <a:pt x="97" y="16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6ECE9"/>
            </a:solidFill>
            <a:ln w="0">
              <a:solidFill>
                <a:srgbClr val="E6ECE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04"/>
            <p:cNvSpPr>
              <a:spLocks/>
            </p:cNvSpPr>
            <p:nvPr/>
          </p:nvSpPr>
          <p:spPr bwMode="auto">
            <a:xfrm>
              <a:off x="4323880" y="2944419"/>
              <a:ext cx="100805" cy="200516"/>
            </a:xfrm>
            <a:custGeom>
              <a:avLst/>
              <a:gdLst>
                <a:gd name="T0" fmla="*/ 0 w 38"/>
                <a:gd name="T1" fmla="*/ 0 h 78"/>
                <a:gd name="T2" fmla="*/ 38 w 38"/>
                <a:gd name="T3" fmla="*/ 0 h 78"/>
                <a:gd name="T4" fmla="*/ 38 w 38"/>
                <a:gd name="T5" fmla="*/ 78 h 78"/>
                <a:gd name="T6" fmla="*/ 24 w 38"/>
                <a:gd name="T7" fmla="*/ 76 h 78"/>
                <a:gd name="T8" fmla="*/ 14 w 38"/>
                <a:gd name="T9" fmla="*/ 70 h 78"/>
                <a:gd name="T10" fmla="*/ 6 w 38"/>
                <a:gd name="T11" fmla="*/ 61 h 78"/>
                <a:gd name="T12" fmla="*/ 2 w 38"/>
                <a:gd name="T13" fmla="*/ 54 h 78"/>
                <a:gd name="T14" fmla="*/ 0 w 38"/>
                <a:gd name="T15" fmla="*/ 48 h 78"/>
                <a:gd name="T16" fmla="*/ 0 w 38"/>
                <a:gd name="T1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78">
                  <a:moveTo>
                    <a:pt x="0" y="0"/>
                  </a:moveTo>
                  <a:lnTo>
                    <a:pt x="38" y="0"/>
                  </a:lnTo>
                  <a:lnTo>
                    <a:pt x="38" y="78"/>
                  </a:lnTo>
                  <a:lnTo>
                    <a:pt x="24" y="76"/>
                  </a:lnTo>
                  <a:lnTo>
                    <a:pt x="14" y="70"/>
                  </a:lnTo>
                  <a:lnTo>
                    <a:pt x="6" y="61"/>
                  </a:lnTo>
                  <a:lnTo>
                    <a:pt x="2" y="54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5"/>
            <p:cNvSpPr>
              <a:spLocks/>
            </p:cNvSpPr>
            <p:nvPr/>
          </p:nvSpPr>
          <p:spPr bwMode="auto">
            <a:xfrm>
              <a:off x="4257562" y="2553670"/>
              <a:ext cx="167125" cy="455016"/>
            </a:xfrm>
            <a:custGeom>
              <a:avLst/>
              <a:gdLst>
                <a:gd name="T0" fmla="*/ 63 w 63"/>
                <a:gd name="T1" fmla="*/ 0 h 177"/>
                <a:gd name="T2" fmla="*/ 63 w 63"/>
                <a:gd name="T3" fmla="*/ 177 h 177"/>
                <a:gd name="T4" fmla="*/ 51 w 63"/>
                <a:gd name="T5" fmla="*/ 174 h 177"/>
                <a:gd name="T6" fmla="*/ 37 w 63"/>
                <a:gd name="T7" fmla="*/ 165 h 177"/>
                <a:gd name="T8" fmla="*/ 24 w 63"/>
                <a:gd name="T9" fmla="*/ 152 h 177"/>
                <a:gd name="T10" fmla="*/ 12 w 63"/>
                <a:gd name="T11" fmla="*/ 134 h 177"/>
                <a:gd name="T12" fmla="*/ 3 w 63"/>
                <a:gd name="T13" fmla="*/ 113 h 177"/>
                <a:gd name="T14" fmla="*/ 0 w 63"/>
                <a:gd name="T15" fmla="*/ 89 h 177"/>
                <a:gd name="T16" fmla="*/ 0 w 63"/>
                <a:gd name="T17" fmla="*/ 68 h 177"/>
                <a:gd name="T18" fmla="*/ 3 w 63"/>
                <a:gd name="T19" fmla="*/ 49 h 177"/>
                <a:gd name="T20" fmla="*/ 7 w 63"/>
                <a:gd name="T21" fmla="*/ 33 h 177"/>
                <a:gd name="T22" fmla="*/ 15 w 63"/>
                <a:gd name="T23" fmla="*/ 19 h 177"/>
                <a:gd name="T24" fmla="*/ 27 w 63"/>
                <a:gd name="T25" fmla="*/ 9 h 177"/>
                <a:gd name="T26" fmla="*/ 42 w 63"/>
                <a:gd name="T27" fmla="*/ 3 h 177"/>
                <a:gd name="T28" fmla="*/ 63 w 63"/>
                <a:gd name="T2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177">
                  <a:moveTo>
                    <a:pt x="63" y="0"/>
                  </a:moveTo>
                  <a:lnTo>
                    <a:pt x="63" y="177"/>
                  </a:lnTo>
                  <a:lnTo>
                    <a:pt x="51" y="174"/>
                  </a:lnTo>
                  <a:lnTo>
                    <a:pt x="37" y="165"/>
                  </a:lnTo>
                  <a:lnTo>
                    <a:pt x="24" y="152"/>
                  </a:lnTo>
                  <a:lnTo>
                    <a:pt x="12" y="134"/>
                  </a:lnTo>
                  <a:lnTo>
                    <a:pt x="3" y="113"/>
                  </a:lnTo>
                  <a:lnTo>
                    <a:pt x="0" y="89"/>
                  </a:lnTo>
                  <a:lnTo>
                    <a:pt x="0" y="68"/>
                  </a:lnTo>
                  <a:lnTo>
                    <a:pt x="3" y="49"/>
                  </a:lnTo>
                  <a:lnTo>
                    <a:pt x="7" y="33"/>
                  </a:lnTo>
                  <a:lnTo>
                    <a:pt x="15" y="19"/>
                  </a:lnTo>
                  <a:lnTo>
                    <a:pt x="27" y="9"/>
                  </a:lnTo>
                  <a:lnTo>
                    <a:pt x="42" y="3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6"/>
            <p:cNvSpPr>
              <a:spLocks/>
            </p:cNvSpPr>
            <p:nvPr/>
          </p:nvSpPr>
          <p:spPr bwMode="auto">
            <a:xfrm>
              <a:off x="4220424" y="2728479"/>
              <a:ext cx="45098" cy="113112"/>
            </a:xfrm>
            <a:custGeom>
              <a:avLst/>
              <a:gdLst>
                <a:gd name="T0" fmla="*/ 3 w 17"/>
                <a:gd name="T1" fmla="*/ 0 h 44"/>
                <a:gd name="T2" fmla="*/ 6 w 17"/>
                <a:gd name="T3" fmla="*/ 2 h 44"/>
                <a:gd name="T4" fmla="*/ 8 w 17"/>
                <a:gd name="T5" fmla="*/ 3 h 44"/>
                <a:gd name="T6" fmla="*/ 11 w 17"/>
                <a:gd name="T7" fmla="*/ 8 h 44"/>
                <a:gd name="T8" fmla="*/ 12 w 17"/>
                <a:gd name="T9" fmla="*/ 14 h 44"/>
                <a:gd name="T10" fmla="*/ 14 w 17"/>
                <a:gd name="T11" fmla="*/ 18 h 44"/>
                <a:gd name="T12" fmla="*/ 15 w 17"/>
                <a:gd name="T13" fmla="*/ 26 h 44"/>
                <a:gd name="T14" fmla="*/ 17 w 17"/>
                <a:gd name="T15" fmla="*/ 36 h 44"/>
                <a:gd name="T16" fmla="*/ 15 w 17"/>
                <a:gd name="T17" fmla="*/ 42 h 44"/>
                <a:gd name="T18" fmla="*/ 12 w 17"/>
                <a:gd name="T19" fmla="*/ 44 h 44"/>
                <a:gd name="T20" fmla="*/ 11 w 17"/>
                <a:gd name="T21" fmla="*/ 44 h 44"/>
                <a:gd name="T22" fmla="*/ 9 w 17"/>
                <a:gd name="T23" fmla="*/ 44 h 44"/>
                <a:gd name="T24" fmla="*/ 8 w 17"/>
                <a:gd name="T25" fmla="*/ 41 h 44"/>
                <a:gd name="T26" fmla="*/ 6 w 17"/>
                <a:gd name="T27" fmla="*/ 38 h 44"/>
                <a:gd name="T28" fmla="*/ 6 w 17"/>
                <a:gd name="T29" fmla="*/ 33 h 44"/>
                <a:gd name="T30" fmla="*/ 5 w 17"/>
                <a:gd name="T31" fmla="*/ 24 h 44"/>
                <a:gd name="T32" fmla="*/ 3 w 17"/>
                <a:gd name="T33" fmla="*/ 15 h 44"/>
                <a:gd name="T34" fmla="*/ 0 w 17"/>
                <a:gd name="T35" fmla="*/ 8 h 44"/>
                <a:gd name="T36" fmla="*/ 0 w 17"/>
                <a:gd name="T37" fmla="*/ 3 h 44"/>
                <a:gd name="T38" fmla="*/ 2 w 17"/>
                <a:gd name="T39" fmla="*/ 2 h 44"/>
                <a:gd name="T40" fmla="*/ 3 w 17"/>
                <a:gd name="T4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" h="44">
                  <a:moveTo>
                    <a:pt x="3" y="0"/>
                  </a:moveTo>
                  <a:lnTo>
                    <a:pt x="6" y="2"/>
                  </a:lnTo>
                  <a:lnTo>
                    <a:pt x="8" y="3"/>
                  </a:lnTo>
                  <a:lnTo>
                    <a:pt x="11" y="8"/>
                  </a:lnTo>
                  <a:lnTo>
                    <a:pt x="12" y="14"/>
                  </a:lnTo>
                  <a:lnTo>
                    <a:pt x="14" y="18"/>
                  </a:lnTo>
                  <a:lnTo>
                    <a:pt x="15" y="26"/>
                  </a:lnTo>
                  <a:lnTo>
                    <a:pt x="17" y="36"/>
                  </a:lnTo>
                  <a:lnTo>
                    <a:pt x="15" y="42"/>
                  </a:lnTo>
                  <a:lnTo>
                    <a:pt x="12" y="44"/>
                  </a:lnTo>
                  <a:lnTo>
                    <a:pt x="11" y="44"/>
                  </a:lnTo>
                  <a:lnTo>
                    <a:pt x="9" y="44"/>
                  </a:lnTo>
                  <a:lnTo>
                    <a:pt x="8" y="41"/>
                  </a:lnTo>
                  <a:lnTo>
                    <a:pt x="6" y="38"/>
                  </a:lnTo>
                  <a:lnTo>
                    <a:pt x="6" y="33"/>
                  </a:lnTo>
                  <a:lnTo>
                    <a:pt x="5" y="24"/>
                  </a:lnTo>
                  <a:lnTo>
                    <a:pt x="3" y="15"/>
                  </a:lnTo>
                  <a:lnTo>
                    <a:pt x="0" y="8"/>
                  </a:lnTo>
                  <a:lnTo>
                    <a:pt x="0" y="3"/>
                  </a:lnTo>
                  <a:lnTo>
                    <a:pt x="2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107"/>
            <p:cNvSpPr>
              <a:spLocks noChangeArrowheads="1"/>
            </p:cNvSpPr>
            <p:nvPr/>
          </p:nvSpPr>
          <p:spPr bwMode="auto">
            <a:xfrm>
              <a:off x="4281436" y="3093521"/>
              <a:ext cx="2654" cy="5141"/>
            </a:xfrm>
            <a:prstGeom prst="rect">
              <a:avLst/>
            </a:prstGeom>
            <a:solidFill>
              <a:srgbClr val="3AC0CD"/>
            </a:solidFill>
            <a:ln w="0">
              <a:solidFill>
                <a:srgbClr val="3AC0C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8"/>
            <p:cNvSpPr>
              <a:spLocks/>
            </p:cNvSpPr>
            <p:nvPr/>
          </p:nvSpPr>
          <p:spPr bwMode="auto">
            <a:xfrm>
              <a:off x="4281436" y="3098662"/>
              <a:ext cx="143249" cy="136247"/>
            </a:xfrm>
            <a:custGeom>
              <a:avLst/>
              <a:gdLst>
                <a:gd name="T0" fmla="*/ 0 w 54"/>
                <a:gd name="T1" fmla="*/ 0 h 53"/>
                <a:gd name="T2" fmla="*/ 43 w 54"/>
                <a:gd name="T3" fmla="*/ 51 h 53"/>
                <a:gd name="T4" fmla="*/ 54 w 54"/>
                <a:gd name="T5" fmla="*/ 18 h 53"/>
                <a:gd name="T6" fmla="*/ 43 w 54"/>
                <a:gd name="T7" fmla="*/ 53 h 53"/>
                <a:gd name="T8" fmla="*/ 0 w 54"/>
                <a:gd name="T9" fmla="*/ 0 h 53"/>
                <a:gd name="T10" fmla="*/ 0 w 54"/>
                <a:gd name="T1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53">
                  <a:moveTo>
                    <a:pt x="0" y="0"/>
                  </a:moveTo>
                  <a:lnTo>
                    <a:pt x="43" y="51"/>
                  </a:lnTo>
                  <a:lnTo>
                    <a:pt x="54" y="18"/>
                  </a:lnTo>
                  <a:lnTo>
                    <a:pt x="43" y="5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D0CA"/>
            </a:solidFill>
            <a:ln w="0">
              <a:solidFill>
                <a:srgbClr val="C1D0C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9"/>
            <p:cNvSpPr>
              <a:spLocks/>
            </p:cNvSpPr>
            <p:nvPr/>
          </p:nvSpPr>
          <p:spPr bwMode="auto">
            <a:xfrm>
              <a:off x="4281436" y="3060100"/>
              <a:ext cx="143249" cy="169667"/>
            </a:xfrm>
            <a:custGeom>
              <a:avLst/>
              <a:gdLst>
                <a:gd name="T0" fmla="*/ 16 w 54"/>
                <a:gd name="T1" fmla="*/ 0 h 66"/>
                <a:gd name="T2" fmla="*/ 54 w 54"/>
                <a:gd name="T3" fmla="*/ 33 h 66"/>
                <a:gd name="T4" fmla="*/ 43 w 54"/>
                <a:gd name="T5" fmla="*/ 66 h 66"/>
                <a:gd name="T6" fmla="*/ 0 w 54"/>
                <a:gd name="T7" fmla="*/ 13 h 66"/>
                <a:gd name="T8" fmla="*/ 16 w 54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66">
                  <a:moveTo>
                    <a:pt x="16" y="0"/>
                  </a:moveTo>
                  <a:lnTo>
                    <a:pt x="54" y="33"/>
                  </a:lnTo>
                  <a:lnTo>
                    <a:pt x="43" y="66"/>
                  </a:lnTo>
                  <a:lnTo>
                    <a:pt x="0" y="1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0"/>
            <p:cNvSpPr>
              <a:spLocks/>
            </p:cNvSpPr>
            <p:nvPr/>
          </p:nvSpPr>
          <p:spPr bwMode="auto">
            <a:xfrm>
              <a:off x="4241646" y="2826166"/>
              <a:ext cx="18570" cy="15424"/>
            </a:xfrm>
            <a:custGeom>
              <a:avLst/>
              <a:gdLst>
                <a:gd name="T0" fmla="*/ 3 w 7"/>
                <a:gd name="T1" fmla="*/ 0 h 6"/>
                <a:gd name="T2" fmla="*/ 6 w 7"/>
                <a:gd name="T3" fmla="*/ 0 h 6"/>
                <a:gd name="T4" fmla="*/ 7 w 7"/>
                <a:gd name="T5" fmla="*/ 3 h 6"/>
                <a:gd name="T6" fmla="*/ 6 w 7"/>
                <a:gd name="T7" fmla="*/ 4 h 6"/>
                <a:gd name="T8" fmla="*/ 3 w 7"/>
                <a:gd name="T9" fmla="*/ 6 h 6"/>
                <a:gd name="T10" fmla="*/ 1 w 7"/>
                <a:gd name="T11" fmla="*/ 4 h 6"/>
                <a:gd name="T12" fmla="*/ 0 w 7"/>
                <a:gd name="T13" fmla="*/ 3 h 6"/>
                <a:gd name="T14" fmla="*/ 1 w 7"/>
                <a:gd name="T15" fmla="*/ 0 h 6"/>
                <a:gd name="T16" fmla="*/ 3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lnTo>
                    <a:pt x="6" y="0"/>
                  </a:lnTo>
                  <a:lnTo>
                    <a:pt x="7" y="3"/>
                  </a:lnTo>
                  <a:lnTo>
                    <a:pt x="6" y="4"/>
                  </a:lnTo>
                  <a:lnTo>
                    <a:pt x="3" y="6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1322"/>
            </a:solidFill>
            <a:ln w="0">
              <a:solidFill>
                <a:srgbClr val="FF13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11"/>
            <p:cNvSpPr>
              <a:spLocks/>
            </p:cNvSpPr>
            <p:nvPr/>
          </p:nvSpPr>
          <p:spPr bwMode="auto">
            <a:xfrm>
              <a:off x="4424685" y="2468835"/>
              <a:ext cx="236096" cy="514143"/>
            </a:xfrm>
            <a:custGeom>
              <a:avLst/>
              <a:gdLst>
                <a:gd name="T0" fmla="*/ 0 w 89"/>
                <a:gd name="T1" fmla="*/ 0 h 200"/>
                <a:gd name="T2" fmla="*/ 22 w 89"/>
                <a:gd name="T3" fmla="*/ 1 h 200"/>
                <a:gd name="T4" fmla="*/ 41 w 89"/>
                <a:gd name="T5" fmla="*/ 7 h 200"/>
                <a:gd name="T6" fmla="*/ 56 w 89"/>
                <a:gd name="T7" fmla="*/ 18 h 200"/>
                <a:gd name="T8" fmla="*/ 67 w 89"/>
                <a:gd name="T9" fmla="*/ 30 h 200"/>
                <a:gd name="T10" fmla="*/ 74 w 89"/>
                <a:gd name="T11" fmla="*/ 46 h 200"/>
                <a:gd name="T12" fmla="*/ 80 w 89"/>
                <a:gd name="T13" fmla="*/ 63 h 200"/>
                <a:gd name="T14" fmla="*/ 82 w 89"/>
                <a:gd name="T15" fmla="*/ 82 h 200"/>
                <a:gd name="T16" fmla="*/ 83 w 89"/>
                <a:gd name="T17" fmla="*/ 101 h 200"/>
                <a:gd name="T18" fmla="*/ 83 w 89"/>
                <a:gd name="T19" fmla="*/ 128 h 200"/>
                <a:gd name="T20" fmla="*/ 83 w 89"/>
                <a:gd name="T21" fmla="*/ 152 h 200"/>
                <a:gd name="T22" fmla="*/ 86 w 89"/>
                <a:gd name="T23" fmla="*/ 172 h 200"/>
                <a:gd name="T24" fmla="*/ 88 w 89"/>
                <a:gd name="T25" fmla="*/ 187 h 200"/>
                <a:gd name="T26" fmla="*/ 89 w 89"/>
                <a:gd name="T27" fmla="*/ 197 h 200"/>
                <a:gd name="T28" fmla="*/ 89 w 89"/>
                <a:gd name="T29" fmla="*/ 200 h 200"/>
                <a:gd name="T30" fmla="*/ 0 w 89"/>
                <a:gd name="T31" fmla="*/ 200 h 200"/>
                <a:gd name="T32" fmla="*/ 0 w 89"/>
                <a:gd name="T3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200">
                  <a:moveTo>
                    <a:pt x="0" y="0"/>
                  </a:moveTo>
                  <a:lnTo>
                    <a:pt x="22" y="1"/>
                  </a:lnTo>
                  <a:lnTo>
                    <a:pt x="41" y="7"/>
                  </a:lnTo>
                  <a:lnTo>
                    <a:pt x="56" y="18"/>
                  </a:lnTo>
                  <a:lnTo>
                    <a:pt x="67" y="30"/>
                  </a:lnTo>
                  <a:lnTo>
                    <a:pt x="74" y="46"/>
                  </a:lnTo>
                  <a:lnTo>
                    <a:pt x="80" y="63"/>
                  </a:lnTo>
                  <a:lnTo>
                    <a:pt x="82" y="82"/>
                  </a:lnTo>
                  <a:lnTo>
                    <a:pt x="83" y="101"/>
                  </a:lnTo>
                  <a:lnTo>
                    <a:pt x="83" y="128"/>
                  </a:lnTo>
                  <a:lnTo>
                    <a:pt x="83" y="152"/>
                  </a:lnTo>
                  <a:lnTo>
                    <a:pt x="86" y="172"/>
                  </a:lnTo>
                  <a:lnTo>
                    <a:pt x="88" y="187"/>
                  </a:lnTo>
                  <a:lnTo>
                    <a:pt x="89" y="197"/>
                  </a:lnTo>
                  <a:lnTo>
                    <a:pt x="89" y="200"/>
                  </a:lnTo>
                  <a:lnTo>
                    <a:pt x="0" y="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2"/>
            <p:cNvSpPr>
              <a:spLocks/>
            </p:cNvSpPr>
            <p:nvPr/>
          </p:nvSpPr>
          <p:spPr bwMode="auto">
            <a:xfrm>
              <a:off x="4424685" y="3060100"/>
              <a:ext cx="411178" cy="357329"/>
            </a:xfrm>
            <a:custGeom>
              <a:avLst/>
              <a:gdLst>
                <a:gd name="T0" fmla="*/ 0 w 155"/>
                <a:gd name="T1" fmla="*/ 0 h 139"/>
                <a:gd name="T2" fmla="*/ 37 w 155"/>
                <a:gd name="T3" fmla="*/ 0 h 139"/>
                <a:gd name="T4" fmla="*/ 58 w 155"/>
                <a:gd name="T5" fmla="*/ 16 h 139"/>
                <a:gd name="T6" fmla="*/ 83 w 155"/>
                <a:gd name="T7" fmla="*/ 28 h 139"/>
                <a:gd name="T8" fmla="*/ 113 w 155"/>
                <a:gd name="T9" fmla="*/ 34 h 139"/>
                <a:gd name="T10" fmla="*/ 131 w 155"/>
                <a:gd name="T11" fmla="*/ 40 h 139"/>
                <a:gd name="T12" fmla="*/ 143 w 155"/>
                <a:gd name="T13" fmla="*/ 49 h 139"/>
                <a:gd name="T14" fmla="*/ 152 w 155"/>
                <a:gd name="T15" fmla="*/ 60 h 139"/>
                <a:gd name="T16" fmla="*/ 155 w 155"/>
                <a:gd name="T17" fmla="*/ 70 h 139"/>
                <a:gd name="T18" fmla="*/ 149 w 155"/>
                <a:gd name="T19" fmla="*/ 77 h 139"/>
                <a:gd name="T20" fmla="*/ 117 w 155"/>
                <a:gd name="T21" fmla="*/ 103 h 139"/>
                <a:gd name="T22" fmla="*/ 82 w 155"/>
                <a:gd name="T23" fmla="*/ 122 h 139"/>
                <a:gd name="T24" fmla="*/ 43 w 155"/>
                <a:gd name="T25" fmla="*/ 134 h 139"/>
                <a:gd name="T26" fmla="*/ 0 w 155"/>
                <a:gd name="T27" fmla="*/ 139 h 139"/>
                <a:gd name="T28" fmla="*/ 0 w 155"/>
                <a:gd name="T29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5" h="139">
                  <a:moveTo>
                    <a:pt x="0" y="0"/>
                  </a:moveTo>
                  <a:lnTo>
                    <a:pt x="37" y="0"/>
                  </a:lnTo>
                  <a:lnTo>
                    <a:pt x="58" y="16"/>
                  </a:lnTo>
                  <a:lnTo>
                    <a:pt x="83" y="28"/>
                  </a:lnTo>
                  <a:lnTo>
                    <a:pt x="113" y="34"/>
                  </a:lnTo>
                  <a:lnTo>
                    <a:pt x="131" y="40"/>
                  </a:lnTo>
                  <a:lnTo>
                    <a:pt x="143" y="49"/>
                  </a:lnTo>
                  <a:lnTo>
                    <a:pt x="152" y="60"/>
                  </a:lnTo>
                  <a:lnTo>
                    <a:pt x="155" y="70"/>
                  </a:lnTo>
                  <a:lnTo>
                    <a:pt x="149" y="77"/>
                  </a:lnTo>
                  <a:lnTo>
                    <a:pt x="117" y="103"/>
                  </a:lnTo>
                  <a:lnTo>
                    <a:pt x="82" y="122"/>
                  </a:lnTo>
                  <a:lnTo>
                    <a:pt x="43" y="134"/>
                  </a:lnTo>
                  <a:lnTo>
                    <a:pt x="0" y="1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CE9"/>
            </a:solidFill>
            <a:ln w="0">
              <a:solidFill>
                <a:srgbClr val="E6ECE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13"/>
            <p:cNvSpPr>
              <a:spLocks/>
            </p:cNvSpPr>
            <p:nvPr/>
          </p:nvSpPr>
          <p:spPr bwMode="auto">
            <a:xfrm>
              <a:off x="4424685" y="2944419"/>
              <a:ext cx="98153" cy="200516"/>
            </a:xfrm>
            <a:custGeom>
              <a:avLst/>
              <a:gdLst>
                <a:gd name="T0" fmla="*/ 0 w 37"/>
                <a:gd name="T1" fmla="*/ 0 h 78"/>
                <a:gd name="T2" fmla="*/ 37 w 37"/>
                <a:gd name="T3" fmla="*/ 0 h 78"/>
                <a:gd name="T4" fmla="*/ 37 w 37"/>
                <a:gd name="T5" fmla="*/ 48 h 78"/>
                <a:gd name="T6" fmla="*/ 35 w 37"/>
                <a:gd name="T7" fmla="*/ 54 h 78"/>
                <a:gd name="T8" fmla="*/ 31 w 37"/>
                <a:gd name="T9" fmla="*/ 61 h 78"/>
                <a:gd name="T10" fmla="*/ 23 w 37"/>
                <a:gd name="T11" fmla="*/ 70 h 78"/>
                <a:gd name="T12" fmla="*/ 13 w 37"/>
                <a:gd name="T13" fmla="*/ 76 h 78"/>
                <a:gd name="T14" fmla="*/ 0 w 37"/>
                <a:gd name="T15" fmla="*/ 78 h 78"/>
                <a:gd name="T16" fmla="*/ 0 w 37"/>
                <a:gd name="T1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8">
                  <a:moveTo>
                    <a:pt x="0" y="0"/>
                  </a:moveTo>
                  <a:lnTo>
                    <a:pt x="37" y="0"/>
                  </a:lnTo>
                  <a:lnTo>
                    <a:pt x="37" y="48"/>
                  </a:lnTo>
                  <a:lnTo>
                    <a:pt x="35" y="54"/>
                  </a:lnTo>
                  <a:lnTo>
                    <a:pt x="31" y="61"/>
                  </a:lnTo>
                  <a:lnTo>
                    <a:pt x="23" y="70"/>
                  </a:lnTo>
                  <a:lnTo>
                    <a:pt x="13" y="76"/>
                  </a:lnTo>
                  <a:lnTo>
                    <a:pt x="0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4"/>
            <p:cNvSpPr>
              <a:spLocks/>
            </p:cNvSpPr>
            <p:nvPr/>
          </p:nvSpPr>
          <p:spPr bwMode="auto">
            <a:xfrm>
              <a:off x="4424685" y="2553670"/>
              <a:ext cx="164471" cy="455016"/>
            </a:xfrm>
            <a:custGeom>
              <a:avLst/>
              <a:gdLst>
                <a:gd name="T0" fmla="*/ 0 w 62"/>
                <a:gd name="T1" fmla="*/ 0 h 177"/>
                <a:gd name="T2" fmla="*/ 20 w 62"/>
                <a:gd name="T3" fmla="*/ 3 h 177"/>
                <a:gd name="T4" fmla="*/ 37 w 62"/>
                <a:gd name="T5" fmla="*/ 9 h 177"/>
                <a:gd name="T6" fmla="*/ 47 w 62"/>
                <a:gd name="T7" fmla="*/ 19 h 177"/>
                <a:gd name="T8" fmla="*/ 55 w 62"/>
                <a:gd name="T9" fmla="*/ 34 h 177"/>
                <a:gd name="T10" fmla="*/ 59 w 62"/>
                <a:gd name="T11" fmla="*/ 51 h 177"/>
                <a:gd name="T12" fmla="*/ 62 w 62"/>
                <a:gd name="T13" fmla="*/ 68 h 177"/>
                <a:gd name="T14" fmla="*/ 62 w 62"/>
                <a:gd name="T15" fmla="*/ 89 h 177"/>
                <a:gd name="T16" fmla="*/ 59 w 62"/>
                <a:gd name="T17" fmla="*/ 113 h 177"/>
                <a:gd name="T18" fmla="*/ 52 w 62"/>
                <a:gd name="T19" fmla="*/ 134 h 177"/>
                <a:gd name="T20" fmla="*/ 40 w 62"/>
                <a:gd name="T21" fmla="*/ 152 h 177"/>
                <a:gd name="T22" fmla="*/ 25 w 62"/>
                <a:gd name="T23" fmla="*/ 165 h 177"/>
                <a:gd name="T24" fmla="*/ 11 w 62"/>
                <a:gd name="T25" fmla="*/ 174 h 177"/>
                <a:gd name="T26" fmla="*/ 0 w 62"/>
                <a:gd name="T27" fmla="*/ 177 h 177"/>
                <a:gd name="T28" fmla="*/ 0 w 62"/>
                <a:gd name="T2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" h="177">
                  <a:moveTo>
                    <a:pt x="0" y="0"/>
                  </a:moveTo>
                  <a:lnTo>
                    <a:pt x="20" y="3"/>
                  </a:lnTo>
                  <a:lnTo>
                    <a:pt x="37" y="9"/>
                  </a:lnTo>
                  <a:lnTo>
                    <a:pt x="47" y="19"/>
                  </a:lnTo>
                  <a:lnTo>
                    <a:pt x="55" y="34"/>
                  </a:lnTo>
                  <a:lnTo>
                    <a:pt x="59" y="51"/>
                  </a:lnTo>
                  <a:lnTo>
                    <a:pt x="62" y="68"/>
                  </a:lnTo>
                  <a:lnTo>
                    <a:pt x="62" y="89"/>
                  </a:lnTo>
                  <a:lnTo>
                    <a:pt x="59" y="113"/>
                  </a:lnTo>
                  <a:lnTo>
                    <a:pt x="52" y="134"/>
                  </a:lnTo>
                  <a:lnTo>
                    <a:pt x="40" y="152"/>
                  </a:lnTo>
                  <a:lnTo>
                    <a:pt x="25" y="165"/>
                  </a:lnTo>
                  <a:lnTo>
                    <a:pt x="11" y="174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15"/>
            <p:cNvSpPr>
              <a:spLocks/>
            </p:cNvSpPr>
            <p:nvPr/>
          </p:nvSpPr>
          <p:spPr bwMode="auto">
            <a:xfrm>
              <a:off x="4586504" y="2728479"/>
              <a:ext cx="39792" cy="113112"/>
            </a:xfrm>
            <a:custGeom>
              <a:avLst/>
              <a:gdLst>
                <a:gd name="T0" fmla="*/ 12 w 15"/>
                <a:gd name="T1" fmla="*/ 0 h 44"/>
                <a:gd name="T2" fmla="*/ 13 w 15"/>
                <a:gd name="T3" fmla="*/ 2 h 44"/>
                <a:gd name="T4" fmla="*/ 15 w 15"/>
                <a:gd name="T5" fmla="*/ 3 h 44"/>
                <a:gd name="T6" fmla="*/ 15 w 15"/>
                <a:gd name="T7" fmla="*/ 8 h 44"/>
                <a:gd name="T8" fmla="*/ 13 w 15"/>
                <a:gd name="T9" fmla="*/ 15 h 44"/>
                <a:gd name="T10" fmla="*/ 10 w 15"/>
                <a:gd name="T11" fmla="*/ 24 h 44"/>
                <a:gd name="T12" fmla="*/ 9 w 15"/>
                <a:gd name="T13" fmla="*/ 33 h 44"/>
                <a:gd name="T14" fmla="*/ 9 w 15"/>
                <a:gd name="T15" fmla="*/ 38 h 44"/>
                <a:gd name="T16" fmla="*/ 7 w 15"/>
                <a:gd name="T17" fmla="*/ 41 h 44"/>
                <a:gd name="T18" fmla="*/ 6 w 15"/>
                <a:gd name="T19" fmla="*/ 44 h 44"/>
                <a:gd name="T20" fmla="*/ 4 w 15"/>
                <a:gd name="T21" fmla="*/ 44 h 44"/>
                <a:gd name="T22" fmla="*/ 3 w 15"/>
                <a:gd name="T23" fmla="*/ 44 h 44"/>
                <a:gd name="T24" fmla="*/ 1 w 15"/>
                <a:gd name="T25" fmla="*/ 42 h 44"/>
                <a:gd name="T26" fmla="*/ 0 w 15"/>
                <a:gd name="T27" fmla="*/ 36 h 44"/>
                <a:gd name="T28" fmla="*/ 0 w 15"/>
                <a:gd name="T29" fmla="*/ 26 h 44"/>
                <a:gd name="T30" fmla="*/ 3 w 15"/>
                <a:gd name="T31" fmla="*/ 18 h 44"/>
                <a:gd name="T32" fmla="*/ 3 w 15"/>
                <a:gd name="T33" fmla="*/ 14 h 44"/>
                <a:gd name="T34" fmla="*/ 6 w 15"/>
                <a:gd name="T35" fmla="*/ 8 h 44"/>
                <a:gd name="T36" fmla="*/ 7 w 15"/>
                <a:gd name="T37" fmla="*/ 3 h 44"/>
                <a:gd name="T38" fmla="*/ 9 w 15"/>
                <a:gd name="T39" fmla="*/ 2 h 44"/>
                <a:gd name="T40" fmla="*/ 12 w 15"/>
                <a:gd name="T4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" h="44">
                  <a:moveTo>
                    <a:pt x="12" y="0"/>
                  </a:moveTo>
                  <a:lnTo>
                    <a:pt x="13" y="2"/>
                  </a:lnTo>
                  <a:lnTo>
                    <a:pt x="15" y="3"/>
                  </a:lnTo>
                  <a:lnTo>
                    <a:pt x="15" y="8"/>
                  </a:lnTo>
                  <a:lnTo>
                    <a:pt x="13" y="15"/>
                  </a:lnTo>
                  <a:lnTo>
                    <a:pt x="10" y="24"/>
                  </a:lnTo>
                  <a:lnTo>
                    <a:pt x="9" y="33"/>
                  </a:lnTo>
                  <a:lnTo>
                    <a:pt x="9" y="38"/>
                  </a:lnTo>
                  <a:lnTo>
                    <a:pt x="7" y="41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3" y="44"/>
                  </a:lnTo>
                  <a:lnTo>
                    <a:pt x="1" y="42"/>
                  </a:lnTo>
                  <a:lnTo>
                    <a:pt x="0" y="36"/>
                  </a:lnTo>
                  <a:lnTo>
                    <a:pt x="0" y="26"/>
                  </a:lnTo>
                  <a:lnTo>
                    <a:pt x="3" y="18"/>
                  </a:lnTo>
                  <a:lnTo>
                    <a:pt x="3" y="14"/>
                  </a:lnTo>
                  <a:lnTo>
                    <a:pt x="6" y="8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6"/>
            <p:cNvSpPr>
              <a:spLocks/>
            </p:cNvSpPr>
            <p:nvPr/>
          </p:nvSpPr>
          <p:spPr bwMode="auto">
            <a:xfrm>
              <a:off x="4541406" y="3078096"/>
              <a:ext cx="29181" cy="20566"/>
            </a:xfrm>
            <a:custGeom>
              <a:avLst/>
              <a:gdLst>
                <a:gd name="T0" fmla="*/ 0 w 11"/>
                <a:gd name="T1" fmla="*/ 0 h 8"/>
                <a:gd name="T2" fmla="*/ 11 w 11"/>
                <a:gd name="T3" fmla="*/ 6 h 8"/>
                <a:gd name="T4" fmla="*/ 9 w 11"/>
                <a:gd name="T5" fmla="*/ 8 h 8"/>
                <a:gd name="T6" fmla="*/ 0 w 11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8">
                  <a:moveTo>
                    <a:pt x="0" y="0"/>
                  </a:moveTo>
                  <a:lnTo>
                    <a:pt x="11" y="6"/>
                  </a:lnTo>
                  <a:lnTo>
                    <a:pt x="9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C0CD"/>
            </a:solidFill>
            <a:ln w="0">
              <a:solidFill>
                <a:srgbClr val="3AC0C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7"/>
            <p:cNvSpPr>
              <a:spLocks/>
            </p:cNvSpPr>
            <p:nvPr/>
          </p:nvSpPr>
          <p:spPr bwMode="auto">
            <a:xfrm>
              <a:off x="4424685" y="3067813"/>
              <a:ext cx="140597" cy="167096"/>
            </a:xfrm>
            <a:custGeom>
              <a:avLst/>
              <a:gdLst>
                <a:gd name="T0" fmla="*/ 37 w 53"/>
                <a:gd name="T1" fmla="*/ 0 h 65"/>
                <a:gd name="T2" fmla="*/ 44 w 53"/>
                <a:gd name="T3" fmla="*/ 4 h 65"/>
                <a:gd name="T4" fmla="*/ 53 w 53"/>
                <a:gd name="T5" fmla="*/ 12 h 65"/>
                <a:gd name="T6" fmla="*/ 10 w 53"/>
                <a:gd name="T7" fmla="*/ 65 h 65"/>
                <a:gd name="T8" fmla="*/ 0 w 53"/>
                <a:gd name="T9" fmla="*/ 30 h 65"/>
                <a:gd name="T10" fmla="*/ 13 w 53"/>
                <a:gd name="T11" fmla="*/ 28 h 65"/>
                <a:gd name="T12" fmla="*/ 23 w 53"/>
                <a:gd name="T13" fmla="*/ 22 h 65"/>
                <a:gd name="T14" fmla="*/ 31 w 53"/>
                <a:gd name="T15" fmla="*/ 13 h 65"/>
                <a:gd name="T16" fmla="*/ 35 w 53"/>
                <a:gd name="T17" fmla="*/ 6 h 65"/>
                <a:gd name="T18" fmla="*/ 37 w 53"/>
                <a:gd name="T19" fmla="*/ 0 h 65"/>
                <a:gd name="T20" fmla="*/ 37 w 53"/>
                <a:gd name="T2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65">
                  <a:moveTo>
                    <a:pt x="37" y="0"/>
                  </a:moveTo>
                  <a:lnTo>
                    <a:pt x="44" y="4"/>
                  </a:lnTo>
                  <a:lnTo>
                    <a:pt x="53" y="12"/>
                  </a:lnTo>
                  <a:lnTo>
                    <a:pt x="10" y="65"/>
                  </a:lnTo>
                  <a:lnTo>
                    <a:pt x="0" y="30"/>
                  </a:lnTo>
                  <a:lnTo>
                    <a:pt x="13" y="28"/>
                  </a:lnTo>
                  <a:lnTo>
                    <a:pt x="23" y="22"/>
                  </a:lnTo>
                  <a:lnTo>
                    <a:pt x="31" y="13"/>
                  </a:lnTo>
                  <a:lnTo>
                    <a:pt x="35" y="6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C1D0CA"/>
            </a:solidFill>
            <a:ln w="0">
              <a:solidFill>
                <a:srgbClr val="C1D0C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8"/>
            <p:cNvSpPr>
              <a:spLocks/>
            </p:cNvSpPr>
            <p:nvPr/>
          </p:nvSpPr>
          <p:spPr bwMode="auto">
            <a:xfrm>
              <a:off x="4424685" y="3067813"/>
              <a:ext cx="98153" cy="77122"/>
            </a:xfrm>
            <a:custGeom>
              <a:avLst/>
              <a:gdLst>
                <a:gd name="T0" fmla="*/ 37 w 37"/>
                <a:gd name="T1" fmla="*/ 0 h 30"/>
                <a:gd name="T2" fmla="*/ 37 w 37"/>
                <a:gd name="T3" fmla="*/ 0 h 30"/>
                <a:gd name="T4" fmla="*/ 37 w 37"/>
                <a:gd name="T5" fmla="*/ 0 h 30"/>
                <a:gd name="T6" fmla="*/ 35 w 37"/>
                <a:gd name="T7" fmla="*/ 6 h 30"/>
                <a:gd name="T8" fmla="*/ 31 w 37"/>
                <a:gd name="T9" fmla="*/ 13 h 30"/>
                <a:gd name="T10" fmla="*/ 23 w 37"/>
                <a:gd name="T11" fmla="*/ 22 h 30"/>
                <a:gd name="T12" fmla="*/ 13 w 37"/>
                <a:gd name="T13" fmla="*/ 28 h 30"/>
                <a:gd name="T14" fmla="*/ 0 w 37"/>
                <a:gd name="T15" fmla="*/ 30 h 30"/>
                <a:gd name="T16" fmla="*/ 37 w 37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30">
                  <a:moveTo>
                    <a:pt x="37" y="0"/>
                  </a:moveTo>
                  <a:lnTo>
                    <a:pt x="37" y="0"/>
                  </a:lnTo>
                  <a:lnTo>
                    <a:pt x="37" y="0"/>
                  </a:lnTo>
                  <a:lnTo>
                    <a:pt x="35" y="6"/>
                  </a:lnTo>
                  <a:lnTo>
                    <a:pt x="31" y="13"/>
                  </a:lnTo>
                  <a:lnTo>
                    <a:pt x="23" y="22"/>
                  </a:lnTo>
                  <a:lnTo>
                    <a:pt x="13" y="28"/>
                  </a:lnTo>
                  <a:lnTo>
                    <a:pt x="0" y="3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C9B47A"/>
            </a:solidFill>
            <a:ln w="0">
              <a:solidFill>
                <a:srgbClr val="C9B4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9"/>
            <p:cNvSpPr>
              <a:spLocks/>
            </p:cNvSpPr>
            <p:nvPr/>
          </p:nvSpPr>
          <p:spPr bwMode="auto">
            <a:xfrm>
              <a:off x="4424685" y="3060100"/>
              <a:ext cx="145903" cy="169667"/>
            </a:xfrm>
            <a:custGeom>
              <a:avLst/>
              <a:gdLst>
                <a:gd name="T0" fmla="*/ 37 w 55"/>
                <a:gd name="T1" fmla="*/ 0 h 66"/>
                <a:gd name="T2" fmla="*/ 55 w 55"/>
                <a:gd name="T3" fmla="*/ 13 h 66"/>
                <a:gd name="T4" fmla="*/ 10 w 55"/>
                <a:gd name="T5" fmla="*/ 66 h 66"/>
                <a:gd name="T6" fmla="*/ 0 w 55"/>
                <a:gd name="T7" fmla="*/ 33 h 66"/>
                <a:gd name="T8" fmla="*/ 37 w 5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6">
                  <a:moveTo>
                    <a:pt x="37" y="0"/>
                  </a:moveTo>
                  <a:lnTo>
                    <a:pt x="55" y="13"/>
                  </a:lnTo>
                  <a:lnTo>
                    <a:pt x="10" y="66"/>
                  </a:lnTo>
                  <a:lnTo>
                    <a:pt x="0" y="3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20"/>
            <p:cNvSpPr>
              <a:spLocks/>
            </p:cNvSpPr>
            <p:nvPr/>
          </p:nvSpPr>
          <p:spPr bwMode="auto">
            <a:xfrm>
              <a:off x="4371630" y="2903288"/>
              <a:ext cx="106110" cy="33419"/>
            </a:xfrm>
            <a:custGeom>
              <a:avLst/>
              <a:gdLst>
                <a:gd name="T0" fmla="*/ 15 w 40"/>
                <a:gd name="T1" fmla="*/ 0 h 13"/>
                <a:gd name="T2" fmla="*/ 17 w 40"/>
                <a:gd name="T3" fmla="*/ 0 h 13"/>
                <a:gd name="T4" fmla="*/ 18 w 40"/>
                <a:gd name="T5" fmla="*/ 1 h 13"/>
                <a:gd name="T6" fmla="*/ 20 w 40"/>
                <a:gd name="T7" fmla="*/ 1 h 13"/>
                <a:gd name="T8" fmla="*/ 21 w 40"/>
                <a:gd name="T9" fmla="*/ 1 h 13"/>
                <a:gd name="T10" fmla="*/ 23 w 40"/>
                <a:gd name="T11" fmla="*/ 0 h 13"/>
                <a:gd name="T12" fmla="*/ 26 w 40"/>
                <a:gd name="T13" fmla="*/ 0 h 13"/>
                <a:gd name="T14" fmla="*/ 27 w 40"/>
                <a:gd name="T15" fmla="*/ 0 h 13"/>
                <a:gd name="T16" fmla="*/ 30 w 40"/>
                <a:gd name="T17" fmla="*/ 1 h 13"/>
                <a:gd name="T18" fmla="*/ 34 w 40"/>
                <a:gd name="T19" fmla="*/ 3 h 13"/>
                <a:gd name="T20" fmla="*/ 37 w 40"/>
                <a:gd name="T21" fmla="*/ 4 h 13"/>
                <a:gd name="T22" fmla="*/ 39 w 40"/>
                <a:gd name="T23" fmla="*/ 6 h 13"/>
                <a:gd name="T24" fmla="*/ 40 w 40"/>
                <a:gd name="T25" fmla="*/ 6 h 13"/>
                <a:gd name="T26" fmla="*/ 39 w 40"/>
                <a:gd name="T27" fmla="*/ 6 h 13"/>
                <a:gd name="T28" fmla="*/ 36 w 40"/>
                <a:gd name="T29" fmla="*/ 7 h 13"/>
                <a:gd name="T30" fmla="*/ 33 w 40"/>
                <a:gd name="T31" fmla="*/ 9 h 13"/>
                <a:gd name="T32" fmla="*/ 31 w 40"/>
                <a:gd name="T33" fmla="*/ 10 h 13"/>
                <a:gd name="T34" fmla="*/ 30 w 40"/>
                <a:gd name="T35" fmla="*/ 12 h 13"/>
                <a:gd name="T36" fmla="*/ 27 w 40"/>
                <a:gd name="T37" fmla="*/ 13 h 13"/>
                <a:gd name="T38" fmla="*/ 24 w 40"/>
                <a:gd name="T39" fmla="*/ 13 h 13"/>
                <a:gd name="T40" fmla="*/ 20 w 40"/>
                <a:gd name="T41" fmla="*/ 13 h 13"/>
                <a:gd name="T42" fmla="*/ 15 w 40"/>
                <a:gd name="T43" fmla="*/ 13 h 13"/>
                <a:gd name="T44" fmla="*/ 12 w 40"/>
                <a:gd name="T45" fmla="*/ 13 h 13"/>
                <a:gd name="T46" fmla="*/ 11 w 40"/>
                <a:gd name="T47" fmla="*/ 12 h 13"/>
                <a:gd name="T48" fmla="*/ 8 w 40"/>
                <a:gd name="T49" fmla="*/ 10 h 13"/>
                <a:gd name="T50" fmla="*/ 6 w 40"/>
                <a:gd name="T51" fmla="*/ 9 h 13"/>
                <a:gd name="T52" fmla="*/ 3 w 40"/>
                <a:gd name="T53" fmla="*/ 7 h 13"/>
                <a:gd name="T54" fmla="*/ 0 w 40"/>
                <a:gd name="T55" fmla="*/ 6 h 13"/>
                <a:gd name="T56" fmla="*/ 0 w 40"/>
                <a:gd name="T57" fmla="*/ 6 h 13"/>
                <a:gd name="T58" fmla="*/ 0 w 40"/>
                <a:gd name="T59" fmla="*/ 6 h 13"/>
                <a:gd name="T60" fmla="*/ 3 w 40"/>
                <a:gd name="T61" fmla="*/ 4 h 13"/>
                <a:gd name="T62" fmla="*/ 6 w 40"/>
                <a:gd name="T63" fmla="*/ 3 h 13"/>
                <a:gd name="T64" fmla="*/ 9 w 40"/>
                <a:gd name="T65" fmla="*/ 1 h 13"/>
                <a:gd name="T66" fmla="*/ 12 w 40"/>
                <a:gd name="T67" fmla="*/ 0 h 13"/>
                <a:gd name="T68" fmla="*/ 15 w 40"/>
                <a:gd name="T6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" h="13">
                  <a:moveTo>
                    <a:pt x="15" y="0"/>
                  </a:moveTo>
                  <a:lnTo>
                    <a:pt x="17" y="0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21" y="1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30" y="1"/>
                  </a:lnTo>
                  <a:lnTo>
                    <a:pt x="34" y="3"/>
                  </a:lnTo>
                  <a:lnTo>
                    <a:pt x="37" y="4"/>
                  </a:lnTo>
                  <a:lnTo>
                    <a:pt x="39" y="6"/>
                  </a:lnTo>
                  <a:lnTo>
                    <a:pt x="40" y="6"/>
                  </a:lnTo>
                  <a:lnTo>
                    <a:pt x="39" y="6"/>
                  </a:lnTo>
                  <a:lnTo>
                    <a:pt x="36" y="7"/>
                  </a:lnTo>
                  <a:lnTo>
                    <a:pt x="33" y="9"/>
                  </a:lnTo>
                  <a:lnTo>
                    <a:pt x="31" y="10"/>
                  </a:lnTo>
                  <a:lnTo>
                    <a:pt x="30" y="12"/>
                  </a:lnTo>
                  <a:lnTo>
                    <a:pt x="27" y="13"/>
                  </a:lnTo>
                  <a:lnTo>
                    <a:pt x="24" y="13"/>
                  </a:lnTo>
                  <a:lnTo>
                    <a:pt x="20" y="13"/>
                  </a:lnTo>
                  <a:lnTo>
                    <a:pt x="15" y="13"/>
                  </a:lnTo>
                  <a:lnTo>
                    <a:pt x="12" y="13"/>
                  </a:lnTo>
                  <a:lnTo>
                    <a:pt x="11" y="12"/>
                  </a:lnTo>
                  <a:lnTo>
                    <a:pt x="8" y="10"/>
                  </a:lnTo>
                  <a:lnTo>
                    <a:pt x="6" y="9"/>
                  </a:lnTo>
                  <a:lnTo>
                    <a:pt x="3" y="7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3" y="4"/>
                  </a:lnTo>
                  <a:lnTo>
                    <a:pt x="6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1322"/>
            </a:solidFill>
            <a:ln w="0">
              <a:solidFill>
                <a:srgbClr val="FF13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21"/>
            <p:cNvSpPr>
              <a:spLocks/>
            </p:cNvSpPr>
            <p:nvPr/>
          </p:nvSpPr>
          <p:spPr bwMode="auto">
            <a:xfrm>
              <a:off x="4589156" y="2826166"/>
              <a:ext cx="15917" cy="15424"/>
            </a:xfrm>
            <a:custGeom>
              <a:avLst/>
              <a:gdLst>
                <a:gd name="T0" fmla="*/ 3 w 6"/>
                <a:gd name="T1" fmla="*/ 0 h 6"/>
                <a:gd name="T2" fmla="*/ 5 w 6"/>
                <a:gd name="T3" fmla="*/ 0 h 6"/>
                <a:gd name="T4" fmla="*/ 6 w 6"/>
                <a:gd name="T5" fmla="*/ 3 h 6"/>
                <a:gd name="T6" fmla="*/ 5 w 6"/>
                <a:gd name="T7" fmla="*/ 4 h 6"/>
                <a:gd name="T8" fmla="*/ 3 w 6"/>
                <a:gd name="T9" fmla="*/ 6 h 6"/>
                <a:gd name="T10" fmla="*/ 0 w 6"/>
                <a:gd name="T11" fmla="*/ 4 h 6"/>
                <a:gd name="T12" fmla="*/ 0 w 6"/>
                <a:gd name="T13" fmla="*/ 3 h 6"/>
                <a:gd name="T14" fmla="*/ 0 w 6"/>
                <a:gd name="T15" fmla="*/ 0 h 6"/>
                <a:gd name="T16" fmla="*/ 3 w 6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5" y="0"/>
                  </a:lnTo>
                  <a:lnTo>
                    <a:pt x="6" y="3"/>
                  </a:lnTo>
                  <a:lnTo>
                    <a:pt x="5" y="4"/>
                  </a:lnTo>
                  <a:lnTo>
                    <a:pt x="3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1322"/>
            </a:solidFill>
            <a:ln w="0">
              <a:solidFill>
                <a:srgbClr val="FF13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22"/>
            <p:cNvSpPr>
              <a:spLocks/>
            </p:cNvSpPr>
            <p:nvPr/>
          </p:nvSpPr>
          <p:spPr bwMode="auto">
            <a:xfrm>
              <a:off x="4241646" y="2468835"/>
              <a:ext cx="363429" cy="321339"/>
            </a:xfrm>
            <a:custGeom>
              <a:avLst/>
              <a:gdLst>
                <a:gd name="T0" fmla="*/ 69 w 137"/>
                <a:gd name="T1" fmla="*/ 0 h 125"/>
                <a:gd name="T2" fmla="*/ 92 w 137"/>
                <a:gd name="T3" fmla="*/ 3 h 125"/>
                <a:gd name="T4" fmla="*/ 112 w 137"/>
                <a:gd name="T5" fmla="*/ 10 h 125"/>
                <a:gd name="T6" fmla="*/ 127 w 137"/>
                <a:gd name="T7" fmla="*/ 25 h 125"/>
                <a:gd name="T8" fmla="*/ 134 w 137"/>
                <a:gd name="T9" fmla="*/ 43 h 125"/>
                <a:gd name="T10" fmla="*/ 137 w 137"/>
                <a:gd name="T11" fmla="*/ 67 h 125"/>
                <a:gd name="T12" fmla="*/ 137 w 137"/>
                <a:gd name="T13" fmla="*/ 89 h 125"/>
                <a:gd name="T14" fmla="*/ 136 w 137"/>
                <a:gd name="T15" fmla="*/ 107 h 125"/>
                <a:gd name="T16" fmla="*/ 133 w 137"/>
                <a:gd name="T17" fmla="*/ 119 h 125"/>
                <a:gd name="T18" fmla="*/ 131 w 137"/>
                <a:gd name="T19" fmla="*/ 125 h 125"/>
                <a:gd name="T20" fmla="*/ 131 w 137"/>
                <a:gd name="T21" fmla="*/ 122 h 125"/>
                <a:gd name="T22" fmla="*/ 131 w 137"/>
                <a:gd name="T23" fmla="*/ 113 h 125"/>
                <a:gd name="T24" fmla="*/ 128 w 137"/>
                <a:gd name="T25" fmla="*/ 100 h 125"/>
                <a:gd name="T26" fmla="*/ 124 w 137"/>
                <a:gd name="T27" fmla="*/ 87 h 125"/>
                <a:gd name="T28" fmla="*/ 110 w 137"/>
                <a:gd name="T29" fmla="*/ 69 h 125"/>
                <a:gd name="T30" fmla="*/ 95 w 137"/>
                <a:gd name="T31" fmla="*/ 60 h 125"/>
                <a:gd name="T32" fmla="*/ 91 w 137"/>
                <a:gd name="T33" fmla="*/ 70 h 125"/>
                <a:gd name="T34" fmla="*/ 80 w 137"/>
                <a:gd name="T35" fmla="*/ 81 h 125"/>
                <a:gd name="T36" fmla="*/ 69 w 137"/>
                <a:gd name="T37" fmla="*/ 89 h 125"/>
                <a:gd name="T38" fmla="*/ 54 w 137"/>
                <a:gd name="T39" fmla="*/ 98 h 125"/>
                <a:gd name="T40" fmla="*/ 37 w 137"/>
                <a:gd name="T41" fmla="*/ 104 h 125"/>
                <a:gd name="T42" fmla="*/ 24 w 137"/>
                <a:gd name="T43" fmla="*/ 110 h 125"/>
                <a:gd name="T44" fmla="*/ 15 w 137"/>
                <a:gd name="T45" fmla="*/ 113 h 125"/>
                <a:gd name="T46" fmla="*/ 10 w 137"/>
                <a:gd name="T47" fmla="*/ 113 h 125"/>
                <a:gd name="T48" fmla="*/ 10 w 137"/>
                <a:gd name="T49" fmla="*/ 113 h 125"/>
                <a:gd name="T50" fmla="*/ 10 w 137"/>
                <a:gd name="T51" fmla="*/ 110 h 125"/>
                <a:gd name="T52" fmla="*/ 10 w 137"/>
                <a:gd name="T53" fmla="*/ 107 h 125"/>
                <a:gd name="T54" fmla="*/ 12 w 137"/>
                <a:gd name="T55" fmla="*/ 101 h 125"/>
                <a:gd name="T56" fmla="*/ 12 w 137"/>
                <a:gd name="T57" fmla="*/ 95 h 125"/>
                <a:gd name="T58" fmla="*/ 7 w 137"/>
                <a:gd name="T59" fmla="*/ 110 h 125"/>
                <a:gd name="T60" fmla="*/ 6 w 137"/>
                <a:gd name="T61" fmla="*/ 122 h 125"/>
                <a:gd name="T62" fmla="*/ 7 w 137"/>
                <a:gd name="T63" fmla="*/ 125 h 125"/>
                <a:gd name="T64" fmla="*/ 4 w 137"/>
                <a:gd name="T65" fmla="*/ 119 h 125"/>
                <a:gd name="T66" fmla="*/ 3 w 137"/>
                <a:gd name="T67" fmla="*/ 107 h 125"/>
                <a:gd name="T68" fmla="*/ 0 w 137"/>
                <a:gd name="T69" fmla="*/ 89 h 125"/>
                <a:gd name="T70" fmla="*/ 0 w 137"/>
                <a:gd name="T71" fmla="*/ 67 h 125"/>
                <a:gd name="T72" fmla="*/ 3 w 137"/>
                <a:gd name="T73" fmla="*/ 43 h 125"/>
                <a:gd name="T74" fmla="*/ 12 w 137"/>
                <a:gd name="T75" fmla="*/ 25 h 125"/>
                <a:gd name="T76" fmla="*/ 25 w 137"/>
                <a:gd name="T77" fmla="*/ 10 h 125"/>
                <a:gd name="T78" fmla="*/ 45 w 137"/>
                <a:gd name="T79" fmla="*/ 3 h 125"/>
                <a:gd name="T80" fmla="*/ 69 w 137"/>
                <a:gd name="T8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7" h="125">
                  <a:moveTo>
                    <a:pt x="69" y="0"/>
                  </a:moveTo>
                  <a:lnTo>
                    <a:pt x="92" y="3"/>
                  </a:lnTo>
                  <a:lnTo>
                    <a:pt x="112" y="10"/>
                  </a:lnTo>
                  <a:lnTo>
                    <a:pt x="127" y="25"/>
                  </a:lnTo>
                  <a:lnTo>
                    <a:pt x="134" y="43"/>
                  </a:lnTo>
                  <a:lnTo>
                    <a:pt x="137" y="67"/>
                  </a:lnTo>
                  <a:lnTo>
                    <a:pt x="137" y="89"/>
                  </a:lnTo>
                  <a:lnTo>
                    <a:pt x="136" y="107"/>
                  </a:lnTo>
                  <a:lnTo>
                    <a:pt x="133" y="119"/>
                  </a:lnTo>
                  <a:lnTo>
                    <a:pt x="131" y="125"/>
                  </a:lnTo>
                  <a:lnTo>
                    <a:pt x="131" y="122"/>
                  </a:lnTo>
                  <a:lnTo>
                    <a:pt x="131" y="113"/>
                  </a:lnTo>
                  <a:lnTo>
                    <a:pt x="128" y="100"/>
                  </a:lnTo>
                  <a:lnTo>
                    <a:pt x="124" y="87"/>
                  </a:lnTo>
                  <a:lnTo>
                    <a:pt x="110" y="69"/>
                  </a:lnTo>
                  <a:lnTo>
                    <a:pt x="95" y="60"/>
                  </a:lnTo>
                  <a:lnTo>
                    <a:pt x="91" y="70"/>
                  </a:lnTo>
                  <a:lnTo>
                    <a:pt x="80" y="81"/>
                  </a:lnTo>
                  <a:lnTo>
                    <a:pt x="69" y="89"/>
                  </a:lnTo>
                  <a:lnTo>
                    <a:pt x="54" y="98"/>
                  </a:lnTo>
                  <a:lnTo>
                    <a:pt x="37" y="104"/>
                  </a:lnTo>
                  <a:lnTo>
                    <a:pt x="24" y="110"/>
                  </a:lnTo>
                  <a:lnTo>
                    <a:pt x="15" y="113"/>
                  </a:lnTo>
                  <a:lnTo>
                    <a:pt x="10" y="113"/>
                  </a:lnTo>
                  <a:lnTo>
                    <a:pt x="10" y="113"/>
                  </a:lnTo>
                  <a:lnTo>
                    <a:pt x="10" y="110"/>
                  </a:lnTo>
                  <a:lnTo>
                    <a:pt x="10" y="107"/>
                  </a:lnTo>
                  <a:lnTo>
                    <a:pt x="12" y="101"/>
                  </a:lnTo>
                  <a:lnTo>
                    <a:pt x="12" y="95"/>
                  </a:lnTo>
                  <a:lnTo>
                    <a:pt x="7" y="110"/>
                  </a:lnTo>
                  <a:lnTo>
                    <a:pt x="6" y="122"/>
                  </a:lnTo>
                  <a:lnTo>
                    <a:pt x="7" y="125"/>
                  </a:lnTo>
                  <a:lnTo>
                    <a:pt x="4" y="119"/>
                  </a:lnTo>
                  <a:lnTo>
                    <a:pt x="3" y="107"/>
                  </a:lnTo>
                  <a:lnTo>
                    <a:pt x="0" y="89"/>
                  </a:lnTo>
                  <a:lnTo>
                    <a:pt x="0" y="67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5" y="10"/>
                  </a:lnTo>
                  <a:lnTo>
                    <a:pt x="45" y="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2649991" y="2319734"/>
            <a:ext cx="1127423" cy="1097697"/>
            <a:chOff x="2649991" y="2319734"/>
            <a:chExt cx="1127423" cy="1097697"/>
          </a:xfrm>
        </p:grpSpPr>
        <p:sp>
          <p:nvSpPr>
            <p:cNvPr id="3" name="Freeform 7"/>
            <p:cNvSpPr>
              <a:spLocks/>
            </p:cNvSpPr>
            <p:nvPr/>
          </p:nvSpPr>
          <p:spPr bwMode="auto">
            <a:xfrm>
              <a:off x="2649991" y="2319734"/>
              <a:ext cx="1127423" cy="1092554"/>
            </a:xfrm>
            <a:custGeom>
              <a:avLst/>
              <a:gdLst>
                <a:gd name="T0" fmla="*/ 212 w 425"/>
                <a:gd name="T1" fmla="*/ 0 h 425"/>
                <a:gd name="T2" fmla="*/ 255 w 425"/>
                <a:gd name="T3" fmla="*/ 3 h 425"/>
                <a:gd name="T4" fmla="*/ 296 w 425"/>
                <a:gd name="T5" fmla="*/ 16 h 425"/>
                <a:gd name="T6" fmla="*/ 331 w 425"/>
                <a:gd name="T7" fmla="*/ 36 h 425"/>
                <a:gd name="T8" fmla="*/ 363 w 425"/>
                <a:gd name="T9" fmla="*/ 61 h 425"/>
                <a:gd name="T10" fmla="*/ 390 w 425"/>
                <a:gd name="T11" fmla="*/ 94 h 425"/>
                <a:gd name="T12" fmla="*/ 409 w 425"/>
                <a:gd name="T13" fmla="*/ 130 h 425"/>
                <a:gd name="T14" fmla="*/ 421 w 425"/>
                <a:gd name="T15" fmla="*/ 170 h 425"/>
                <a:gd name="T16" fmla="*/ 425 w 425"/>
                <a:gd name="T17" fmla="*/ 212 h 425"/>
                <a:gd name="T18" fmla="*/ 421 w 425"/>
                <a:gd name="T19" fmla="*/ 255 h 425"/>
                <a:gd name="T20" fmla="*/ 409 w 425"/>
                <a:gd name="T21" fmla="*/ 295 h 425"/>
                <a:gd name="T22" fmla="*/ 390 w 425"/>
                <a:gd name="T23" fmla="*/ 331 h 425"/>
                <a:gd name="T24" fmla="*/ 363 w 425"/>
                <a:gd name="T25" fmla="*/ 362 h 425"/>
                <a:gd name="T26" fmla="*/ 331 w 425"/>
                <a:gd name="T27" fmla="*/ 389 h 425"/>
                <a:gd name="T28" fmla="*/ 296 w 425"/>
                <a:gd name="T29" fmla="*/ 409 h 425"/>
                <a:gd name="T30" fmla="*/ 255 w 425"/>
                <a:gd name="T31" fmla="*/ 421 h 425"/>
                <a:gd name="T32" fmla="*/ 212 w 425"/>
                <a:gd name="T33" fmla="*/ 425 h 425"/>
                <a:gd name="T34" fmla="*/ 170 w 425"/>
                <a:gd name="T35" fmla="*/ 421 h 425"/>
                <a:gd name="T36" fmla="*/ 130 w 425"/>
                <a:gd name="T37" fmla="*/ 409 h 425"/>
                <a:gd name="T38" fmla="*/ 94 w 425"/>
                <a:gd name="T39" fmla="*/ 389 h 425"/>
                <a:gd name="T40" fmla="*/ 61 w 425"/>
                <a:gd name="T41" fmla="*/ 362 h 425"/>
                <a:gd name="T42" fmla="*/ 36 w 425"/>
                <a:gd name="T43" fmla="*/ 331 h 425"/>
                <a:gd name="T44" fmla="*/ 17 w 425"/>
                <a:gd name="T45" fmla="*/ 295 h 425"/>
                <a:gd name="T46" fmla="*/ 5 w 425"/>
                <a:gd name="T47" fmla="*/ 255 h 425"/>
                <a:gd name="T48" fmla="*/ 0 w 425"/>
                <a:gd name="T49" fmla="*/ 212 h 425"/>
                <a:gd name="T50" fmla="*/ 5 w 425"/>
                <a:gd name="T51" fmla="*/ 170 h 425"/>
                <a:gd name="T52" fmla="*/ 17 w 425"/>
                <a:gd name="T53" fmla="*/ 130 h 425"/>
                <a:gd name="T54" fmla="*/ 36 w 425"/>
                <a:gd name="T55" fmla="*/ 94 h 425"/>
                <a:gd name="T56" fmla="*/ 61 w 425"/>
                <a:gd name="T57" fmla="*/ 61 h 425"/>
                <a:gd name="T58" fmla="*/ 94 w 425"/>
                <a:gd name="T59" fmla="*/ 36 h 425"/>
                <a:gd name="T60" fmla="*/ 130 w 425"/>
                <a:gd name="T61" fmla="*/ 16 h 425"/>
                <a:gd name="T62" fmla="*/ 170 w 425"/>
                <a:gd name="T63" fmla="*/ 3 h 425"/>
                <a:gd name="T64" fmla="*/ 212 w 425"/>
                <a:gd name="T65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5" h="425">
                  <a:moveTo>
                    <a:pt x="212" y="0"/>
                  </a:moveTo>
                  <a:lnTo>
                    <a:pt x="255" y="3"/>
                  </a:lnTo>
                  <a:lnTo>
                    <a:pt x="296" y="16"/>
                  </a:lnTo>
                  <a:lnTo>
                    <a:pt x="331" y="36"/>
                  </a:lnTo>
                  <a:lnTo>
                    <a:pt x="363" y="61"/>
                  </a:lnTo>
                  <a:lnTo>
                    <a:pt x="390" y="94"/>
                  </a:lnTo>
                  <a:lnTo>
                    <a:pt x="409" y="130"/>
                  </a:lnTo>
                  <a:lnTo>
                    <a:pt x="421" y="170"/>
                  </a:lnTo>
                  <a:lnTo>
                    <a:pt x="425" y="212"/>
                  </a:lnTo>
                  <a:lnTo>
                    <a:pt x="421" y="255"/>
                  </a:lnTo>
                  <a:lnTo>
                    <a:pt x="409" y="295"/>
                  </a:lnTo>
                  <a:lnTo>
                    <a:pt x="390" y="331"/>
                  </a:lnTo>
                  <a:lnTo>
                    <a:pt x="363" y="362"/>
                  </a:lnTo>
                  <a:lnTo>
                    <a:pt x="331" y="389"/>
                  </a:lnTo>
                  <a:lnTo>
                    <a:pt x="296" y="409"/>
                  </a:lnTo>
                  <a:lnTo>
                    <a:pt x="255" y="421"/>
                  </a:lnTo>
                  <a:lnTo>
                    <a:pt x="212" y="425"/>
                  </a:lnTo>
                  <a:lnTo>
                    <a:pt x="170" y="421"/>
                  </a:lnTo>
                  <a:lnTo>
                    <a:pt x="130" y="409"/>
                  </a:lnTo>
                  <a:lnTo>
                    <a:pt x="94" y="389"/>
                  </a:lnTo>
                  <a:lnTo>
                    <a:pt x="61" y="362"/>
                  </a:lnTo>
                  <a:lnTo>
                    <a:pt x="36" y="331"/>
                  </a:lnTo>
                  <a:lnTo>
                    <a:pt x="17" y="295"/>
                  </a:lnTo>
                  <a:lnTo>
                    <a:pt x="5" y="255"/>
                  </a:lnTo>
                  <a:lnTo>
                    <a:pt x="0" y="212"/>
                  </a:lnTo>
                  <a:lnTo>
                    <a:pt x="5" y="170"/>
                  </a:lnTo>
                  <a:lnTo>
                    <a:pt x="17" y="130"/>
                  </a:lnTo>
                  <a:lnTo>
                    <a:pt x="36" y="94"/>
                  </a:lnTo>
                  <a:lnTo>
                    <a:pt x="61" y="61"/>
                  </a:lnTo>
                  <a:lnTo>
                    <a:pt x="94" y="36"/>
                  </a:lnTo>
                  <a:lnTo>
                    <a:pt x="130" y="16"/>
                  </a:lnTo>
                  <a:lnTo>
                    <a:pt x="170" y="3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3"/>
            <p:cNvSpPr>
              <a:spLocks/>
            </p:cNvSpPr>
            <p:nvPr/>
          </p:nvSpPr>
          <p:spPr bwMode="auto">
            <a:xfrm>
              <a:off x="2960363" y="2471407"/>
              <a:ext cx="249359" cy="753219"/>
            </a:xfrm>
            <a:custGeom>
              <a:avLst/>
              <a:gdLst>
                <a:gd name="T0" fmla="*/ 94 w 94"/>
                <a:gd name="T1" fmla="*/ 0 h 293"/>
                <a:gd name="T2" fmla="*/ 94 w 94"/>
                <a:gd name="T3" fmla="*/ 200 h 293"/>
                <a:gd name="T4" fmla="*/ 0 w 94"/>
                <a:gd name="T5" fmla="*/ 293 h 293"/>
                <a:gd name="T6" fmla="*/ 0 w 94"/>
                <a:gd name="T7" fmla="*/ 287 h 293"/>
                <a:gd name="T8" fmla="*/ 1 w 94"/>
                <a:gd name="T9" fmla="*/ 275 h 293"/>
                <a:gd name="T10" fmla="*/ 3 w 94"/>
                <a:gd name="T11" fmla="*/ 256 h 293"/>
                <a:gd name="T12" fmla="*/ 6 w 94"/>
                <a:gd name="T13" fmla="*/ 232 h 293"/>
                <a:gd name="T14" fmla="*/ 7 w 94"/>
                <a:gd name="T15" fmla="*/ 203 h 293"/>
                <a:gd name="T16" fmla="*/ 10 w 94"/>
                <a:gd name="T17" fmla="*/ 177 h 293"/>
                <a:gd name="T18" fmla="*/ 12 w 94"/>
                <a:gd name="T19" fmla="*/ 148 h 293"/>
                <a:gd name="T20" fmla="*/ 12 w 94"/>
                <a:gd name="T21" fmla="*/ 123 h 293"/>
                <a:gd name="T22" fmla="*/ 12 w 94"/>
                <a:gd name="T23" fmla="*/ 103 h 293"/>
                <a:gd name="T24" fmla="*/ 13 w 94"/>
                <a:gd name="T25" fmla="*/ 80 h 293"/>
                <a:gd name="T26" fmla="*/ 16 w 94"/>
                <a:gd name="T27" fmla="*/ 59 h 293"/>
                <a:gd name="T28" fmla="*/ 23 w 94"/>
                <a:gd name="T29" fmla="*/ 41 h 293"/>
                <a:gd name="T30" fmla="*/ 34 w 94"/>
                <a:gd name="T31" fmla="*/ 24 h 293"/>
                <a:gd name="T32" fmla="*/ 49 w 94"/>
                <a:gd name="T33" fmla="*/ 12 h 293"/>
                <a:gd name="T34" fmla="*/ 68 w 94"/>
                <a:gd name="T35" fmla="*/ 3 h 293"/>
                <a:gd name="T36" fmla="*/ 94 w 94"/>
                <a:gd name="T37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4" h="293">
                  <a:moveTo>
                    <a:pt x="94" y="0"/>
                  </a:moveTo>
                  <a:lnTo>
                    <a:pt x="94" y="200"/>
                  </a:lnTo>
                  <a:lnTo>
                    <a:pt x="0" y="293"/>
                  </a:lnTo>
                  <a:lnTo>
                    <a:pt x="0" y="287"/>
                  </a:lnTo>
                  <a:lnTo>
                    <a:pt x="1" y="275"/>
                  </a:lnTo>
                  <a:lnTo>
                    <a:pt x="3" y="256"/>
                  </a:lnTo>
                  <a:lnTo>
                    <a:pt x="6" y="232"/>
                  </a:lnTo>
                  <a:lnTo>
                    <a:pt x="7" y="203"/>
                  </a:lnTo>
                  <a:lnTo>
                    <a:pt x="10" y="177"/>
                  </a:lnTo>
                  <a:lnTo>
                    <a:pt x="12" y="148"/>
                  </a:lnTo>
                  <a:lnTo>
                    <a:pt x="12" y="123"/>
                  </a:lnTo>
                  <a:lnTo>
                    <a:pt x="12" y="103"/>
                  </a:lnTo>
                  <a:lnTo>
                    <a:pt x="13" y="80"/>
                  </a:lnTo>
                  <a:lnTo>
                    <a:pt x="16" y="59"/>
                  </a:lnTo>
                  <a:lnTo>
                    <a:pt x="23" y="41"/>
                  </a:lnTo>
                  <a:lnTo>
                    <a:pt x="34" y="24"/>
                  </a:lnTo>
                  <a:lnTo>
                    <a:pt x="49" y="12"/>
                  </a:lnTo>
                  <a:lnTo>
                    <a:pt x="68" y="3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B67F18"/>
            </a:solidFill>
            <a:ln w="0">
              <a:solidFill>
                <a:srgbClr val="B67F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4"/>
            <p:cNvSpPr>
              <a:spLocks/>
            </p:cNvSpPr>
            <p:nvPr/>
          </p:nvSpPr>
          <p:spPr bwMode="auto">
            <a:xfrm>
              <a:off x="2801197" y="3062672"/>
              <a:ext cx="408525" cy="354759"/>
            </a:xfrm>
            <a:custGeom>
              <a:avLst/>
              <a:gdLst>
                <a:gd name="T0" fmla="*/ 118 w 154"/>
                <a:gd name="T1" fmla="*/ 0 h 138"/>
                <a:gd name="T2" fmla="*/ 154 w 154"/>
                <a:gd name="T3" fmla="*/ 0 h 138"/>
                <a:gd name="T4" fmla="*/ 154 w 154"/>
                <a:gd name="T5" fmla="*/ 138 h 138"/>
                <a:gd name="T6" fmla="*/ 112 w 154"/>
                <a:gd name="T7" fmla="*/ 133 h 138"/>
                <a:gd name="T8" fmla="*/ 73 w 154"/>
                <a:gd name="T9" fmla="*/ 121 h 138"/>
                <a:gd name="T10" fmla="*/ 37 w 154"/>
                <a:gd name="T11" fmla="*/ 102 h 138"/>
                <a:gd name="T12" fmla="*/ 6 w 154"/>
                <a:gd name="T13" fmla="*/ 76 h 138"/>
                <a:gd name="T14" fmla="*/ 0 w 154"/>
                <a:gd name="T15" fmla="*/ 69 h 138"/>
                <a:gd name="T16" fmla="*/ 4 w 154"/>
                <a:gd name="T17" fmla="*/ 60 h 138"/>
                <a:gd name="T18" fmla="*/ 12 w 154"/>
                <a:gd name="T19" fmla="*/ 50 h 138"/>
                <a:gd name="T20" fmla="*/ 24 w 154"/>
                <a:gd name="T21" fmla="*/ 41 h 138"/>
                <a:gd name="T22" fmla="*/ 42 w 154"/>
                <a:gd name="T23" fmla="*/ 35 h 138"/>
                <a:gd name="T24" fmla="*/ 72 w 154"/>
                <a:gd name="T25" fmla="*/ 29 h 138"/>
                <a:gd name="T26" fmla="*/ 97 w 154"/>
                <a:gd name="T27" fmla="*/ 17 h 138"/>
                <a:gd name="T28" fmla="*/ 118 w 154"/>
                <a:gd name="T29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4" h="138">
                  <a:moveTo>
                    <a:pt x="118" y="0"/>
                  </a:moveTo>
                  <a:lnTo>
                    <a:pt x="154" y="0"/>
                  </a:lnTo>
                  <a:lnTo>
                    <a:pt x="154" y="138"/>
                  </a:lnTo>
                  <a:lnTo>
                    <a:pt x="112" y="133"/>
                  </a:lnTo>
                  <a:lnTo>
                    <a:pt x="73" y="121"/>
                  </a:lnTo>
                  <a:lnTo>
                    <a:pt x="37" y="102"/>
                  </a:lnTo>
                  <a:lnTo>
                    <a:pt x="6" y="76"/>
                  </a:lnTo>
                  <a:lnTo>
                    <a:pt x="0" y="69"/>
                  </a:lnTo>
                  <a:lnTo>
                    <a:pt x="4" y="60"/>
                  </a:lnTo>
                  <a:lnTo>
                    <a:pt x="12" y="50"/>
                  </a:lnTo>
                  <a:lnTo>
                    <a:pt x="24" y="41"/>
                  </a:lnTo>
                  <a:lnTo>
                    <a:pt x="42" y="35"/>
                  </a:lnTo>
                  <a:lnTo>
                    <a:pt x="72" y="29"/>
                  </a:lnTo>
                  <a:lnTo>
                    <a:pt x="97" y="17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5"/>
            <p:cNvSpPr>
              <a:spLocks/>
            </p:cNvSpPr>
            <p:nvPr/>
          </p:nvSpPr>
          <p:spPr bwMode="auto">
            <a:xfrm>
              <a:off x="3114223" y="2949560"/>
              <a:ext cx="95499" cy="197944"/>
            </a:xfrm>
            <a:custGeom>
              <a:avLst/>
              <a:gdLst>
                <a:gd name="T0" fmla="*/ 0 w 36"/>
                <a:gd name="T1" fmla="*/ 0 h 77"/>
                <a:gd name="T2" fmla="*/ 36 w 36"/>
                <a:gd name="T3" fmla="*/ 0 h 77"/>
                <a:gd name="T4" fmla="*/ 36 w 36"/>
                <a:gd name="T5" fmla="*/ 77 h 77"/>
                <a:gd name="T6" fmla="*/ 22 w 36"/>
                <a:gd name="T7" fmla="*/ 74 h 77"/>
                <a:gd name="T8" fmla="*/ 12 w 36"/>
                <a:gd name="T9" fmla="*/ 68 h 77"/>
                <a:gd name="T10" fmla="*/ 6 w 36"/>
                <a:gd name="T11" fmla="*/ 61 h 77"/>
                <a:gd name="T12" fmla="*/ 1 w 36"/>
                <a:gd name="T13" fmla="*/ 53 h 77"/>
                <a:gd name="T14" fmla="*/ 0 w 36"/>
                <a:gd name="T15" fmla="*/ 47 h 77"/>
                <a:gd name="T16" fmla="*/ 0 w 36"/>
                <a:gd name="T1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77">
                  <a:moveTo>
                    <a:pt x="0" y="0"/>
                  </a:moveTo>
                  <a:lnTo>
                    <a:pt x="36" y="0"/>
                  </a:lnTo>
                  <a:lnTo>
                    <a:pt x="36" y="77"/>
                  </a:lnTo>
                  <a:lnTo>
                    <a:pt x="22" y="74"/>
                  </a:lnTo>
                  <a:lnTo>
                    <a:pt x="12" y="68"/>
                  </a:lnTo>
                  <a:lnTo>
                    <a:pt x="6" y="61"/>
                  </a:lnTo>
                  <a:lnTo>
                    <a:pt x="1" y="53"/>
                  </a:lnTo>
                  <a:lnTo>
                    <a:pt x="0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6"/>
            <p:cNvSpPr>
              <a:spLocks/>
            </p:cNvSpPr>
            <p:nvPr/>
          </p:nvSpPr>
          <p:spPr bwMode="auto">
            <a:xfrm>
              <a:off x="3042599" y="2561381"/>
              <a:ext cx="167125" cy="452446"/>
            </a:xfrm>
            <a:custGeom>
              <a:avLst/>
              <a:gdLst>
                <a:gd name="T0" fmla="*/ 63 w 63"/>
                <a:gd name="T1" fmla="*/ 0 h 176"/>
                <a:gd name="T2" fmla="*/ 63 w 63"/>
                <a:gd name="T3" fmla="*/ 176 h 176"/>
                <a:gd name="T4" fmla="*/ 52 w 63"/>
                <a:gd name="T5" fmla="*/ 173 h 176"/>
                <a:gd name="T6" fmla="*/ 37 w 63"/>
                <a:gd name="T7" fmla="*/ 164 h 176"/>
                <a:gd name="T8" fmla="*/ 24 w 63"/>
                <a:gd name="T9" fmla="*/ 151 h 176"/>
                <a:gd name="T10" fmla="*/ 12 w 63"/>
                <a:gd name="T11" fmla="*/ 133 h 176"/>
                <a:gd name="T12" fmla="*/ 4 w 63"/>
                <a:gd name="T13" fmla="*/ 112 h 176"/>
                <a:gd name="T14" fmla="*/ 0 w 63"/>
                <a:gd name="T15" fmla="*/ 88 h 176"/>
                <a:gd name="T16" fmla="*/ 1 w 63"/>
                <a:gd name="T17" fmla="*/ 67 h 176"/>
                <a:gd name="T18" fmla="*/ 3 w 63"/>
                <a:gd name="T19" fmla="*/ 49 h 176"/>
                <a:gd name="T20" fmla="*/ 7 w 63"/>
                <a:gd name="T21" fmla="*/ 33 h 176"/>
                <a:gd name="T22" fmla="*/ 16 w 63"/>
                <a:gd name="T23" fmla="*/ 19 h 176"/>
                <a:gd name="T24" fmla="*/ 27 w 63"/>
                <a:gd name="T25" fmla="*/ 9 h 176"/>
                <a:gd name="T26" fmla="*/ 43 w 63"/>
                <a:gd name="T27" fmla="*/ 1 h 176"/>
                <a:gd name="T28" fmla="*/ 63 w 63"/>
                <a:gd name="T2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176">
                  <a:moveTo>
                    <a:pt x="63" y="0"/>
                  </a:moveTo>
                  <a:lnTo>
                    <a:pt x="63" y="176"/>
                  </a:lnTo>
                  <a:lnTo>
                    <a:pt x="52" y="173"/>
                  </a:lnTo>
                  <a:lnTo>
                    <a:pt x="37" y="164"/>
                  </a:lnTo>
                  <a:lnTo>
                    <a:pt x="24" y="151"/>
                  </a:lnTo>
                  <a:lnTo>
                    <a:pt x="12" y="133"/>
                  </a:lnTo>
                  <a:lnTo>
                    <a:pt x="4" y="112"/>
                  </a:lnTo>
                  <a:lnTo>
                    <a:pt x="0" y="88"/>
                  </a:lnTo>
                  <a:lnTo>
                    <a:pt x="1" y="67"/>
                  </a:lnTo>
                  <a:lnTo>
                    <a:pt x="3" y="49"/>
                  </a:lnTo>
                  <a:lnTo>
                    <a:pt x="7" y="33"/>
                  </a:lnTo>
                  <a:lnTo>
                    <a:pt x="16" y="19"/>
                  </a:lnTo>
                  <a:lnTo>
                    <a:pt x="27" y="9"/>
                  </a:lnTo>
                  <a:lnTo>
                    <a:pt x="43" y="1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7"/>
            <p:cNvSpPr>
              <a:spLocks/>
            </p:cNvSpPr>
            <p:nvPr/>
          </p:nvSpPr>
          <p:spPr bwMode="auto">
            <a:xfrm>
              <a:off x="3010766" y="2736190"/>
              <a:ext cx="39792" cy="107970"/>
            </a:xfrm>
            <a:custGeom>
              <a:avLst/>
              <a:gdLst>
                <a:gd name="T0" fmla="*/ 3 w 15"/>
                <a:gd name="T1" fmla="*/ 0 h 42"/>
                <a:gd name="T2" fmla="*/ 4 w 15"/>
                <a:gd name="T3" fmla="*/ 0 h 42"/>
                <a:gd name="T4" fmla="*/ 7 w 15"/>
                <a:gd name="T5" fmla="*/ 2 h 42"/>
                <a:gd name="T6" fmla="*/ 9 w 15"/>
                <a:gd name="T7" fmla="*/ 6 h 42"/>
                <a:gd name="T8" fmla="*/ 12 w 15"/>
                <a:gd name="T9" fmla="*/ 12 h 42"/>
                <a:gd name="T10" fmla="*/ 12 w 15"/>
                <a:gd name="T11" fmla="*/ 17 h 42"/>
                <a:gd name="T12" fmla="*/ 13 w 15"/>
                <a:gd name="T13" fmla="*/ 24 h 42"/>
                <a:gd name="T14" fmla="*/ 15 w 15"/>
                <a:gd name="T15" fmla="*/ 35 h 42"/>
                <a:gd name="T16" fmla="*/ 13 w 15"/>
                <a:gd name="T17" fmla="*/ 41 h 42"/>
                <a:gd name="T18" fmla="*/ 12 w 15"/>
                <a:gd name="T19" fmla="*/ 42 h 42"/>
                <a:gd name="T20" fmla="*/ 10 w 15"/>
                <a:gd name="T21" fmla="*/ 42 h 42"/>
                <a:gd name="T22" fmla="*/ 7 w 15"/>
                <a:gd name="T23" fmla="*/ 42 h 42"/>
                <a:gd name="T24" fmla="*/ 7 w 15"/>
                <a:gd name="T25" fmla="*/ 39 h 42"/>
                <a:gd name="T26" fmla="*/ 6 w 15"/>
                <a:gd name="T27" fmla="*/ 36 h 42"/>
                <a:gd name="T28" fmla="*/ 6 w 15"/>
                <a:gd name="T29" fmla="*/ 32 h 42"/>
                <a:gd name="T30" fmla="*/ 4 w 15"/>
                <a:gd name="T31" fmla="*/ 23 h 42"/>
                <a:gd name="T32" fmla="*/ 1 w 15"/>
                <a:gd name="T33" fmla="*/ 14 h 42"/>
                <a:gd name="T34" fmla="*/ 0 w 15"/>
                <a:gd name="T35" fmla="*/ 6 h 42"/>
                <a:gd name="T36" fmla="*/ 0 w 15"/>
                <a:gd name="T37" fmla="*/ 2 h 42"/>
                <a:gd name="T38" fmla="*/ 1 w 15"/>
                <a:gd name="T39" fmla="*/ 0 h 42"/>
                <a:gd name="T40" fmla="*/ 3 w 15"/>
                <a:gd name="T4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" h="42">
                  <a:moveTo>
                    <a:pt x="3" y="0"/>
                  </a:moveTo>
                  <a:lnTo>
                    <a:pt x="4" y="0"/>
                  </a:lnTo>
                  <a:lnTo>
                    <a:pt x="7" y="2"/>
                  </a:lnTo>
                  <a:lnTo>
                    <a:pt x="9" y="6"/>
                  </a:lnTo>
                  <a:lnTo>
                    <a:pt x="12" y="12"/>
                  </a:lnTo>
                  <a:lnTo>
                    <a:pt x="12" y="17"/>
                  </a:lnTo>
                  <a:lnTo>
                    <a:pt x="13" y="24"/>
                  </a:lnTo>
                  <a:lnTo>
                    <a:pt x="15" y="35"/>
                  </a:lnTo>
                  <a:lnTo>
                    <a:pt x="13" y="41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7" y="42"/>
                  </a:lnTo>
                  <a:lnTo>
                    <a:pt x="7" y="39"/>
                  </a:lnTo>
                  <a:lnTo>
                    <a:pt x="6" y="36"/>
                  </a:lnTo>
                  <a:lnTo>
                    <a:pt x="6" y="32"/>
                  </a:lnTo>
                  <a:lnTo>
                    <a:pt x="4" y="23"/>
                  </a:lnTo>
                  <a:lnTo>
                    <a:pt x="1" y="14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8"/>
            <p:cNvSpPr>
              <a:spLocks/>
            </p:cNvSpPr>
            <p:nvPr/>
          </p:nvSpPr>
          <p:spPr bwMode="auto">
            <a:xfrm>
              <a:off x="3066473" y="3093521"/>
              <a:ext cx="2654" cy="5141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6D11"/>
            </a:solidFill>
            <a:ln w="0">
              <a:solidFill>
                <a:srgbClr val="956D1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9"/>
            <p:cNvSpPr>
              <a:spLocks/>
            </p:cNvSpPr>
            <p:nvPr/>
          </p:nvSpPr>
          <p:spPr bwMode="auto">
            <a:xfrm>
              <a:off x="3069127" y="3098662"/>
              <a:ext cx="140597" cy="141389"/>
            </a:xfrm>
            <a:custGeom>
              <a:avLst/>
              <a:gdLst>
                <a:gd name="T0" fmla="*/ 0 w 53"/>
                <a:gd name="T1" fmla="*/ 0 h 55"/>
                <a:gd name="T2" fmla="*/ 44 w 53"/>
                <a:gd name="T3" fmla="*/ 52 h 55"/>
                <a:gd name="T4" fmla="*/ 53 w 53"/>
                <a:gd name="T5" fmla="*/ 19 h 55"/>
                <a:gd name="T6" fmla="*/ 44 w 53"/>
                <a:gd name="T7" fmla="*/ 55 h 55"/>
                <a:gd name="T8" fmla="*/ 0 w 53"/>
                <a:gd name="T9" fmla="*/ 0 h 55"/>
                <a:gd name="T10" fmla="*/ 0 w 53"/>
                <a:gd name="T1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55">
                  <a:moveTo>
                    <a:pt x="0" y="0"/>
                  </a:moveTo>
                  <a:lnTo>
                    <a:pt x="44" y="52"/>
                  </a:lnTo>
                  <a:lnTo>
                    <a:pt x="53" y="19"/>
                  </a:lnTo>
                  <a:lnTo>
                    <a:pt x="44" y="5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0"/>
            <p:cNvSpPr>
              <a:spLocks/>
            </p:cNvSpPr>
            <p:nvPr/>
          </p:nvSpPr>
          <p:spPr bwMode="auto">
            <a:xfrm>
              <a:off x="3066473" y="3062672"/>
              <a:ext cx="143249" cy="169667"/>
            </a:xfrm>
            <a:custGeom>
              <a:avLst/>
              <a:gdLst>
                <a:gd name="T0" fmla="*/ 18 w 54"/>
                <a:gd name="T1" fmla="*/ 0 h 66"/>
                <a:gd name="T2" fmla="*/ 54 w 54"/>
                <a:gd name="T3" fmla="*/ 33 h 66"/>
                <a:gd name="T4" fmla="*/ 45 w 54"/>
                <a:gd name="T5" fmla="*/ 66 h 66"/>
                <a:gd name="T6" fmla="*/ 0 w 54"/>
                <a:gd name="T7" fmla="*/ 12 h 66"/>
                <a:gd name="T8" fmla="*/ 18 w 54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66">
                  <a:moveTo>
                    <a:pt x="18" y="0"/>
                  </a:moveTo>
                  <a:lnTo>
                    <a:pt x="54" y="33"/>
                  </a:lnTo>
                  <a:lnTo>
                    <a:pt x="45" y="66"/>
                  </a:lnTo>
                  <a:lnTo>
                    <a:pt x="0" y="1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1"/>
            <p:cNvSpPr>
              <a:spLocks/>
            </p:cNvSpPr>
            <p:nvPr/>
          </p:nvSpPr>
          <p:spPr bwMode="auto">
            <a:xfrm>
              <a:off x="3029335" y="2828736"/>
              <a:ext cx="15917" cy="15424"/>
            </a:xfrm>
            <a:custGeom>
              <a:avLst/>
              <a:gdLst>
                <a:gd name="T0" fmla="*/ 3 w 6"/>
                <a:gd name="T1" fmla="*/ 0 h 6"/>
                <a:gd name="T2" fmla="*/ 6 w 6"/>
                <a:gd name="T3" fmla="*/ 0 h 6"/>
                <a:gd name="T4" fmla="*/ 6 w 6"/>
                <a:gd name="T5" fmla="*/ 3 h 6"/>
                <a:gd name="T6" fmla="*/ 6 w 6"/>
                <a:gd name="T7" fmla="*/ 5 h 6"/>
                <a:gd name="T8" fmla="*/ 3 w 6"/>
                <a:gd name="T9" fmla="*/ 6 h 6"/>
                <a:gd name="T10" fmla="*/ 2 w 6"/>
                <a:gd name="T11" fmla="*/ 5 h 6"/>
                <a:gd name="T12" fmla="*/ 0 w 6"/>
                <a:gd name="T13" fmla="*/ 3 h 6"/>
                <a:gd name="T14" fmla="*/ 2 w 6"/>
                <a:gd name="T15" fmla="*/ 0 h 6"/>
                <a:gd name="T16" fmla="*/ 3 w 6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6" y="0"/>
                  </a:lnTo>
                  <a:lnTo>
                    <a:pt x="6" y="3"/>
                  </a:lnTo>
                  <a:lnTo>
                    <a:pt x="6" y="5"/>
                  </a:lnTo>
                  <a:lnTo>
                    <a:pt x="3" y="6"/>
                  </a:lnTo>
                  <a:lnTo>
                    <a:pt x="2" y="5"/>
                  </a:lnTo>
                  <a:lnTo>
                    <a:pt x="0" y="3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2E9E2"/>
            </a:solidFill>
            <a:ln w="0">
              <a:solidFill>
                <a:srgbClr val="42E9E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2"/>
            <p:cNvSpPr>
              <a:spLocks/>
            </p:cNvSpPr>
            <p:nvPr/>
          </p:nvSpPr>
          <p:spPr bwMode="auto">
            <a:xfrm>
              <a:off x="3209722" y="2471407"/>
              <a:ext cx="252013" cy="714659"/>
            </a:xfrm>
            <a:custGeom>
              <a:avLst/>
              <a:gdLst>
                <a:gd name="T0" fmla="*/ 0 w 95"/>
                <a:gd name="T1" fmla="*/ 0 h 278"/>
                <a:gd name="T2" fmla="*/ 26 w 95"/>
                <a:gd name="T3" fmla="*/ 3 h 278"/>
                <a:gd name="T4" fmla="*/ 46 w 95"/>
                <a:gd name="T5" fmla="*/ 12 h 278"/>
                <a:gd name="T6" fmla="*/ 61 w 95"/>
                <a:gd name="T7" fmla="*/ 24 h 278"/>
                <a:gd name="T8" fmla="*/ 71 w 95"/>
                <a:gd name="T9" fmla="*/ 41 h 278"/>
                <a:gd name="T10" fmla="*/ 79 w 95"/>
                <a:gd name="T11" fmla="*/ 59 h 278"/>
                <a:gd name="T12" fmla="*/ 82 w 95"/>
                <a:gd name="T13" fmla="*/ 80 h 278"/>
                <a:gd name="T14" fmla="*/ 83 w 95"/>
                <a:gd name="T15" fmla="*/ 103 h 278"/>
                <a:gd name="T16" fmla="*/ 83 w 95"/>
                <a:gd name="T17" fmla="*/ 123 h 278"/>
                <a:gd name="T18" fmla="*/ 83 w 95"/>
                <a:gd name="T19" fmla="*/ 147 h 278"/>
                <a:gd name="T20" fmla="*/ 85 w 95"/>
                <a:gd name="T21" fmla="*/ 172 h 278"/>
                <a:gd name="T22" fmla="*/ 88 w 95"/>
                <a:gd name="T23" fmla="*/ 197 h 278"/>
                <a:gd name="T24" fmla="*/ 89 w 95"/>
                <a:gd name="T25" fmla="*/ 223 h 278"/>
                <a:gd name="T26" fmla="*/ 91 w 95"/>
                <a:gd name="T27" fmla="*/ 244 h 278"/>
                <a:gd name="T28" fmla="*/ 94 w 95"/>
                <a:gd name="T29" fmla="*/ 262 h 278"/>
                <a:gd name="T30" fmla="*/ 94 w 95"/>
                <a:gd name="T31" fmla="*/ 274 h 278"/>
                <a:gd name="T32" fmla="*/ 95 w 95"/>
                <a:gd name="T33" fmla="*/ 278 h 278"/>
                <a:gd name="T34" fmla="*/ 0 w 95"/>
                <a:gd name="T35" fmla="*/ 200 h 278"/>
                <a:gd name="T36" fmla="*/ 0 w 95"/>
                <a:gd name="T37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5" h="278">
                  <a:moveTo>
                    <a:pt x="0" y="0"/>
                  </a:moveTo>
                  <a:lnTo>
                    <a:pt x="26" y="3"/>
                  </a:lnTo>
                  <a:lnTo>
                    <a:pt x="46" y="12"/>
                  </a:lnTo>
                  <a:lnTo>
                    <a:pt x="61" y="24"/>
                  </a:lnTo>
                  <a:lnTo>
                    <a:pt x="71" y="41"/>
                  </a:lnTo>
                  <a:lnTo>
                    <a:pt x="79" y="59"/>
                  </a:lnTo>
                  <a:lnTo>
                    <a:pt x="82" y="80"/>
                  </a:lnTo>
                  <a:lnTo>
                    <a:pt x="83" y="103"/>
                  </a:lnTo>
                  <a:lnTo>
                    <a:pt x="83" y="123"/>
                  </a:lnTo>
                  <a:lnTo>
                    <a:pt x="83" y="147"/>
                  </a:lnTo>
                  <a:lnTo>
                    <a:pt x="85" y="172"/>
                  </a:lnTo>
                  <a:lnTo>
                    <a:pt x="88" y="197"/>
                  </a:lnTo>
                  <a:lnTo>
                    <a:pt x="89" y="223"/>
                  </a:lnTo>
                  <a:lnTo>
                    <a:pt x="91" y="244"/>
                  </a:lnTo>
                  <a:lnTo>
                    <a:pt x="94" y="262"/>
                  </a:lnTo>
                  <a:lnTo>
                    <a:pt x="94" y="274"/>
                  </a:lnTo>
                  <a:lnTo>
                    <a:pt x="95" y="278"/>
                  </a:lnTo>
                  <a:lnTo>
                    <a:pt x="0" y="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7F18"/>
            </a:solidFill>
            <a:ln w="0">
              <a:solidFill>
                <a:srgbClr val="B67F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3"/>
            <p:cNvSpPr>
              <a:spLocks/>
            </p:cNvSpPr>
            <p:nvPr/>
          </p:nvSpPr>
          <p:spPr bwMode="auto">
            <a:xfrm>
              <a:off x="3209722" y="3062672"/>
              <a:ext cx="411178" cy="354759"/>
            </a:xfrm>
            <a:custGeom>
              <a:avLst/>
              <a:gdLst>
                <a:gd name="T0" fmla="*/ 0 w 155"/>
                <a:gd name="T1" fmla="*/ 0 h 138"/>
                <a:gd name="T2" fmla="*/ 37 w 155"/>
                <a:gd name="T3" fmla="*/ 0 h 138"/>
                <a:gd name="T4" fmla="*/ 58 w 155"/>
                <a:gd name="T5" fmla="*/ 17 h 138"/>
                <a:gd name="T6" fmla="*/ 83 w 155"/>
                <a:gd name="T7" fmla="*/ 29 h 138"/>
                <a:gd name="T8" fmla="*/ 113 w 155"/>
                <a:gd name="T9" fmla="*/ 35 h 138"/>
                <a:gd name="T10" fmla="*/ 131 w 155"/>
                <a:gd name="T11" fmla="*/ 41 h 138"/>
                <a:gd name="T12" fmla="*/ 143 w 155"/>
                <a:gd name="T13" fmla="*/ 50 h 138"/>
                <a:gd name="T14" fmla="*/ 150 w 155"/>
                <a:gd name="T15" fmla="*/ 60 h 138"/>
                <a:gd name="T16" fmla="*/ 155 w 155"/>
                <a:gd name="T17" fmla="*/ 69 h 138"/>
                <a:gd name="T18" fmla="*/ 149 w 155"/>
                <a:gd name="T19" fmla="*/ 76 h 138"/>
                <a:gd name="T20" fmla="*/ 117 w 155"/>
                <a:gd name="T21" fmla="*/ 102 h 138"/>
                <a:gd name="T22" fmla="*/ 82 w 155"/>
                <a:gd name="T23" fmla="*/ 121 h 138"/>
                <a:gd name="T24" fmla="*/ 43 w 155"/>
                <a:gd name="T25" fmla="*/ 133 h 138"/>
                <a:gd name="T26" fmla="*/ 0 w 155"/>
                <a:gd name="T27" fmla="*/ 138 h 138"/>
                <a:gd name="T28" fmla="*/ 0 w 155"/>
                <a:gd name="T29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5" h="138">
                  <a:moveTo>
                    <a:pt x="0" y="0"/>
                  </a:moveTo>
                  <a:lnTo>
                    <a:pt x="37" y="0"/>
                  </a:lnTo>
                  <a:lnTo>
                    <a:pt x="58" y="17"/>
                  </a:lnTo>
                  <a:lnTo>
                    <a:pt x="83" y="29"/>
                  </a:lnTo>
                  <a:lnTo>
                    <a:pt x="113" y="35"/>
                  </a:lnTo>
                  <a:lnTo>
                    <a:pt x="131" y="41"/>
                  </a:lnTo>
                  <a:lnTo>
                    <a:pt x="143" y="50"/>
                  </a:lnTo>
                  <a:lnTo>
                    <a:pt x="150" y="60"/>
                  </a:lnTo>
                  <a:lnTo>
                    <a:pt x="155" y="69"/>
                  </a:lnTo>
                  <a:lnTo>
                    <a:pt x="149" y="76"/>
                  </a:lnTo>
                  <a:lnTo>
                    <a:pt x="117" y="102"/>
                  </a:lnTo>
                  <a:lnTo>
                    <a:pt x="82" y="121"/>
                  </a:lnTo>
                  <a:lnTo>
                    <a:pt x="43" y="133"/>
                  </a:lnTo>
                  <a:lnTo>
                    <a:pt x="0" y="1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34"/>
            <p:cNvSpPr>
              <a:spLocks/>
            </p:cNvSpPr>
            <p:nvPr/>
          </p:nvSpPr>
          <p:spPr bwMode="auto">
            <a:xfrm>
              <a:off x="3209722" y="2949560"/>
              <a:ext cx="98153" cy="197944"/>
            </a:xfrm>
            <a:custGeom>
              <a:avLst/>
              <a:gdLst>
                <a:gd name="T0" fmla="*/ 0 w 37"/>
                <a:gd name="T1" fmla="*/ 0 h 77"/>
                <a:gd name="T2" fmla="*/ 37 w 37"/>
                <a:gd name="T3" fmla="*/ 0 h 77"/>
                <a:gd name="T4" fmla="*/ 37 w 37"/>
                <a:gd name="T5" fmla="*/ 47 h 77"/>
                <a:gd name="T6" fmla="*/ 35 w 37"/>
                <a:gd name="T7" fmla="*/ 53 h 77"/>
                <a:gd name="T8" fmla="*/ 31 w 37"/>
                <a:gd name="T9" fmla="*/ 61 h 77"/>
                <a:gd name="T10" fmla="*/ 25 w 37"/>
                <a:gd name="T11" fmla="*/ 68 h 77"/>
                <a:gd name="T12" fmla="*/ 14 w 37"/>
                <a:gd name="T13" fmla="*/ 74 h 77"/>
                <a:gd name="T14" fmla="*/ 0 w 37"/>
                <a:gd name="T15" fmla="*/ 77 h 77"/>
                <a:gd name="T16" fmla="*/ 0 w 37"/>
                <a:gd name="T1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77">
                  <a:moveTo>
                    <a:pt x="0" y="0"/>
                  </a:moveTo>
                  <a:lnTo>
                    <a:pt x="37" y="0"/>
                  </a:lnTo>
                  <a:lnTo>
                    <a:pt x="37" y="47"/>
                  </a:lnTo>
                  <a:lnTo>
                    <a:pt x="35" y="53"/>
                  </a:lnTo>
                  <a:lnTo>
                    <a:pt x="31" y="61"/>
                  </a:lnTo>
                  <a:lnTo>
                    <a:pt x="25" y="68"/>
                  </a:lnTo>
                  <a:lnTo>
                    <a:pt x="14" y="74"/>
                  </a:lnTo>
                  <a:lnTo>
                    <a:pt x="0" y="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35"/>
            <p:cNvSpPr>
              <a:spLocks/>
            </p:cNvSpPr>
            <p:nvPr/>
          </p:nvSpPr>
          <p:spPr bwMode="auto">
            <a:xfrm>
              <a:off x="3209722" y="2561381"/>
              <a:ext cx="169776" cy="452446"/>
            </a:xfrm>
            <a:custGeom>
              <a:avLst/>
              <a:gdLst>
                <a:gd name="T0" fmla="*/ 0 w 64"/>
                <a:gd name="T1" fmla="*/ 0 h 176"/>
                <a:gd name="T2" fmla="*/ 20 w 64"/>
                <a:gd name="T3" fmla="*/ 1 h 176"/>
                <a:gd name="T4" fmla="*/ 37 w 64"/>
                <a:gd name="T5" fmla="*/ 9 h 176"/>
                <a:gd name="T6" fmla="*/ 47 w 64"/>
                <a:gd name="T7" fmla="*/ 19 h 176"/>
                <a:gd name="T8" fmla="*/ 55 w 64"/>
                <a:gd name="T9" fmla="*/ 33 h 176"/>
                <a:gd name="T10" fmla="*/ 61 w 64"/>
                <a:gd name="T11" fmla="*/ 49 h 176"/>
                <a:gd name="T12" fmla="*/ 62 w 64"/>
                <a:gd name="T13" fmla="*/ 67 h 176"/>
                <a:gd name="T14" fmla="*/ 64 w 64"/>
                <a:gd name="T15" fmla="*/ 88 h 176"/>
                <a:gd name="T16" fmla="*/ 59 w 64"/>
                <a:gd name="T17" fmla="*/ 112 h 176"/>
                <a:gd name="T18" fmla="*/ 52 w 64"/>
                <a:gd name="T19" fmla="*/ 133 h 176"/>
                <a:gd name="T20" fmla="*/ 40 w 64"/>
                <a:gd name="T21" fmla="*/ 151 h 176"/>
                <a:gd name="T22" fmla="*/ 26 w 64"/>
                <a:gd name="T23" fmla="*/ 164 h 176"/>
                <a:gd name="T24" fmla="*/ 11 w 64"/>
                <a:gd name="T25" fmla="*/ 173 h 176"/>
                <a:gd name="T26" fmla="*/ 0 w 64"/>
                <a:gd name="T27" fmla="*/ 176 h 176"/>
                <a:gd name="T28" fmla="*/ 0 w 64"/>
                <a:gd name="T2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176">
                  <a:moveTo>
                    <a:pt x="0" y="0"/>
                  </a:moveTo>
                  <a:lnTo>
                    <a:pt x="20" y="1"/>
                  </a:lnTo>
                  <a:lnTo>
                    <a:pt x="37" y="9"/>
                  </a:lnTo>
                  <a:lnTo>
                    <a:pt x="47" y="19"/>
                  </a:lnTo>
                  <a:lnTo>
                    <a:pt x="55" y="33"/>
                  </a:lnTo>
                  <a:lnTo>
                    <a:pt x="61" y="49"/>
                  </a:lnTo>
                  <a:lnTo>
                    <a:pt x="62" y="67"/>
                  </a:lnTo>
                  <a:lnTo>
                    <a:pt x="64" y="88"/>
                  </a:lnTo>
                  <a:lnTo>
                    <a:pt x="59" y="112"/>
                  </a:lnTo>
                  <a:lnTo>
                    <a:pt x="52" y="133"/>
                  </a:lnTo>
                  <a:lnTo>
                    <a:pt x="40" y="151"/>
                  </a:lnTo>
                  <a:lnTo>
                    <a:pt x="26" y="164"/>
                  </a:lnTo>
                  <a:lnTo>
                    <a:pt x="11" y="173"/>
                  </a:lnTo>
                  <a:lnTo>
                    <a:pt x="0" y="1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36"/>
            <p:cNvSpPr>
              <a:spLocks/>
            </p:cNvSpPr>
            <p:nvPr/>
          </p:nvSpPr>
          <p:spPr bwMode="auto">
            <a:xfrm>
              <a:off x="3371541" y="2736190"/>
              <a:ext cx="39792" cy="107970"/>
            </a:xfrm>
            <a:custGeom>
              <a:avLst/>
              <a:gdLst>
                <a:gd name="T0" fmla="*/ 12 w 15"/>
                <a:gd name="T1" fmla="*/ 0 h 42"/>
                <a:gd name="T2" fmla="*/ 13 w 15"/>
                <a:gd name="T3" fmla="*/ 0 h 42"/>
                <a:gd name="T4" fmla="*/ 15 w 15"/>
                <a:gd name="T5" fmla="*/ 2 h 42"/>
                <a:gd name="T6" fmla="*/ 15 w 15"/>
                <a:gd name="T7" fmla="*/ 6 h 42"/>
                <a:gd name="T8" fmla="*/ 13 w 15"/>
                <a:gd name="T9" fmla="*/ 14 h 42"/>
                <a:gd name="T10" fmla="*/ 10 w 15"/>
                <a:gd name="T11" fmla="*/ 23 h 42"/>
                <a:gd name="T12" fmla="*/ 9 w 15"/>
                <a:gd name="T13" fmla="*/ 32 h 42"/>
                <a:gd name="T14" fmla="*/ 9 w 15"/>
                <a:gd name="T15" fmla="*/ 36 h 42"/>
                <a:gd name="T16" fmla="*/ 7 w 15"/>
                <a:gd name="T17" fmla="*/ 39 h 42"/>
                <a:gd name="T18" fmla="*/ 7 w 15"/>
                <a:gd name="T19" fmla="*/ 42 h 42"/>
                <a:gd name="T20" fmla="*/ 4 w 15"/>
                <a:gd name="T21" fmla="*/ 42 h 42"/>
                <a:gd name="T22" fmla="*/ 3 w 15"/>
                <a:gd name="T23" fmla="*/ 42 h 42"/>
                <a:gd name="T24" fmla="*/ 1 w 15"/>
                <a:gd name="T25" fmla="*/ 41 h 42"/>
                <a:gd name="T26" fmla="*/ 0 w 15"/>
                <a:gd name="T27" fmla="*/ 35 h 42"/>
                <a:gd name="T28" fmla="*/ 1 w 15"/>
                <a:gd name="T29" fmla="*/ 24 h 42"/>
                <a:gd name="T30" fmla="*/ 3 w 15"/>
                <a:gd name="T31" fmla="*/ 17 h 42"/>
                <a:gd name="T32" fmla="*/ 3 w 15"/>
                <a:gd name="T33" fmla="*/ 12 h 42"/>
                <a:gd name="T34" fmla="*/ 6 w 15"/>
                <a:gd name="T35" fmla="*/ 6 h 42"/>
                <a:gd name="T36" fmla="*/ 7 w 15"/>
                <a:gd name="T37" fmla="*/ 2 h 42"/>
                <a:gd name="T38" fmla="*/ 10 w 15"/>
                <a:gd name="T39" fmla="*/ 0 h 42"/>
                <a:gd name="T40" fmla="*/ 12 w 15"/>
                <a:gd name="T4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" h="42">
                  <a:moveTo>
                    <a:pt x="12" y="0"/>
                  </a:moveTo>
                  <a:lnTo>
                    <a:pt x="13" y="0"/>
                  </a:lnTo>
                  <a:lnTo>
                    <a:pt x="15" y="2"/>
                  </a:lnTo>
                  <a:lnTo>
                    <a:pt x="15" y="6"/>
                  </a:lnTo>
                  <a:lnTo>
                    <a:pt x="13" y="14"/>
                  </a:lnTo>
                  <a:lnTo>
                    <a:pt x="10" y="23"/>
                  </a:lnTo>
                  <a:lnTo>
                    <a:pt x="9" y="32"/>
                  </a:lnTo>
                  <a:lnTo>
                    <a:pt x="9" y="36"/>
                  </a:lnTo>
                  <a:lnTo>
                    <a:pt x="7" y="39"/>
                  </a:lnTo>
                  <a:lnTo>
                    <a:pt x="7" y="42"/>
                  </a:lnTo>
                  <a:lnTo>
                    <a:pt x="4" y="42"/>
                  </a:lnTo>
                  <a:lnTo>
                    <a:pt x="3" y="42"/>
                  </a:lnTo>
                  <a:lnTo>
                    <a:pt x="1" y="41"/>
                  </a:lnTo>
                  <a:lnTo>
                    <a:pt x="0" y="35"/>
                  </a:lnTo>
                  <a:lnTo>
                    <a:pt x="1" y="24"/>
                  </a:lnTo>
                  <a:lnTo>
                    <a:pt x="3" y="17"/>
                  </a:lnTo>
                  <a:lnTo>
                    <a:pt x="3" y="12"/>
                  </a:lnTo>
                  <a:lnTo>
                    <a:pt x="6" y="6"/>
                  </a:lnTo>
                  <a:lnTo>
                    <a:pt x="7" y="2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37"/>
            <p:cNvSpPr>
              <a:spLocks/>
            </p:cNvSpPr>
            <p:nvPr/>
          </p:nvSpPr>
          <p:spPr bwMode="auto">
            <a:xfrm>
              <a:off x="3326443" y="3078096"/>
              <a:ext cx="21222" cy="20566"/>
            </a:xfrm>
            <a:custGeom>
              <a:avLst/>
              <a:gdLst>
                <a:gd name="T0" fmla="*/ 0 w 8"/>
                <a:gd name="T1" fmla="*/ 0 h 8"/>
                <a:gd name="T2" fmla="*/ 2 w 8"/>
                <a:gd name="T3" fmla="*/ 2 h 8"/>
                <a:gd name="T4" fmla="*/ 8 w 8"/>
                <a:gd name="T5" fmla="*/ 8 h 8"/>
                <a:gd name="T6" fmla="*/ 0 w 8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lnTo>
                    <a:pt x="2" y="2"/>
                  </a:lnTo>
                  <a:lnTo>
                    <a:pt x="8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C0CD"/>
            </a:solidFill>
            <a:ln w="0">
              <a:solidFill>
                <a:srgbClr val="3AC0C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38"/>
            <p:cNvSpPr>
              <a:spLocks/>
            </p:cNvSpPr>
            <p:nvPr/>
          </p:nvSpPr>
          <p:spPr bwMode="auto">
            <a:xfrm>
              <a:off x="3331749" y="3083238"/>
              <a:ext cx="23876" cy="15424"/>
            </a:xfrm>
            <a:custGeom>
              <a:avLst/>
              <a:gdLst>
                <a:gd name="T0" fmla="*/ 0 w 9"/>
                <a:gd name="T1" fmla="*/ 0 h 6"/>
                <a:gd name="T2" fmla="*/ 9 w 9"/>
                <a:gd name="T3" fmla="*/ 4 h 6"/>
                <a:gd name="T4" fmla="*/ 7 w 9"/>
                <a:gd name="T5" fmla="*/ 6 h 6"/>
                <a:gd name="T6" fmla="*/ 6 w 9"/>
                <a:gd name="T7" fmla="*/ 6 h 6"/>
                <a:gd name="T8" fmla="*/ 0 w 9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6">
                  <a:moveTo>
                    <a:pt x="0" y="0"/>
                  </a:moveTo>
                  <a:lnTo>
                    <a:pt x="9" y="4"/>
                  </a:lnTo>
                  <a:lnTo>
                    <a:pt x="7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6D11"/>
            </a:solidFill>
            <a:ln w="0">
              <a:solidFill>
                <a:srgbClr val="956D1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39"/>
            <p:cNvSpPr>
              <a:spLocks/>
            </p:cNvSpPr>
            <p:nvPr/>
          </p:nvSpPr>
          <p:spPr bwMode="auto">
            <a:xfrm>
              <a:off x="3209722" y="3070383"/>
              <a:ext cx="140597" cy="169667"/>
            </a:xfrm>
            <a:custGeom>
              <a:avLst/>
              <a:gdLst>
                <a:gd name="T0" fmla="*/ 37 w 53"/>
                <a:gd name="T1" fmla="*/ 0 h 66"/>
                <a:gd name="T2" fmla="*/ 44 w 53"/>
                <a:gd name="T3" fmla="*/ 3 h 66"/>
                <a:gd name="T4" fmla="*/ 52 w 53"/>
                <a:gd name="T5" fmla="*/ 11 h 66"/>
                <a:gd name="T6" fmla="*/ 53 w 53"/>
                <a:gd name="T7" fmla="*/ 11 h 66"/>
                <a:gd name="T8" fmla="*/ 10 w 53"/>
                <a:gd name="T9" fmla="*/ 66 h 66"/>
                <a:gd name="T10" fmla="*/ 0 w 53"/>
                <a:gd name="T11" fmla="*/ 30 h 66"/>
                <a:gd name="T12" fmla="*/ 14 w 53"/>
                <a:gd name="T13" fmla="*/ 27 h 66"/>
                <a:gd name="T14" fmla="*/ 25 w 53"/>
                <a:gd name="T15" fmla="*/ 21 h 66"/>
                <a:gd name="T16" fmla="*/ 31 w 53"/>
                <a:gd name="T17" fmla="*/ 14 h 66"/>
                <a:gd name="T18" fmla="*/ 35 w 53"/>
                <a:gd name="T19" fmla="*/ 6 h 66"/>
                <a:gd name="T20" fmla="*/ 37 w 53"/>
                <a:gd name="T21" fmla="*/ 0 h 66"/>
                <a:gd name="T22" fmla="*/ 37 w 53"/>
                <a:gd name="T2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" h="66">
                  <a:moveTo>
                    <a:pt x="37" y="0"/>
                  </a:moveTo>
                  <a:lnTo>
                    <a:pt x="44" y="3"/>
                  </a:lnTo>
                  <a:lnTo>
                    <a:pt x="52" y="11"/>
                  </a:lnTo>
                  <a:lnTo>
                    <a:pt x="53" y="11"/>
                  </a:lnTo>
                  <a:lnTo>
                    <a:pt x="10" y="66"/>
                  </a:lnTo>
                  <a:lnTo>
                    <a:pt x="0" y="30"/>
                  </a:lnTo>
                  <a:lnTo>
                    <a:pt x="14" y="27"/>
                  </a:lnTo>
                  <a:lnTo>
                    <a:pt x="25" y="21"/>
                  </a:lnTo>
                  <a:lnTo>
                    <a:pt x="31" y="14"/>
                  </a:lnTo>
                  <a:lnTo>
                    <a:pt x="35" y="6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40"/>
            <p:cNvSpPr>
              <a:spLocks/>
            </p:cNvSpPr>
            <p:nvPr/>
          </p:nvSpPr>
          <p:spPr bwMode="auto">
            <a:xfrm>
              <a:off x="3209722" y="3070383"/>
              <a:ext cx="98153" cy="77122"/>
            </a:xfrm>
            <a:custGeom>
              <a:avLst/>
              <a:gdLst>
                <a:gd name="T0" fmla="*/ 37 w 37"/>
                <a:gd name="T1" fmla="*/ 0 h 30"/>
                <a:gd name="T2" fmla="*/ 37 w 37"/>
                <a:gd name="T3" fmla="*/ 0 h 30"/>
                <a:gd name="T4" fmla="*/ 37 w 37"/>
                <a:gd name="T5" fmla="*/ 0 h 30"/>
                <a:gd name="T6" fmla="*/ 35 w 37"/>
                <a:gd name="T7" fmla="*/ 6 h 30"/>
                <a:gd name="T8" fmla="*/ 31 w 37"/>
                <a:gd name="T9" fmla="*/ 14 h 30"/>
                <a:gd name="T10" fmla="*/ 25 w 37"/>
                <a:gd name="T11" fmla="*/ 21 h 30"/>
                <a:gd name="T12" fmla="*/ 14 w 37"/>
                <a:gd name="T13" fmla="*/ 27 h 30"/>
                <a:gd name="T14" fmla="*/ 0 w 37"/>
                <a:gd name="T15" fmla="*/ 30 h 30"/>
                <a:gd name="T16" fmla="*/ 37 w 37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30">
                  <a:moveTo>
                    <a:pt x="37" y="0"/>
                  </a:moveTo>
                  <a:lnTo>
                    <a:pt x="37" y="0"/>
                  </a:lnTo>
                  <a:lnTo>
                    <a:pt x="37" y="0"/>
                  </a:lnTo>
                  <a:lnTo>
                    <a:pt x="35" y="6"/>
                  </a:lnTo>
                  <a:lnTo>
                    <a:pt x="31" y="14"/>
                  </a:lnTo>
                  <a:lnTo>
                    <a:pt x="25" y="21"/>
                  </a:lnTo>
                  <a:lnTo>
                    <a:pt x="14" y="27"/>
                  </a:lnTo>
                  <a:lnTo>
                    <a:pt x="0" y="3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C9B47A"/>
            </a:solidFill>
            <a:ln w="0">
              <a:solidFill>
                <a:srgbClr val="C9B4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41"/>
            <p:cNvSpPr>
              <a:spLocks/>
            </p:cNvSpPr>
            <p:nvPr/>
          </p:nvSpPr>
          <p:spPr bwMode="auto">
            <a:xfrm>
              <a:off x="3209722" y="3062672"/>
              <a:ext cx="145903" cy="169667"/>
            </a:xfrm>
            <a:custGeom>
              <a:avLst/>
              <a:gdLst>
                <a:gd name="T0" fmla="*/ 37 w 55"/>
                <a:gd name="T1" fmla="*/ 0 h 66"/>
                <a:gd name="T2" fmla="*/ 55 w 55"/>
                <a:gd name="T3" fmla="*/ 12 h 66"/>
                <a:gd name="T4" fmla="*/ 10 w 55"/>
                <a:gd name="T5" fmla="*/ 66 h 66"/>
                <a:gd name="T6" fmla="*/ 0 w 55"/>
                <a:gd name="T7" fmla="*/ 33 h 66"/>
                <a:gd name="T8" fmla="*/ 37 w 5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6">
                  <a:moveTo>
                    <a:pt x="37" y="0"/>
                  </a:moveTo>
                  <a:lnTo>
                    <a:pt x="55" y="12"/>
                  </a:lnTo>
                  <a:lnTo>
                    <a:pt x="10" y="66"/>
                  </a:lnTo>
                  <a:lnTo>
                    <a:pt x="0" y="3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42"/>
            <p:cNvSpPr>
              <a:spLocks/>
            </p:cNvSpPr>
            <p:nvPr/>
          </p:nvSpPr>
          <p:spPr bwMode="auto">
            <a:xfrm>
              <a:off x="3156667" y="2905857"/>
              <a:ext cx="106110" cy="35990"/>
            </a:xfrm>
            <a:custGeom>
              <a:avLst/>
              <a:gdLst>
                <a:gd name="T0" fmla="*/ 15 w 40"/>
                <a:gd name="T1" fmla="*/ 0 h 14"/>
                <a:gd name="T2" fmla="*/ 18 w 40"/>
                <a:gd name="T3" fmla="*/ 0 h 14"/>
                <a:gd name="T4" fmla="*/ 18 w 40"/>
                <a:gd name="T5" fmla="*/ 2 h 14"/>
                <a:gd name="T6" fmla="*/ 20 w 40"/>
                <a:gd name="T7" fmla="*/ 2 h 14"/>
                <a:gd name="T8" fmla="*/ 23 w 40"/>
                <a:gd name="T9" fmla="*/ 2 h 14"/>
                <a:gd name="T10" fmla="*/ 23 w 40"/>
                <a:gd name="T11" fmla="*/ 0 h 14"/>
                <a:gd name="T12" fmla="*/ 26 w 40"/>
                <a:gd name="T13" fmla="*/ 0 h 14"/>
                <a:gd name="T14" fmla="*/ 29 w 40"/>
                <a:gd name="T15" fmla="*/ 0 h 14"/>
                <a:gd name="T16" fmla="*/ 31 w 40"/>
                <a:gd name="T17" fmla="*/ 2 h 14"/>
                <a:gd name="T18" fmla="*/ 34 w 40"/>
                <a:gd name="T19" fmla="*/ 3 h 14"/>
                <a:gd name="T20" fmla="*/ 37 w 40"/>
                <a:gd name="T21" fmla="*/ 5 h 14"/>
                <a:gd name="T22" fmla="*/ 39 w 40"/>
                <a:gd name="T23" fmla="*/ 6 h 14"/>
                <a:gd name="T24" fmla="*/ 40 w 40"/>
                <a:gd name="T25" fmla="*/ 6 h 14"/>
                <a:gd name="T26" fmla="*/ 39 w 40"/>
                <a:gd name="T27" fmla="*/ 6 h 14"/>
                <a:gd name="T28" fmla="*/ 37 w 40"/>
                <a:gd name="T29" fmla="*/ 8 h 14"/>
                <a:gd name="T30" fmla="*/ 34 w 40"/>
                <a:gd name="T31" fmla="*/ 9 h 14"/>
                <a:gd name="T32" fmla="*/ 31 w 40"/>
                <a:gd name="T33" fmla="*/ 11 h 14"/>
                <a:gd name="T34" fmla="*/ 30 w 40"/>
                <a:gd name="T35" fmla="*/ 12 h 14"/>
                <a:gd name="T36" fmla="*/ 27 w 40"/>
                <a:gd name="T37" fmla="*/ 12 h 14"/>
                <a:gd name="T38" fmla="*/ 24 w 40"/>
                <a:gd name="T39" fmla="*/ 14 h 14"/>
                <a:gd name="T40" fmla="*/ 20 w 40"/>
                <a:gd name="T41" fmla="*/ 14 h 14"/>
                <a:gd name="T42" fmla="*/ 17 w 40"/>
                <a:gd name="T43" fmla="*/ 14 h 14"/>
                <a:gd name="T44" fmla="*/ 14 w 40"/>
                <a:gd name="T45" fmla="*/ 12 h 14"/>
                <a:gd name="T46" fmla="*/ 11 w 40"/>
                <a:gd name="T47" fmla="*/ 12 h 14"/>
                <a:gd name="T48" fmla="*/ 9 w 40"/>
                <a:gd name="T49" fmla="*/ 11 h 14"/>
                <a:gd name="T50" fmla="*/ 6 w 40"/>
                <a:gd name="T51" fmla="*/ 9 h 14"/>
                <a:gd name="T52" fmla="*/ 3 w 40"/>
                <a:gd name="T53" fmla="*/ 8 h 14"/>
                <a:gd name="T54" fmla="*/ 2 w 40"/>
                <a:gd name="T55" fmla="*/ 6 h 14"/>
                <a:gd name="T56" fmla="*/ 0 w 40"/>
                <a:gd name="T57" fmla="*/ 6 h 14"/>
                <a:gd name="T58" fmla="*/ 2 w 40"/>
                <a:gd name="T59" fmla="*/ 6 h 14"/>
                <a:gd name="T60" fmla="*/ 3 w 40"/>
                <a:gd name="T61" fmla="*/ 5 h 14"/>
                <a:gd name="T62" fmla="*/ 6 w 40"/>
                <a:gd name="T63" fmla="*/ 3 h 14"/>
                <a:gd name="T64" fmla="*/ 9 w 40"/>
                <a:gd name="T65" fmla="*/ 2 h 14"/>
                <a:gd name="T66" fmla="*/ 12 w 40"/>
                <a:gd name="T67" fmla="*/ 0 h 14"/>
                <a:gd name="T68" fmla="*/ 15 w 40"/>
                <a:gd name="T6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" h="14">
                  <a:moveTo>
                    <a:pt x="15" y="0"/>
                  </a:moveTo>
                  <a:lnTo>
                    <a:pt x="18" y="0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3" y="2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9" y="0"/>
                  </a:lnTo>
                  <a:lnTo>
                    <a:pt x="31" y="2"/>
                  </a:lnTo>
                  <a:lnTo>
                    <a:pt x="34" y="3"/>
                  </a:lnTo>
                  <a:lnTo>
                    <a:pt x="37" y="5"/>
                  </a:lnTo>
                  <a:lnTo>
                    <a:pt x="39" y="6"/>
                  </a:lnTo>
                  <a:lnTo>
                    <a:pt x="40" y="6"/>
                  </a:lnTo>
                  <a:lnTo>
                    <a:pt x="39" y="6"/>
                  </a:lnTo>
                  <a:lnTo>
                    <a:pt x="37" y="8"/>
                  </a:lnTo>
                  <a:lnTo>
                    <a:pt x="34" y="9"/>
                  </a:lnTo>
                  <a:lnTo>
                    <a:pt x="31" y="11"/>
                  </a:lnTo>
                  <a:lnTo>
                    <a:pt x="30" y="12"/>
                  </a:lnTo>
                  <a:lnTo>
                    <a:pt x="27" y="12"/>
                  </a:lnTo>
                  <a:lnTo>
                    <a:pt x="24" y="14"/>
                  </a:lnTo>
                  <a:lnTo>
                    <a:pt x="20" y="14"/>
                  </a:lnTo>
                  <a:lnTo>
                    <a:pt x="17" y="14"/>
                  </a:lnTo>
                  <a:lnTo>
                    <a:pt x="14" y="12"/>
                  </a:lnTo>
                  <a:lnTo>
                    <a:pt x="11" y="12"/>
                  </a:lnTo>
                  <a:lnTo>
                    <a:pt x="9" y="11"/>
                  </a:lnTo>
                  <a:lnTo>
                    <a:pt x="6" y="9"/>
                  </a:lnTo>
                  <a:lnTo>
                    <a:pt x="3" y="8"/>
                  </a:lnTo>
                  <a:lnTo>
                    <a:pt x="2" y="6"/>
                  </a:lnTo>
                  <a:lnTo>
                    <a:pt x="0" y="6"/>
                  </a:lnTo>
                  <a:lnTo>
                    <a:pt x="2" y="6"/>
                  </a:lnTo>
                  <a:lnTo>
                    <a:pt x="3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7041B"/>
            </a:solidFill>
            <a:ln w="0">
              <a:solidFill>
                <a:srgbClr val="C7041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43"/>
            <p:cNvSpPr>
              <a:spLocks/>
            </p:cNvSpPr>
            <p:nvPr/>
          </p:nvSpPr>
          <p:spPr bwMode="auto">
            <a:xfrm>
              <a:off x="3374193" y="2828736"/>
              <a:ext cx="15917" cy="15424"/>
            </a:xfrm>
            <a:custGeom>
              <a:avLst/>
              <a:gdLst>
                <a:gd name="T0" fmla="*/ 3 w 6"/>
                <a:gd name="T1" fmla="*/ 0 h 6"/>
                <a:gd name="T2" fmla="*/ 5 w 6"/>
                <a:gd name="T3" fmla="*/ 0 h 6"/>
                <a:gd name="T4" fmla="*/ 6 w 6"/>
                <a:gd name="T5" fmla="*/ 3 h 6"/>
                <a:gd name="T6" fmla="*/ 5 w 6"/>
                <a:gd name="T7" fmla="*/ 5 h 6"/>
                <a:gd name="T8" fmla="*/ 3 w 6"/>
                <a:gd name="T9" fmla="*/ 6 h 6"/>
                <a:gd name="T10" fmla="*/ 0 w 6"/>
                <a:gd name="T11" fmla="*/ 5 h 6"/>
                <a:gd name="T12" fmla="*/ 0 w 6"/>
                <a:gd name="T13" fmla="*/ 3 h 6"/>
                <a:gd name="T14" fmla="*/ 0 w 6"/>
                <a:gd name="T15" fmla="*/ 0 h 6"/>
                <a:gd name="T16" fmla="*/ 3 w 6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5" y="0"/>
                  </a:lnTo>
                  <a:lnTo>
                    <a:pt x="6" y="3"/>
                  </a:lnTo>
                  <a:lnTo>
                    <a:pt x="5" y="5"/>
                  </a:lnTo>
                  <a:lnTo>
                    <a:pt x="3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2E9E2"/>
            </a:solidFill>
            <a:ln w="0">
              <a:solidFill>
                <a:srgbClr val="42E9E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44"/>
            <p:cNvSpPr>
              <a:spLocks/>
            </p:cNvSpPr>
            <p:nvPr/>
          </p:nvSpPr>
          <p:spPr bwMode="auto">
            <a:xfrm>
              <a:off x="3026683" y="2471407"/>
              <a:ext cx="368734" cy="326480"/>
            </a:xfrm>
            <a:custGeom>
              <a:avLst/>
              <a:gdLst>
                <a:gd name="T0" fmla="*/ 69 w 139"/>
                <a:gd name="T1" fmla="*/ 0 h 127"/>
                <a:gd name="T2" fmla="*/ 94 w 139"/>
                <a:gd name="T3" fmla="*/ 3 h 127"/>
                <a:gd name="T4" fmla="*/ 113 w 139"/>
                <a:gd name="T5" fmla="*/ 12 h 127"/>
                <a:gd name="T6" fmla="*/ 127 w 139"/>
                <a:gd name="T7" fmla="*/ 26 h 127"/>
                <a:gd name="T8" fmla="*/ 134 w 139"/>
                <a:gd name="T9" fmla="*/ 44 h 127"/>
                <a:gd name="T10" fmla="*/ 139 w 139"/>
                <a:gd name="T11" fmla="*/ 68 h 127"/>
                <a:gd name="T12" fmla="*/ 137 w 139"/>
                <a:gd name="T13" fmla="*/ 90 h 127"/>
                <a:gd name="T14" fmla="*/ 136 w 139"/>
                <a:gd name="T15" fmla="*/ 108 h 127"/>
                <a:gd name="T16" fmla="*/ 133 w 139"/>
                <a:gd name="T17" fmla="*/ 120 h 127"/>
                <a:gd name="T18" fmla="*/ 131 w 139"/>
                <a:gd name="T19" fmla="*/ 127 h 127"/>
                <a:gd name="T20" fmla="*/ 131 w 139"/>
                <a:gd name="T21" fmla="*/ 123 h 127"/>
                <a:gd name="T22" fmla="*/ 131 w 139"/>
                <a:gd name="T23" fmla="*/ 114 h 127"/>
                <a:gd name="T24" fmla="*/ 128 w 139"/>
                <a:gd name="T25" fmla="*/ 102 h 127"/>
                <a:gd name="T26" fmla="*/ 124 w 139"/>
                <a:gd name="T27" fmla="*/ 87 h 127"/>
                <a:gd name="T28" fmla="*/ 110 w 139"/>
                <a:gd name="T29" fmla="*/ 71 h 127"/>
                <a:gd name="T30" fmla="*/ 97 w 139"/>
                <a:gd name="T31" fmla="*/ 60 h 127"/>
                <a:gd name="T32" fmla="*/ 91 w 139"/>
                <a:gd name="T33" fmla="*/ 71 h 127"/>
                <a:gd name="T34" fmla="*/ 82 w 139"/>
                <a:gd name="T35" fmla="*/ 81 h 127"/>
                <a:gd name="T36" fmla="*/ 69 w 139"/>
                <a:gd name="T37" fmla="*/ 90 h 127"/>
                <a:gd name="T38" fmla="*/ 54 w 139"/>
                <a:gd name="T39" fmla="*/ 99 h 127"/>
                <a:gd name="T40" fmla="*/ 39 w 139"/>
                <a:gd name="T41" fmla="*/ 106 h 127"/>
                <a:gd name="T42" fmla="*/ 25 w 139"/>
                <a:gd name="T43" fmla="*/ 111 h 127"/>
                <a:gd name="T44" fmla="*/ 15 w 139"/>
                <a:gd name="T45" fmla="*/ 114 h 127"/>
                <a:gd name="T46" fmla="*/ 12 w 139"/>
                <a:gd name="T47" fmla="*/ 115 h 127"/>
                <a:gd name="T48" fmla="*/ 12 w 139"/>
                <a:gd name="T49" fmla="*/ 114 h 127"/>
                <a:gd name="T50" fmla="*/ 12 w 139"/>
                <a:gd name="T51" fmla="*/ 111 h 127"/>
                <a:gd name="T52" fmla="*/ 12 w 139"/>
                <a:gd name="T53" fmla="*/ 108 h 127"/>
                <a:gd name="T54" fmla="*/ 12 w 139"/>
                <a:gd name="T55" fmla="*/ 102 h 127"/>
                <a:gd name="T56" fmla="*/ 13 w 139"/>
                <a:gd name="T57" fmla="*/ 96 h 127"/>
                <a:gd name="T58" fmla="*/ 9 w 139"/>
                <a:gd name="T59" fmla="*/ 112 h 127"/>
                <a:gd name="T60" fmla="*/ 7 w 139"/>
                <a:gd name="T61" fmla="*/ 123 h 127"/>
                <a:gd name="T62" fmla="*/ 7 w 139"/>
                <a:gd name="T63" fmla="*/ 127 h 127"/>
                <a:gd name="T64" fmla="*/ 6 w 139"/>
                <a:gd name="T65" fmla="*/ 120 h 127"/>
                <a:gd name="T66" fmla="*/ 3 w 139"/>
                <a:gd name="T67" fmla="*/ 108 h 127"/>
                <a:gd name="T68" fmla="*/ 1 w 139"/>
                <a:gd name="T69" fmla="*/ 90 h 127"/>
                <a:gd name="T70" fmla="*/ 0 w 139"/>
                <a:gd name="T71" fmla="*/ 68 h 127"/>
                <a:gd name="T72" fmla="*/ 4 w 139"/>
                <a:gd name="T73" fmla="*/ 44 h 127"/>
                <a:gd name="T74" fmla="*/ 12 w 139"/>
                <a:gd name="T75" fmla="*/ 26 h 127"/>
                <a:gd name="T76" fmla="*/ 25 w 139"/>
                <a:gd name="T77" fmla="*/ 12 h 127"/>
                <a:gd name="T78" fmla="*/ 45 w 139"/>
                <a:gd name="T79" fmla="*/ 3 h 127"/>
                <a:gd name="T80" fmla="*/ 69 w 139"/>
                <a:gd name="T8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9" h="127">
                  <a:moveTo>
                    <a:pt x="69" y="0"/>
                  </a:moveTo>
                  <a:lnTo>
                    <a:pt x="94" y="3"/>
                  </a:lnTo>
                  <a:lnTo>
                    <a:pt x="113" y="12"/>
                  </a:lnTo>
                  <a:lnTo>
                    <a:pt x="127" y="26"/>
                  </a:lnTo>
                  <a:lnTo>
                    <a:pt x="134" y="44"/>
                  </a:lnTo>
                  <a:lnTo>
                    <a:pt x="139" y="68"/>
                  </a:lnTo>
                  <a:lnTo>
                    <a:pt x="137" y="90"/>
                  </a:lnTo>
                  <a:lnTo>
                    <a:pt x="136" y="108"/>
                  </a:lnTo>
                  <a:lnTo>
                    <a:pt x="133" y="120"/>
                  </a:lnTo>
                  <a:lnTo>
                    <a:pt x="131" y="127"/>
                  </a:lnTo>
                  <a:lnTo>
                    <a:pt x="131" y="123"/>
                  </a:lnTo>
                  <a:lnTo>
                    <a:pt x="131" y="114"/>
                  </a:lnTo>
                  <a:lnTo>
                    <a:pt x="128" y="102"/>
                  </a:lnTo>
                  <a:lnTo>
                    <a:pt x="124" y="87"/>
                  </a:lnTo>
                  <a:lnTo>
                    <a:pt x="110" y="71"/>
                  </a:lnTo>
                  <a:lnTo>
                    <a:pt x="97" y="60"/>
                  </a:lnTo>
                  <a:lnTo>
                    <a:pt x="91" y="71"/>
                  </a:lnTo>
                  <a:lnTo>
                    <a:pt x="82" y="81"/>
                  </a:lnTo>
                  <a:lnTo>
                    <a:pt x="69" y="90"/>
                  </a:lnTo>
                  <a:lnTo>
                    <a:pt x="54" y="99"/>
                  </a:lnTo>
                  <a:lnTo>
                    <a:pt x="39" y="106"/>
                  </a:lnTo>
                  <a:lnTo>
                    <a:pt x="25" y="111"/>
                  </a:lnTo>
                  <a:lnTo>
                    <a:pt x="15" y="114"/>
                  </a:lnTo>
                  <a:lnTo>
                    <a:pt x="12" y="115"/>
                  </a:lnTo>
                  <a:lnTo>
                    <a:pt x="12" y="114"/>
                  </a:lnTo>
                  <a:lnTo>
                    <a:pt x="12" y="111"/>
                  </a:lnTo>
                  <a:lnTo>
                    <a:pt x="12" y="108"/>
                  </a:lnTo>
                  <a:lnTo>
                    <a:pt x="12" y="102"/>
                  </a:lnTo>
                  <a:lnTo>
                    <a:pt x="13" y="96"/>
                  </a:lnTo>
                  <a:lnTo>
                    <a:pt x="9" y="112"/>
                  </a:lnTo>
                  <a:lnTo>
                    <a:pt x="7" y="123"/>
                  </a:lnTo>
                  <a:lnTo>
                    <a:pt x="7" y="127"/>
                  </a:lnTo>
                  <a:lnTo>
                    <a:pt x="6" y="120"/>
                  </a:lnTo>
                  <a:lnTo>
                    <a:pt x="3" y="108"/>
                  </a:lnTo>
                  <a:lnTo>
                    <a:pt x="1" y="90"/>
                  </a:lnTo>
                  <a:lnTo>
                    <a:pt x="0" y="68"/>
                  </a:lnTo>
                  <a:lnTo>
                    <a:pt x="4" y="44"/>
                  </a:lnTo>
                  <a:lnTo>
                    <a:pt x="12" y="26"/>
                  </a:lnTo>
                  <a:lnTo>
                    <a:pt x="25" y="12"/>
                  </a:lnTo>
                  <a:lnTo>
                    <a:pt x="45" y="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D49C2C"/>
            </a:solidFill>
            <a:ln w="0">
              <a:solidFill>
                <a:srgbClr val="D49C2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45"/>
            <p:cNvSpPr>
              <a:spLocks noEditPoints="1"/>
            </p:cNvSpPr>
            <p:nvPr/>
          </p:nvSpPr>
          <p:spPr bwMode="auto">
            <a:xfrm>
              <a:off x="3045251" y="2751614"/>
              <a:ext cx="167125" cy="115681"/>
            </a:xfrm>
            <a:custGeom>
              <a:avLst/>
              <a:gdLst>
                <a:gd name="T0" fmla="*/ 26 w 63"/>
                <a:gd name="T1" fmla="*/ 5 h 45"/>
                <a:gd name="T2" fmla="*/ 12 w 63"/>
                <a:gd name="T3" fmla="*/ 9 h 45"/>
                <a:gd name="T4" fmla="*/ 9 w 63"/>
                <a:gd name="T5" fmla="*/ 17 h 45"/>
                <a:gd name="T6" fmla="*/ 9 w 63"/>
                <a:gd name="T7" fmla="*/ 26 h 45"/>
                <a:gd name="T8" fmla="*/ 12 w 63"/>
                <a:gd name="T9" fmla="*/ 32 h 45"/>
                <a:gd name="T10" fmla="*/ 20 w 63"/>
                <a:gd name="T11" fmla="*/ 39 h 45"/>
                <a:gd name="T12" fmla="*/ 29 w 63"/>
                <a:gd name="T13" fmla="*/ 42 h 45"/>
                <a:gd name="T14" fmla="*/ 39 w 63"/>
                <a:gd name="T15" fmla="*/ 42 h 45"/>
                <a:gd name="T16" fmla="*/ 47 w 63"/>
                <a:gd name="T17" fmla="*/ 36 h 45"/>
                <a:gd name="T18" fmla="*/ 53 w 63"/>
                <a:gd name="T19" fmla="*/ 29 h 45"/>
                <a:gd name="T20" fmla="*/ 54 w 63"/>
                <a:gd name="T21" fmla="*/ 20 h 45"/>
                <a:gd name="T22" fmla="*/ 54 w 63"/>
                <a:gd name="T23" fmla="*/ 14 h 45"/>
                <a:gd name="T24" fmla="*/ 51 w 63"/>
                <a:gd name="T25" fmla="*/ 8 h 45"/>
                <a:gd name="T26" fmla="*/ 36 w 63"/>
                <a:gd name="T27" fmla="*/ 3 h 45"/>
                <a:gd name="T28" fmla="*/ 38 w 63"/>
                <a:gd name="T29" fmla="*/ 0 h 45"/>
                <a:gd name="T30" fmla="*/ 54 w 63"/>
                <a:gd name="T31" fmla="*/ 6 h 45"/>
                <a:gd name="T32" fmla="*/ 59 w 63"/>
                <a:gd name="T33" fmla="*/ 8 h 45"/>
                <a:gd name="T34" fmla="*/ 63 w 63"/>
                <a:gd name="T35" fmla="*/ 9 h 45"/>
                <a:gd name="T36" fmla="*/ 60 w 63"/>
                <a:gd name="T37" fmla="*/ 18 h 45"/>
                <a:gd name="T38" fmla="*/ 59 w 63"/>
                <a:gd name="T39" fmla="*/ 23 h 45"/>
                <a:gd name="T40" fmla="*/ 56 w 63"/>
                <a:gd name="T41" fmla="*/ 29 h 45"/>
                <a:gd name="T42" fmla="*/ 54 w 63"/>
                <a:gd name="T43" fmla="*/ 32 h 45"/>
                <a:gd name="T44" fmla="*/ 50 w 63"/>
                <a:gd name="T45" fmla="*/ 38 h 45"/>
                <a:gd name="T46" fmla="*/ 41 w 63"/>
                <a:gd name="T47" fmla="*/ 44 h 45"/>
                <a:gd name="T48" fmla="*/ 17 w 63"/>
                <a:gd name="T49" fmla="*/ 39 h 45"/>
                <a:gd name="T50" fmla="*/ 9 w 63"/>
                <a:gd name="T51" fmla="*/ 32 h 45"/>
                <a:gd name="T52" fmla="*/ 6 w 63"/>
                <a:gd name="T53" fmla="*/ 23 h 45"/>
                <a:gd name="T54" fmla="*/ 5 w 63"/>
                <a:gd name="T55" fmla="*/ 17 h 45"/>
                <a:gd name="T56" fmla="*/ 2 w 63"/>
                <a:gd name="T57" fmla="*/ 14 h 45"/>
                <a:gd name="T58" fmla="*/ 0 w 63"/>
                <a:gd name="T59" fmla="*/ 12 h 45"/>
                <a:gd name="T60" fmla="*/ 0 w 63"/>
                <a:gd name="T61" fmla="*/ 8 h 45"/>
                <a:gd name="T62" fmla="*/ 0 w 63"/>
                <a:gd name="T63" fmla="*/ 5 h 45"/>
                <a:gd name="T64" fmla="*/ 5 w 63"/>
                <a:gd name="T65" fmla="*/ 3 h 45"/>
                <a:gd name="T66" fmla="*/ 14 w 63"/>
                <a:gd name="T6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" h="45">
                  <a:moveTo>
                    <a:pt x="36" y="3"/>
                  </a:moveTo>
                  <a:lnTo>
                    <a:pt x="26" y="5"/>
                  </a:lnTo>
                  <a:lnTo>
                    <a:pt x="15" y="6"/>
                  </a:lnTo>
                  <a:lnTo>
                    <a:pt x="12" y="9"/>
                  </a:lnTo>
                  <a:lnTo>
                    <a:pt x="11" y="12"/>
                  </a:lnTo>
                  <a:lnTo>
                    <a:pt x="9" y="17"/>
                  </a:lnTo>
                  <a:lnTo>
                    <a:pt x="9" y="21"/>
                  </a:lnTo>
                  <a:lnTo>
                    <a:pt x="9" y="26"/>
                  </a:lnTo>
                  <a:lnTo>
                    <a:pt x="11" y="29"/>
                  </a:lnTo>
                  <a:lnTo>
                    <a:pt x="12" y="32"/>
                  </a:lnTo>
                  <a:lnTo>
                    <a:pt x="15" y="36"/>
                  </a:lnTo>
                  <a:lnTo>
                    <a:pt x="20" y="39"/>
                  </a:lnTo>
                  <a:lnTo>
                    <a:pt x="23" y="41"/>
                  </a:lnTo>
                  <a:lnTo>
                    <a:pt x="29" y="42"/>
                  </a:lnTo>
                  <a:lnTo>
                    <a:pt x="35" y="42"/>
                  </a:lnTo>
                  <a:lnTo>
                    <a:pt x="39" y="42"/>
                  </a:lnTo>
                  <a:lnTo>
                    <a:pt x="44" y="39"/>
                  </a:lnTo>
                  <a:lnTo>
                    <a:pt x="47" y="36"/>
                  </a:lnTo>
                  <a:lnTo>
                    <a:pt x="50" y="32"/>
                  </a:lnTo>
                  <a:lnTo>
                    <a:pt x="53" y="29"/>
                  </a:lnTo>
                  <a:lnTo>
                    <a:pt x="54" y="24"/>
                  </a:lnTo>
                  <a:lnTo>
                    <a:pt x="54" y="20"/>
                  </a:lnTo>
                  <a:lnTo>
                    <a:pt x="54" y="17"/>
                  </a:lnTo>
                  <a:lnTo>
                    <a:pt x="54" y="14"/>
                  </a:lnTo>
                  <a:lnTo>
                    <a:pt x="53" y="11"/>
                  </a:lnTo>
                  <a:lnTo>
                    <a:pt x="51" y="8"/>
                  </a:lnTo>
                  <a:lnTo>
                    <a:pt x="47" y="6"/>
                  </a:lnTo>
                  <a:lnTo>
                    <a:pt x="36" y="3"/>
                  </a:lnTo>
                  <a:close/>
                  <a:moveTo>
                    <a:pt x="21" y="0"/>
                  </a:moveTo>
                  <a:lnTo>
                    <a:pt x="38" y="0"/>
                  </a:lnTo>
                  <a:lnTo>
                    <a:pt x="51" y="5"/>
                  </a:lnTo>
                  <a:lnTo>
                    <a:pt x="54" y="6"/>
                  </a:lnTo>
                  <a:lnTo>
                    <a:pt x="57" y="8"/>
                  </a:lnTo>
                  <a:lnTo>
                    <a:pt x="59" y="8"/>
                  </a:lnTo>
                  <a:lnTo>
                    <a:pt x="60" y="9"/>
                  </a:lnTo>
                  <a:lnTo>
                    <a:pt x="63" y="9"/>
                  </a:lnTo>
                  <a:lnTo>
                    <a:pt x="63" y="18"/>
                  </a:lnTo>
                  <a:lnTo>
                    <a:pt x="60" y="18"/>
                  </a:lnTo>
                  <a:lnTo>
                    <a:pt x="59" y="20"/>
                  </a:lnTo>
                  <a:lnTo>
                    <a:pt x="59" y="23"/>
                  </a:lnTo>
                  <a:lnTo>
                    <a:pt x="57" y="26"/>
                  </a:lnTo>
                  <a:lnTo>
                    <a:pt x="56" y="29"/>
                  </a:lnTo>
                  <a:lnTo>
                    <a:pt x="56" y="30"/>
                  </a:lnTo>
                  <a:lnTo>
                    <a:pt x="54" y="32"/>
                  </a:lnTo>
                  <a:lnTo>
                    <a:pt x="53" y="35"/>
                  </a:lnTo>
                  <a:lnTo>
                    <a:pt x="50" y="38"/>
                  </a:lnTo>
                  <a:lnTo>
                    <a:pt x="47" y="41"/>
                  </a:lnTo>
                  <a:lnTo>
                    <a:pt x="41" y="44"/>
                  </a:lnTo>
                  <a:lnTo>
                    <a:pt x="27" y="45"/>
                  </a:lnTo>
                  <a:lnTo>
                    <a:pt x="17" y="39"/>
                  </a:lnTo>
                  <a:lnTo>
                    <a:pt x="12" y="36"/>
                  </a:lnTo>
                  <a:lnTo>
                    <a:pt x="9" y="32"/>
                  </a:lnTo>
                  <a:lnTo>
                    <a:pt x="8" y="27"/>
                  </a:lnTo>
                  <a:lnTo>
                    <a:pt x="6" y="23"/>
                  </a:lnTo>
                  <a:lnTo>
                    <a:pt x="6" y="20"/>
                  </a:lnTo>
                  <a:lnTo>
                    <a:pt x="5" y="17"/>
                  </a:lnTo>
                  <a:lnTo>
                    <a:pt x="3" y="15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2" y="5"/>
                  </a:lnTo>
                  <a:lnTo>
                    <a:pt x="5" y="3"/>
                  </a:lnTo>
                  <a:lnTo>
                    <a:pt x="9" y="2"/>
                  </a:lnTo>
                  <a:lnTo>
                    <a:pt x="14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46"/>
            <p:cNvSpPr>
              <a:spLocks noEditPoints="1"/>
            </p:cNvSpPr>
            <p:nvPr/>
          </p:nvSpPr>
          <p:spPr bwMode="auto">
            <a:xfrm>
              <a:off x="3212376" y="2751614"/>
              <a:ext cx="161819" cy="115681"/>
            </a:xfrm>
            <a:custGeom>
              <a:avLst/>
              <a:gdLst>
                <a:gd name="T0" fmla="*/ 16 w 61"/>
                <a:gd name="T1" fmla="*/ 6 h 45"/>
                <a:gd name="T2" fmla="*/ 9 w 61"/>
                <a:gd name="T3" fmla="*/ 11 h 45"/>
                <a:gd name="T4" fmla="*/ 8 w 61"/>
                <a:gd name="T5" fmla="*/ 17 h 45"/>
                <a:gd name="T6" fmla="*/ 8 w 61"/>
                <a:gd name="T7" fmla="*/ 24 h 45"/>
                <a:gd name="T8" fmla="*/ 12 w 61"/>
                <a:gd name="T9" fmla="*/ 32 h 45"/>
                <a:gd name="T10" fmla="*/ 18 w 61"/>
                <a:gd name="T11" fmla="*/ 39 h 45"/>
                <a:gd name="T12" fmla="*/ 27 w 61"/>
                <a:gd name="T13" fmla="*/ 42 h 45"/>
                <a:gd name="T14" fmla="*/ 39 w 61"/>
                <a:gd name="T15" fmla="*/ 41 h 45"/>
                <a:gd name="T16" fmla="*/ 46 w 61"/>
                <a:gd name="T17" fmla="*/ 36 h 45"/>
                <a:gd name="T18" fmla="*/ 51 w 61"/>
                <a:gd name="T19" fmla="*/ 29 h 45"/>
                <a:gd name="T20" fmla="*/ 52 w 61"/>
                <a:gd name="T21" fmla="*/ 21 h 45"/>
                <a:gd name="T22" fmla="*/ 51 w 61"/>
                <a:gd name="T23" fmla="*/ 12 h 45"/>
                <a:gd name="T24" fmla="*/ 46 w 61"/>
                <a:gd name="T25" fmla="*/ 6 h 45"/>
                <a:gd name="T26" fmla="*/ 25 w 61"/>
                <a:gd name="T27" fmla="*/ 3 h 45"/>
                <a:gd name="T28" fmla="*/ 48 w 61"/>
                <a:gd name="T29" fmla="*/ 0 h 45"/>
                <a:gd name="T30" fmla="*/ 57 w 61"/>
                <a:gd name="T31" fmla="*/ 3 h 45"/>
                <a:gd name="T32" fmla="*/ 61 w 61"/>
                <a:gd name="T33" fmla="*/ 5 h 45"/>
                <a:gd name="T34" fmla="*/ 61 w 61"/>
                <a:gd name="T35" fmla="*/ 8 h 45"/>
                <a:gd name="T36" fmla="*/ 61 w 61"/>
                <a:gd name="T37" fmla="*/ 12 h 45"/>
                <a:gd name="T38" fmla="*/ 60 w 61"/>
                <a:gd name="T39" fmla="*/ 14 h 45"/>
                <a:gd name="T40" fmla="*/ 57 w 61"/>
                <a:gd name="T41" fmla="*/ 17 h 45"/>
                <a:gd name="T42" fmla="*/ 55 w 61"/>
                <a:gd name="T43" fmla="*/ 23 h 45"/>
                <a:gd name="T44" fmla="*/ 52 w 61"/>
                <a:gd name="T45" fmla="*/ 32 h 45"/>
                <a:gd name="T46" fmla="*/ 45 w 61"/>
                <a:gd name="T47" fmla="*/ 39 h 45"/>
                <a:gd name="T48" fmla="*/ 21 w 61"/>
                <a:gd name="T49" fmla="*/ 44 h 45"/>
                <a:gd name="T50" fmla="*/ 12 w 61"/>
                <a:gd name="T51" fmla="*/ 38 h 45"/>
                <a:gd name="T52" fmla="*/ 8 w 61"/>
                <a:gd name="T53" fmla="*/ 32 h 45"/>
                <a:gd name="T54" fmla="*/ 6 w 61"/>
                <a:gd name="T55" fmla="*/ 29 h 45"/>
                <a:gd name="T56" fmla="*/ 3 w 61"/>
                <a:gd name="T57" fmla="*/ 23 h 45"/>
                <a:gd name="T58" fmla="*/ 2 w 61"/>
                <a:gd name="T59" fmla="*/ 18 h 45"/>
                <a:gd name="T60" fmla="*/ 0 w 61"/>
                <a:gd name="T61" fmla="*/ 9 h 45"/>
                <a:gd name="T62" fmla="*/ 3 w 61"/>
                <a:gd name="T63" fmla="*/ 8 h 45"/>
                <a:gd name="T64" fmla="*/ 8 w 61"/>
                <a:gd name="T65" fmla="*/ 6 h 45"/>
                <a:gd name="T66" fmla="*/ 24 w 61"/>
                <a:gd name="T6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1" h="45">
                  <a:moveTo>
                    <a:pt x="25" y="3"/>
                  </a:moveTo>
                  <a:lnTo>
                    <a:pt x="16" y="6"/>
                  </a:lnTo>
                  <a:lnTo>
                    <a:pt x="12" y="8"/>
                  </a:lnTo>
                  <a:lnTo>
                    <a:pt x="9" y="11"/>
                  </a:lnTo>
                  <a:lnTo>
                    <a:pt x="8" y="14"/>
                  </a:lnTo>
                  <a:lnTo>
                    <a:pt x="8" y="17"/>
                  </a:lnTo>
                  <a:lnTo>
                    <a:pt x="8" y="20"/>
                  </a:lnTo>
                  <a:lnTo>
                    <a:pt x="8" y="24"/>
                  </a:lnTo>
                  <a:lnTo>
                    <a:pt x="9" y="29"/>
                  </a:lnTo>
                  <a:lnTo>
                    <a:pt x="12" y="32"/>
                  </a:lnTo>
                  <a:lnTo>
                    <a:pt x="15" y="36"/>
                  </a:lnTo>
                  <a:lnTo>
                    <a:pt x="18" y="39"/>
                  </a:lnTo>
                  <a:lnTo>
                    <a:pt x="22" y="42"/>
                  </a:lnTo>
                  <a:lnTo>
                    <a:pt x="27" y="42"/>
                  </a:lnTo>
                  <a:lnTo>
                    <a:pt x="33" y="42"/>
                  </a:lnTo>
                  <a:lnTo>
                    <a:pt x="39" y="41"/>
                  </a:lnTo>
                  <a:lnTo>
                    <a:pt x="43" y="39"/>
                  </a:lnTo>
                  <a:lnTo>
                    <a:pt x="46" y="36"/>
                  </a:lnTo>
                  <a:lnTo>
                    <a:pt x="49" y="32"/>
                  </a:lnTo>
                  <a:lnTo>
                    <a:pt x="51" y="29"/>
                  </a:lnTo>
                  <a:lnTo>
                    <a:pt x="52" y="26"/>
                  </a:lnTo>
                  <a:lnTo>
                    <a:pt x="52" y="21"/>
                  </a:lnTo>
                  <a:lnTo>
                    <a:pt x="52" y="17"/>
                  </a:lnTo>
                  <a:lnTo>
                    <a:pt x="51" y="12"/>
                  </a:lnTo>
                  <a:lnTo>
                    <a:pt x="49" y="9"/>
                  </a:lnTo>
                  <a:lnTo>
                    <a:pt x="46" y="6"/>
                  </a:lnTo>
                  <a:lnTo>
                    <a:pt x="36" y="5"/>
                  </a:lnTo>
                  <a:lnTo>
                    <a:pt x="25" y="3"/>
                  </a:lnTo>
                  <a:close/>
                  <a:moveTo>
                    <a:pt x="40" y="0"/>
                  </a:moveTo>
                  <a:lnTo>
                    <a:pt x="48" y="0"/>
                  </a:lnTo>
                  <a:lnTo>
                    <a:pt x="52" y="2"/>
                  </a:lnTo>
                  <a:lnTo>
                    <a:pt x="57" y="3"/>
                  </a:lnTo>
                  <a:lnTo>
                    <a:pt x="60" y="5"/>
                  </a:lnTo>
                  <a:lnTo>
                    <a:pt x="61" y="5"/>
                  </a:lnTo>
                  <a:lnTo>
                    <a:pt x="61" y="6"/>
                  </a:lnTo>
                  <a:lnTo>
                    <a:pt x="61" y="8"/>
                  </a:lnTo>
                  <a:lnTo>
                    <a:pt x="61" y="9"/>
                  </a:lnTo>
                  <a:lnTo>
                    <a:pt x="61" y="12"/>
                  </a:lnTo>
                  <a:lnTo>
                    <a:pt x="60" y="14"/>
                  </a:lnTo>
                  <a:lnTo>
                    <a:pt x="60" y="14"/>
                  </a:lnTo>
                  <a:lnTo>
                    <a:pt x="58" y="15"/>
                  </a:lnTo>
                  <a:lnTo>
                    <a:pt x="57" y="17"/>
                  </a:lnTo>
                  <a:lnTo>
                    <a:pt x="55" y="20"/>
                  </a:lnTo>
                  <a:lnTo>
                    <a:pt x="55" y="23"/>
                  </a:lnTo>
                  <a:lnTo>
                    <a:pt x="54" y="27"/>
                  </a:lnTo>
                  <a:lnTo>
                    <a:pt x="52" y="32"/>
                  </a:lnTo>
                  <a:lnTo>
                    <a:pt x="49" y="36"/>
                  </a:lnTo>
                  <a:lnTo>
                    <a:pt x="45" y="39"/>
                  </a:lnTo>
                  <a:lnTo>
                    <a:pt x="34" y="45"/>
                  </a:lnTo>
                  <a:lnTo>
                    <a:pt x="21" y="44"/>
                  </a:lnTo>
                  <a:lnTo>
                    <a:pt x="15" y="41"/>
                  </a:lnTo>
                  <a:lnTo>
                    <a:pt x="12" y="38"/>
                  </a:lnTo>
                  <a:lnTo>
                    <a:pt x="9" y="35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6" y="29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3" y="20"/>
                  </a:lnTo>
                  <a:lnTo>
                    <a:pt x="2" y="18"/>
                  </a:lnTo>
                  <a:lnTo>
                    <a:pt x="0" y="18"/>
                  </a:lnTo>
                  <a:lnTo>
                    <a:pt x="0" y="9"/>
                  </a:lnTo>
                  <a:lnTo>
                    <a:pt x="2" y="9"/>
                  </a:lnTo>
                  <a:lnTo>
                    <a:pt x="3" y="8"/>
                  </a:lnTo>
                  <a:lnTo>
                    <a:pt x="5" y="8"/>
                  </a:lnTo>
                  <a:lnTo>
                    <a:pt x="8" y="6"/>
                  </a:lnTo>
                  <a:lnTo>
                    <a:pt x="10" y="5"/>
                  </a:lnTo>
                  <a:lnTo>
                    <a:pt x="24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2636840" y="4015122"/>
            <a:ext cx="1130075" cy="1097695"/>
            <a:chOff x="2636840" y="4015122"/>
            <a:chExt cx="1130075" cy="1097695"/>
          </a:xfrm>
        </p:grpSpPr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2636840" y="4015122"/>
              <a:ext cx="1130075" cy="1097695"/>
            </a:xfrm>
            <a:custGeom>
              <a:avLst/>
              <a:gdLst>
                <a:gd name="T0" fmla="*/ 213 w 426"/>
                <a:gd name="T1" fmla="*/ 0 h 427"/>
                <a:gd name="T2" fmla="*/ 255 w 426"/>
                <a:gd name="T3" fmla="*/ 4 h 427"/>
                <a:gd name="T4" fmla="*/ 295 w 426"/>
                <a:gd name="T5" fmla="*/ 16 h 427"/>
                <a:gd name="T6" fmla="*/ 332 w 426"/>
                <a:gd name="T7" fmla="*/ 37 h 427"/>
                <a:gd name="T8" fmla="*/ 364 w 426"/>
                <a:gd name="T9" fmla="*/ 62 h 427"/>
                <a:gd name="T10" fmla="*/ 389 w 426"/>
                <a:gd name="T11" fmla="*/ 94 h 427"/>
                <a:gd name="T12" fmla="*/ 408 w 426"/>
                <a:gd name="T13" fmla="*/ 130 h 427"/>
                <a:gd name="T14" fmla="*/ 422 w 426"/>
                <a:gd name="T15" fmla="*/ 170 h 427"/>
                <a:gd name="T16" fmla="*/ 426 w 426"/>
                <a:gd name="T17" fmla="*/ 213 h 427"/>
                <a:gd name="T18" fmla="*/ 422 w 426"/>
                <a:gd name="T19" fmla="*/ 256 h 427"/>
                <a:gd name="T20" fmla="*/ 408 w 426"/>
                <a:gd name="T21" fmla="*/ 297 h 427"/>
                <a:gd name="T22" fmla="*/ 389 w 426"/>
                <a:gd name="T23" fmla="*/ 333 h 427"/>
                <a:gd name="T24" fmla="*/ 364 w 426"/>
                <a:gd name="T25" fmla="*/ 364 h 427"/>
                <a:gd name="T26" fmla="*/ 332 w 426"/>
                <a:gd name="T27" fmla="*/ 389 h 427"/>
                <a:gd name="T28" fmla="*/ 295 w 426"/>
                <a:gd name="T29" fmla="*/ 410 h 427"/>
                <a:gd name="T30" fmla="*/ 255 w 426"/>
                <a:gd name="T31" fmla="*/ 422 h 427"/>
                <a:gd name="T32" fmla="*/ 213 w 426"/>
                <a:gd name="T33" fmla="*/ 427 h 427"/>
                <a:gd name="T34" fmla="*/ 170 w 426"/>
                <a:gd name="T35" fmla="*/ 422 h 427"/>
                <a:gd name="T36" fmla="*/ 129 w 426"/>
                <a:gd name="T37" fmla="*/ 410 h 427"/>
                <a:gd name="T38" fmla="*/ 94 w 426"/>
                <a:gd name="T39" fmla="*/ 389 h 427"/>
                <a:gd name="T40" fmla="*/ 62 w 426"/>
                <a:gd name="T41" fmla="*/ 364 h 427"/>
                <a:gd name="T42" fmla="*/ 35 w 426"/>
                <a:gd name="T43" fmla="*/ 333 h 427"/>
                <a:gd name="T44" fmla="*/ 16 w 426"/>
                <a:gd name="T45" fmla="*/ 297 h 427"/>
                <a:gd name="T46" fmla="*/ 4 w 426"/>
                <a:gd name="T47" fmla="*/ 256 h 427"/>
                <a:gd name="T48" fmla="*/ 0 w 426"/>
                <a:gd name="T49" fmla="*/ 213 h 427"/>
                <a:gd name="T50" fmla="*/ 4 w 426"/>
                <a:gd name="T51" fmla="*/ 170 h 427"/>
                <a:gd name="T52" fmla="*/ 16 w 426"/>
                <a:gd name="T53" fmla="*/ 130 h 427"/>
                <a:gd name="T54" fmla="*/ 35 w 426"/>
                <a:gd name="T55" fmla="*/ 94 h 427"/>
                <a:gd name="T56" fmla="*/ 62 w 426"/>
                <a:gd name="T57" fmla="*/ 62 h 427"/>
                <a:gd name="T58" fmla="*/ 94 w 426"/>
                <a:gd name="T59" fmla="*/ 37 h 427"/>
                <a:gd name="T60" fmla="*/ 129 w 426"/>
                <a:gd name="T61" fmla="*/ 16 h 427"/>
                <a:gd name="T62" fmla="*/ 170 w 426"/>
                <a:gd name="T63" fmla="*/ 4 h 427"/>
                <a:gd name="T64" fmla="*/ 213 w 426"/>
                <a:gd name="T65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6" h="427">
                  <a:moveTo>
                    <a:pt x="213" y="0"/>
                  </a:moveTo>
                  <a:lnTo>
                    <a:pt x="255" y="4"/>
                  </a:lnTo>
                  <a:lnTo>
                    <a:pt x="295" y="16"/>
                  </a:lnTo>
                  <a:lnTo>
                    <a:pt x="332" y="37"/>
                  </a:lnTo>
                  <a:lnTo>
                    <a:pt x="364" y="62"/>
                  </a:lnTo>
                  <a:lnTo>
                    <a:pt x="389" y="94"/>
                  </a:lnTo>
                  <a:lnTo>
                    <a:pt x="408" y="130"/>
                  </a:lnTo>
                  <a:lnTo>
                    <a:pt x="422" y="170"/>
                  </a:lnTo>
                  <a:lnTo>
                    <a:pt x="426" y="213"/>
                  </a:lnTo>
                  <a:lnTo>
                    <a:pt x="422" y="256"/>
                  </a:lnTo>
                  <a:lnTo>
                    <a:pt x="408" y="297"/>
                  </a:lnTo>
                  <a:lnTo>
                    <a:pt x="389" y="333"/>
                  </a:lnTo>
                  <a:lnTo>
                    <a:pt x="364" y="364"/>
                  </a:lnTo>
                  <a:lnTo>
                    <a:pt x="332" y="389"/>
                  </a:lnTo>
                  <a:lnTo>
                    <a:pt x="295" y="410"/>
                  </a:lnTo>
                  <a:lnTo>
                    <a:pt x="255" y="422"/>
                  </a:lnTo>
                  <a:lnTo>
                    <a:pt x="213" y="427"/>
                  </a:lnTo>
                  <a:lnTo>
                    <a:pt x="170" y="422"/>
                  </a:lnTo>
                  <a:lnTo>
                    <a:pt x="129" y="410"/>
                  </a:lnTo>
                  <a:lnTo>
                    <a:pt x="94" y="389"/>
                  </a:lnTo>
                  <a:lnTo>
                    <a:pt x="62" y="364"/>
                  </a:lnTo>
                  <a:lnTo>
                    <a:pt x="35" y="333"/>
                  </a:lnTo>
                  <a:lnTo>
                    <a:pt x="16" y="297"/>
                  </a:lnTo>
                  <a:lnTo>
                    <a:pt x="4" y="256"/>
                  </a:lnTo>
                  <a:lnTo>
                    <a:pt x="0" y="213"/>
                  </a:lnTo>
                  <a:lnTo>
                    <a:pt x="4" y="170"/>
                  </a:lnTo>
                  <a:lnTo>
                    <a:pt x="16" y="130"/>
                  </a:lnTo>
                  <a:lnTo>
                    <a:pt x="35" y="94"/>
                  </a:lnTo>
                  <a:lnTo>
                    <a:pt x="62" y="62"/>
                  </a:lnTo>
                  <a:lnTo>
                    <a:pt x="94" y="37"/>
                  </a:lnTo>
                  <a:lnTo>
                    <a:pt x="129" y="16"/>
                  </a:lnTo>
                  <a:lnTo>
                    <a:pt x="170" y="4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7"/>
            <p:cNvSpPr>
              <a:spLocks/>
            </p:cNvSpPr>
            <p:nvPr/>
          </p:nvSpPr>
          <p:spPr bwMode="auto">
            <a:xfrm>
              <a:off x="2841102" y="4164223"/>
              <a:ext cx="835620" cy="539851"/>
            </a:xfrm>
            <a:custGeom>
              <a:avLst/>
              <a:gdLst>
                <a:gd name="T0" fmla="*/ 133 w 315"/>
                <a:gd name="T1" fmla="*/ 0 h 210"/>
                <a:gd name="T2" fmla="*/ 166 w 315"/>
                <a:gd name="T3" fmla="*/ 3 h 210"/>
                <a:gd name="T4" fmla="*/ 197 w 315"/>
                <a:gd name="T5" fmla="*/ 13 h 210"/>
                <a:gd name="T6" fmla="*/ 224 w 315"/>
                <a:gd name="T7" fmla="*/ 30 h 210"/>
                <a:gd name="T8" fmla="*/ 248 w 315"/>
                <a:gd name="T9" fmla="*/ 51 h 210"/>
                <a:gd name="T10" fmla="*/ 266 w 315"/>
                <a:gd name="T11" fmla="*/ 76 h 210"/>
                <a:gd name="T12" fmla="*/ 279 w 315"/>
                <a:gd name="T13" fmla="*/ 104 h 210"/>
                <a:gd name="T14" fmla="*/ 287 w 315"/>
                <a:gd name="T15" fmla="*/ 137 h 210"/>
                <a:gd name="T16" fmla="*/ 315 w 315"/>
                <a:gd name="T17" fmla="*/ 137 h 210"/>
                <a:gd name="T18" fmla="*/ 270 w 315"/>
                <a:gd name="T19" fmla="*/ 210 h 210"/>
                <a:gd name="T20" fmla="*/ 224 w 315"/>
                <a:gd name="T21" fmla="*/ 137 h 210"/>
                <a:gd name="T22" fmla="*/ 249 w 315"/>
                <a:gd name="T23" fmla="*/ 137 h 210"/>
                <a:gd name="T24" fmla="*/ 242 w 315"/>
                <a:gd name="T25" fmla="*/ 110 h 210"/>
                <a:gd name="T26" fmla="*/ 229 w 315"/>
                <a:gd name="T27" fmla="*/ 85 h 210"/>
                <a:gd name="T28" fmla="*/ 211 w 315"/>
                <a:gd name="T29" fmla="*/ 66 h 210"/>
                <a:gd name="T30" fmla="*/ 188 w 315"/>
                <a:gd name="T31" fmla="*/ 49 h 210"/>
                <a:gd name="T32" fmla="*/ 161 w 315"/>
                <a:gd name="T33" fmla="*/ 40 h 210"/>
                <a:gd name="T34" fmla="*/ 133 w 315"/>
                <a:gd name="T35" fmla="*/ 36 h 210"/>
                <a:gd name="T36" fmla="*/ 105 w 315"/>
                <a:gd name="T37" fmla="*/ 40 h 210"/>
                <a:gd name="T38" fmla="*/ 78 w 315"/>
                <a:gd name="T39" fmla="*/ 49 h 210"/>
                <a:gd name="T40" fmla="*/ 55 w 315"/>
                <a:gd name="T41" fmla="*/ 66 h 210"/>
                <a:gd name="T42" fmla="*/ 36 w 315"/>
                <a:gd name="T43" fmla="*/ 85 h 210"/>
                <a:gd name="T44" fmla="*/ 23 w 315"/>
                <a:gd name="T45" fmla="*/ 110 h 210"/>
                <a:gd name="T46" fmla="*/ 0 w 315"/>
                <a:gd name="T47" fmla="*/ 75 h 210"/>
                <a:gd name="T48" fmla="*/ 20 w 315"/>
                <a:gd name="T49" fmla="*/ 49 h 210"/>
                <a:gd name="T50" fmla="*/ 44 w 315"/>
                <a:gd name="T51" fmla="*/ 28 h 210"/>
                <a:gd name="T52" fmla="*/ 70 w 315"/>
                <a:gd name="T53" fmla="*/ 13 h 210"/>
                <a:gd name="T54" fmla="*/ 100 w 315"/>
                <a:gd name="T55" fmla="*/ 3 h 210"/>
                <a:gd name="T56" fmla="*/ 133 w 315"/>
                <a:gd name="T57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5" h="210">
                  <a:moveTo>
                    <a:pt x="133" y="0"/>
                  </a:moveTo>
                  <a:lnTo>
                    <a:pt x="166" y="3"/>
                  </a:lnTo>
                  <a:lnTo>
                    <a:pt x="197" y="13"/>
                  </a:lnTo>
                  <a:lnTo>
                    <a:pt x="224" y="30"/>
                  </a:lnTo>
                  <a:lnTo>
                    <a:pt x="248" y="51"/>
                  </a:lnTo>
                  <a:lnTo>
                    <a:pt x="266" y="76"/>
                  </a:lnTo>
                  <a:lnTo>
                    <a:pt x="279" y="104"/>
                  </a:lnTo>
                  <a:lnTo>
                    <a:pt x="287" y="137"/>
                  </a:lnTo>
                  <a:lnTo>
                    <a:pt x="315" y="137"/>
                  </a:lnTo>
                  <a:lnTo>
                    <a:pt x="270" y="210"/>
                  </a:lnTo>
                  <a:lnTo>
                    <a:pt x="224" y="137"/>
                  </a:lnTo>
                  <a:lnTo>
                    <a:pt x="249" y="137"/>
                  </a:lnTo>
                  <a:lnTo>
                    <a:pt x="242" y="110"/>
                  </a:lnTo>
                  <a:lnTo>
                    <a:pt x="229" y="85"/>
                  </a:lnTo>
                  <a:lnTo>
                    <a:pt x="211" y="66"/>
                  </a:lnTo>
                  <a:lnTo>
                    <a:pt x="188" y="49"/>
                  </a:lnTo>
                  <a:lnTo>
                    <a:pt x="161" y="40"/>
                  </a:lnTo>
                  <a:lnTo>
                    <a:pt x="133" y="36"/>
                  </a:lnTo>
                  <a:lnTo>
                    <a:pt x="105" y="40"/>
                  </a:lnTo>
                  <a:lnTo>
                    <a:pt x="78" y="49"/>
                  </a:lnTo>
                  <a:lnTo>
                    <a:pt x="55" y="66"/>
                  </a:lnTo>
                  <a:lnTo>
                    <a:pt x="36" y="85"/>
                  </a:lnTo>
                  <a:lnTo>
                    <a:pt x="23" y="110"/>
                  </a:lnTo>
                  <a:lnTo>
                    <a:pt x="0" y="75"/>
                  </a:lnTo>
                  <a:lnTo>
                    <a:pt x="20" y="49"/>
                  </a:lnTo>
                  <a:lnTo>
                    <a:pt x="44" y="28"/>
                  </a:lnTo>
                  <a:lnTo>
                    <a:pt x="70" y="13"/>
                  </a:lnTo>
                  <a:lnTo>
                    <a:pt x="100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8"/>
            <p:cNvSpPr>
              <a:spLocks/>
            </p:cNvSpPr>
            <p:nvPr/>
          </p:nvSpPr>
          <p:spPr bwMode="auto">
            <a:xfrm>
              <a:off x="2708464" y="4421295"/>
              <a:ext cx="832966" cy="539851"/>
            </a:xfrm>
            <a:custGeom>
              <a:avLst/>
              <a:gdLst>
                <a:gd name="T0" fmla="*/ 46 w 314"/>
                <a:gd name="T1" fmla="*/ 0 h 210"/>
                <a:gd name="T2" fmla="*/ 92 w 314"/>
                <a:gd name="T3" fmla="*/ 73 h 210"/>
                <a:gd name="T4" fmla="*/ 65 w 314"/>
                <a:gd name="T5" fmla="*/ 73 h 210"/>
                <a:gd name="T6" fmla="*/ 73 w 314"/>
                <a:gd name="T7" fmla="*/ 101 h 210"/>
                <a:gd name="T8" fmla="*/ 86 w 314"/>
                <a:gd name="T9" fmla="*/ 125 h 210"/>
                <a:gd name="T10" fmla="*/ 105 w 314"/>
                <a:gd name="T11" fmla="*/ 145 h 210"/>
                <a:gd name="T12" fmla="*/ 128 w 314"/>
                <a:gd name="T13" fmla="*/ 161 h 210"/>
                <a:gd name="T14" fmla="*/ 155 w 314"/>
                <a:gd name="T15" fmla="*/ 170 h 210"/>
                <a:gd name="T16" fmla="*/ 183 w 314"/>
                <a:gd name="T17" fmla="*/ 175 h 210"/>
                <a:gd name="T18" fmla="*/ 211 w 314"/>
                <a:gd name="T19" fmla="*/ 170 h 210"/>
                <a:gd name="T20" fmla="*/ 238 w 314"/>
                <a:gd name="T21" fmla="*/ 161 h 210"/>
                <a:gd name="T22" fmla="*/ 261 w 314"/>
                <a:gd name="T23" fmla="*/ 145 h 210"/>
                <a:gd name="T24" fmla="*/ 279 w 314"/>
                <a:gd name="T25" fmla="*/ 125 h 210"/>
                <a:gd name="T26" fmla="*/ 292 w 314"/>
                <a:gd name="T27" fmla="*/ 101 h 210"/>
                <a:gd name="T28" fmla="*/ 314 w 314"/>
                <a:gd name="T29" fmla="*/ 137 h 210"/>
                <a:gd name="T30" fmla="*/ 296 w 314"/>
                <a:gd name="T31" fmla="*/ 161 h 210"/>
                <a:gd name="T32" fmla="*/ 273 w 314"/>
                <a:gd name="T33" fmla="*/ 182 h 210"/>
                <a:gd name="T34" fmla="*/ 246 w 314"/>
                <a:gd name="T35" fmla="*/ 197 h 210"/>
                <a:gd name="T36" fmla="*/ 216 w 314"/>
                <a:gd name="T37" fmla="*/ 207 h 210"/>
                <a:gd name="T38" fmla="*/ 183 w 314"/>
                <a:gd name="T39" fmla="*/ 210 h 210"/>
                <a:gd name="T40" fmla="*/ 150 w 314"/>
                <a:gd name="T41" fmla="*/ 207 h 210"/>
                <a:gd name="T42" fmla="*/ 119 w 314"/>
                <a:gd name="T43" fmla="*/ 197 h 210"/>
                <a:gd name="T44" fmla="*/ 92 w 314"/>
                <a:gd name="T45" fmla="*/ 181 h 210"/>
                <a:gd name="T46" fmla="*/ 68 w 314"/>
                <a:gd name="T47" fmla="*/ 160 h 210"/>
                <a:gd name="T48" fmla="*/ 49 w 314"/>
                <a:gd name="T49" fmla="*/ 134 h 210"/>
                <a:gd name="T50" fmla="*/ 35 w 314"/>
                <a:gd name="T51" fmla="*/ 106 h 210"/>
                <a:gd name="T52" fmla="*/ 29 w 314"/>
                <a:gd name="T53" fmla="*/ 73 h 210"/>
                <a:gd name="T54" fmla="*/ 0 w 314"/>
                <a:gd name="T55" fmla="*/ 73 h 210"/>
                <a:gd name="T56" fmla="*/ 46 w 314"/>
                <a:gd name="T57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4" h="210">
                  <a:moveTo>
                    <a:pt x="46" y="0"/>
                  </a:moveTo>
                  <a:lnTo>
                    <a:pt x="92" y="73"/>
                  </a:lnTo>
                  <a:lnTo>
                    <a:pt x="65" y="73"/>
                  </a:lnTo>
                  <a:lnTo>
                    <a:pt x="73" y="101"/>
                  </a:lnTo>
                  <a:lnTo>
                    <a:pt x="86" y="125"/>
                  </a:lnTo>
                  <a:lnTo>
                    <a:pt x="105" y="145"/>
                  </a:lnTo>
                  <a:lnTo>
                    <a:pt x="128" y="161"/>
                  </a:lnTo>
                  <a:lnTo>
                    <a:pt x="155" y="170"/>
                  </a:lnTo>
                  <a:lnTo>
                    <a:pt x="183" y="175"/>
                  </a:lnTo>
                  <a:lnTo>
                    <a:pt x="211" y="170"/>
                  </a:lnTo>
                  <a:lnTo>
                    <a:pt x="238" y="161"/>
                  </a:lnTo>
                  <a:lnTo>
                    <a:pt x="261" y="145"/>
                  </a:lnTo>
                  <a:lnTo>
                    <a:pt x="279" y="125"/>
                  </a:lnTo>
                  <a:lnTo>
                    <a:pt x="292" y="101"/>
                  </a:lnTo>
                  <a:lnTo>
                    <a:pt x="314" y="137"/>
                  </a:lnTo>
                  <a:lnTo>
                    <a:pt x="296" y="161"/>
                  </a:lnTo>
                  <a:lnTo>
                    <a:pt x="273" y="182"/>
                  </a:lnTo>
                  <a:lnTo>
                    <a:pt x="246" y="197"/>
                  </a:lnTo>
                  <a:lnTo>
                    <a:pt x="216" y="207"/>
                  </a:lnTo>
                  <a:lnTo>
                    <a:pt x="183" y="210"/>
                  </a:lnTo>
                  <a:lnTo>
                    <a:pt x="150" y="207"/>
                  </a:lnTo>
                  <a:lnTo>
                    <a:pt x="119" y="197"/>
                  </a:lnTo>
                  <a:lnTo>
                    <a:pt x="92" y="181"/>
                  </a:lnTo>
                  <a:lnTo>
                    <a:pt x="68" y="160"/>
                  </a:lnTo>
                  <a:lnTo>
                    <a:pt x="49" y="134"/>
                  </a:lnTo>
                  <a:lnTo>
                    <a:pt x="35" y="106"/>
                  </a:lnTo>
                  <a:lnTo>
                    <a:pt x="29" y="73"/>
                  </a:lnTo>
                  <a:lnTo>
                    <a:pt x="0" y="73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47"/>
            <p:cNvSpPr>
              <a:spLocks/>
            </p:cNvSpPr>
            <p:nvPr/>
          </p:nvSpPr>
          <p:spPr bwMode="auto">
            <a:xfrm>
              <a:off x="3050671" y="4336460"/>
              <a:ext cx="135291" cy="406173"/>
            </a:xfrm>
            <a:custGeom>
              <a:avLst/>
              <a:gdLst>
                <a:gd name="T0" fmla="*/ 51 w 51"/>
                <a:gd name="T1" fmla="*/ 0 h 158"/>
                <a:gd name="T2" fmla="*/ 51 w 51"/>
                <a:gd name="T3" fmla="*/ 109 h 158"/>
                <a:gd name="T4" fmla="*/ 0 w 51"/>
                <a:gd name="T5" fmla="*/ 158 h 158"/>
                <a:gd name="T6" fmla="*/ 0 w 51"/>
                <a:gd name="T7" fmla="*/ 154 h 158"/>
                <a:gd name="T8" fmla="*/ 2 w 51"/>
                <a:gd name="T9" fmla="*/ 143 h 158"/>
                <a:gd name="T10" fmla="*/ 3 w 51"/>
                <a:gd name="T11" fmla="*/ 127 h 158"/>
                <a:gd name="T12" fmla="*/ 5 w 51"/>
                <a:gd name="T13" fmla="*/ 108 h 158"/>
                <a:gd name="T14" fmla="*/ 6 w 51"/>
                <a:gd name="T15" fmla="*/ 88 h 158"/>
                <a:gd name="T16" fmla="*/ 6 w 51"/>
                <a:gd name="T17" fmla="*/ 70 h 158"/>
                <a:gd name="T18" fmla="*/ 6 w 51"/>
                <a:gd name="T19" fmla="*/ 55 h 158"/>
                <a:gd name="T20" fmla="*/ 8 w 51"/>
                <a:gd name="T21" fmla="*/ 42 h 158"/>
                <a:gd name="T22" fmla="*/ 9 w 51"/>
                <a:gd name="T23" fmla="*/ 28 h 158"/>
                <a:gd name="T24" fmla="*/ 15 w 51"/>
                <a:gd name="T25" fmla="*/ 17 h 158"/>
                <a:gd name="T26" fmla="*/ 23 w 51"/>
                <a:gd name="T27" fmla="*/ 8 h 158"/>
                <a:gd name="T28" fmla="*/ 35 w 51"/>
                <a:gd name="T29" fmla="*/ 3 h 158"/>
                <a:gd name="T30" fmla="*/ 51 w 51"/>
                <a:gd name="T31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" h="158">
                  <a:moveTo>
                    <a:pt x="51" y="0"/>
                  </a:moveTo>
                  <a:lnTo>
                    <a:pt x="51" y="109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2" y="143"/>
                  </a:lnTo>
                  <a:lnTo>
                    <a:pt x="3" y="127"/>
                  </a:lnTo>
                  <a:lnTo>
                    <a:pt x="5" y="108"/>
                  </a:lnTo>
                  <a:lnTo>
                    <a:pt x="6" y="88"/>
                  </a:lnTo>
                  <a:lnTo>
                    <a:pt x="6" y="70"/>
                  </a:lnTo>
                  <a:lnTo>
                    <a:pt x="6" y="55"/>
                  </a:lnTo>
                  <a:lnTo>
                    <a:pt x="8" y="42"/>
                  </a:lnTo>
                  <a:lnTo>
                    <a:pt x="9" y="28"/>
                  </a:lnTo>
                  <a:lnTo>
                    <a:pt x="15" y="17"/>
                  </a:lnTo>
                  <a:lnTo>
                    <a:pt x="23" y="8"/>
                  </a:lnTo>
                  <a:lnTo>
                    <a:pt x="35" y="3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B67F18"/>
            </a:solidFill>
            <a:ln w="0">
              <a:solidFill>
                <a:srgbClr val="B67F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48"/>
            <p:cNvSpPr>
              <a:spLocks/>
            </p:cNvSpPr>
            <p:nvPr/>
          </p:nvSpPr>
          <p:spPr bwMode="auto">
            <a:xfrm>
              <a:off x="2965782" y="4655229"/>
              <a:ext cx="220180" cy="192803"/>
            </a:xfrm>
            <a:custGeom>
              <a:avLst/>
              <a:gdLst>
                <a:gd name="T0" fmla="*/ 64 w 83"/>
                <a:gd name="T1" fmla="*/ 0 h 75"/>
                <a:gd name="T2" fmla="*/ 83 w 83"/>
                <a:gd name="T3" fmla="*/ 0 h 75"/>
                <a:gd name="T4" fmla="*/ 83 w 83"/>
                <a:gd name="T5" fmla="*/ 75 h 75"/>
                <a:gd name="T6" fmla="*/ 53 w 83"/>
                <a:gd name="T7" fmla="*/ 70 h 75"/>
                <a:gd name="T8" fmla="*/ 26 w 83"/>
                <a:gd name="T9" fmla="*/ 60 h 75"/>
                <a:gd name="T10" fmla="*/ 2 w 83"/>
                <a:gd name="T11" fmla="*/ 42 h 75"/>
                <a:gd name="T12" fmla="*/ 0 w 83"/>
                <a:gd name="T13" fmla="*/ 37 h 75"/>
                <a:gd name="T14" fmla="*/ 0 w 83"/>
                <a:gd name="T15" fmla="*/ 36 h 75"/>
                <a:gd name="T16" fmla="*/ 4 w 83"/>
                <a:gd name="T17" fmla="*/ 28 h 75"/>
                <a:gd name="T18" fmla="*/ 11 w 83"/>
                <a:gd name="T19" fmla="*/ 22 h 75"/>
                <a:gd name="T20" fmla="*/ 22 w 83"/>
                <a:gd name="T21" fmla="*/ 19 h 75"/>
                <a:gd name="T22" fmla="*/ 38 w 83"/>
                <a:gd name="T23" fmla="*/ 15 h 75"/>
                <a:gd name="T24" fmla="*/ 52 w 83"/>
                <a:gd name="T25" fmla="*/ 9 h 75"/>
                <a:gd name="T26" fmla="*/ 64 w 83"/>
                <a:gd name="T2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75">
                  <a:moveTo>
                    <a:pt x="64" y="0"/>
                  </a:moveTo>
                  <a:lnTo>
                    <a:pt x="83" y="0"/>
                  </a:lnTo>
                  <a:lnTo>
                    <a:pt x="83" y="75"/>
                  </a:lnTo>
                  <a:lnTo>
                    <a:pt x="53" y="70"/>
                  </a:lnTo>
                  <a:lnTo>
                    <a:pt x="26" y="60"/>
                  </a:lnTo>
                  <a:lnTo>
                    <a:pt x="2" y="42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11" y="22"/>
                  </a:lnTo>
                  <a:lnTo>
                    <a:pt x="22" y="19"/>
                  </a:lnTo>
                  <a:lnTo>
                    <a:pt x="38" y="15"/>
                  </a:lnTo>
                  <a:lnTo>
                    <a:pt x="52" y="9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49"/>
            <p:cNvSpPr>
              <a:spLocks/>
            </p:cNvSpPr>
            <p:nvPr/>
          </p:nvSpPr>
          <p:spPr bwMode="auto">
            <a:xfrm>
              <a:off x="3135559" y="4593532"/>
              <a:ext cx="50403" cy="107970"/>
            </a:xfrm>
            <a:custGeom>
              <a:avLst/>
              <a:gdLst>
                <a:gd name="T0" fmla="*/ 0 w 19"/>
                <a:gd name="T1" fmla="*/ 0 h 42"/>
                <a:gd name="T2" fmla="*/ 19 w 19"/>
                <a:gd name="T3" fmla="*/ 0 h 42"/>
                <a:gd name="T4" fmla="*/ 19 w 19"/>
                <a:gd name="T5" fmla="*/ 42 h 42"/>
                <a:gd name="T6" fmla="*/ 13 w 19"/>
                <a:gd name="T7" fmla="*/ 42 h 42"/>
                <a:gd name="T8" fmla="*/ 9 w 19"/>
                <a:gd name="T9" fmla="*/ 39 h 42"/>
                <a:gd name="T10" fmla="*/ 6 w 19"/>
                <a:gd name="T11" fmla="*/ 37 h 42"/>
                <a:gd name="T12" fmla="*/ 3 w 19"/>
                <a:gd name="T13" fmla="*/ 34 h 42"/>
                <a:gd name="T14" fmla="*/ 1 w 19"/>
                <a:gd name="T15" fmla="*/ 31 h 42"/>
                <a:gd name="T16" fmla="*/ 0 w 19"/>
                <a:gd name="T17" fmla="*/ 28 h 42"/>
                <a:gd name="T18" fmla="*/ 0 w 19"/>
                <a:gd name="T19" fmla="*/ 26 h 42"/>
                <a:gd name="T20" fmla="*/ 0 w 19"/>
                <a:gd name="T2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42">
                  <a:moveTo>
                    <a:pt x="0" y="0"/>
                  </a:moveTo>
                  <a:lnTo>
                    <a:pt x="19" y="0"/>
                  </a:lnTo>
                  <a:lnTo>
                    <a:pt x="19" y="42"/>
                  </a:lnTo>
                  <a:lnTo>
                    <a:pt x="13" y="42"/>
                  </a:lnTo>
                  <a:lnTo>
                    <a:pt x="9" y="39"/>
                  </a:lnTo>
                  <a:lnTo>
                    <a:pt x="6" y="37"/>
                  </a:lnTo>
                  <a:lnTo>
                    <a:pt x="3" y="34"/>
                  </a:lnTo>
                  <a:lnTo>
                    <a:pt x="1" y="31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50"/>
            <p:cNvSpPr>
              <a:spLocks/>
            </p:cNvSpPr>
            <p:nvPr/>
          </p:nvSpPr>
          <p:spPr bwMode="auto">
            <a:xfrm>
              <a:off x="3095767" y="4382733"/>
              <a:ext cx="90194" cy="246789"/>
            </a:xfrm>
            <a:custGeom>
              <a:avLst/>
              <a:gdLst>
                <a:gd name="T0" fmla="*/ 34 w 34"/>
                <a:gd name="T1" fmla="*/ 0 h 96"/>
                <a:gd name="T2" fmla="*/ 34 w 34"/>
                <a:gd name="T3" fmla="*/ 96 h 96"/>
                <a:gd name="T4" fmla="*/ 27 w 34"/>
                <a:gd name="T5" fmla="*/ 94 h 96"/>
                <a:gd name="T6" fmla="*/ 18 w 34"/>
                <a:gd name="T7" fmla="*/ 87 h 96"/>
                <a:gd name="T8" fmla="*/ 9 w 34"/>
                <a:gd name="T9" fmla="*/ 76 h 96"/>
                <a:gd name="T10" fmla="*/ 3 w 34"/>
                <a:gd name="T11" fmla="*/ 63 h 96"/>
                <a:gd name="T12" fmla="*/ 0 w 34"/>
                <a:gd name="T13" fmla="*/ 48 h 96"/>
                <a:gd name="T14" fmla="*/ 1 w 34"/>
                <a:gd name="T15" fmla="*/ 33 h 96"/>
                <a:gd name="T16" fmla="*/ 4 w 34"/>
                <a:gd name="T17" fmla="*/ 19 h 96"/>
                <a:gd name="T18" fmla="*/ 10 w 34"/>
                <a:gd name="T19" fmla="*/ 9 h 96"/>
                <a:gd name="T20" fmla="*/ 19 w 34"/>
                <a:gd name="T21" fmla="*/ 3 h 96"/>
                <a:gd name="T22" fmla="*/ 34 w 34"/>
                <a:gd name="T23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96">
                  <a:moveTo>
                    <a:pt x="34" y="0"/>
                  </a:moveTo>
                  <a:lnTo>
                    <a:pt x="34" y="96"/>
                  </a:lnTo>
                  <a:lnTo>
                    <a:pt x="27" y="94"/>
                  </a:lnTo>
                  <a:lnTo>
                    <a:pt x="18" y="87"/>
                  </a:lnTo>
                  <a:lnTo>
                    <a:pt x="9" y="76"/>
                  </a:lnTo>
                  <a:lnTo>
                    <a:pt x="3" y="63"/>
                  </a:lnTo>
                  <a:lnTo>
                    <a:pt x="0" y="48"/>
                  </a:lnTo>
                  <a:lnTo>
                    <a:pt x="1" y="33"/>
                  </a:lnTo>
                  <a:lnTo>
                    <a:pt x="4" y="19"/>
                  </a:lnTo>
                  <a:lnTo>
                    <a:pt x="10" y="9"/>
                  </a:lnTo>
                  <a:lnTo>
                    <a:pt x="19" y="3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51"/>
            <p:cNvSpPr>
              <a:spLocks/>
            </p:cNvSpPr>
            <p:nvPr/>
          </p:nvSpPr>
          <p:spPr bwMode="auto">
            <a:xfrm>
              <a:off x="3079850" y="4477851"/>
              <a:ext cx="18570" cy="59126"/>
            </a:xfrm>
            <a:custGeom>
              <a:avLst/>
              <a:gdLst>
                <a:gd name="T0" fmla="*/ 1 w 7"/>
                <a:gd name="T1" fmla="*/ 0 h 23"/>
                <a:gd name="T2" fmla="*/ 3 w 7"/>
                <a:gd name="T3" fmla="*/ 2 h 23"/>
                <a:gd name="T4" fmla="*/ 4 w 7"/>
                <a:gd name="T5" fmla="*/ 3 h 23"/>
                <a:gd name="T6" fmla="*/ 6 w 7"/>
                <a:gd name="T7" fmla="*/ 8 h 23"/>
                <a:gd name="T8" fmla="*/ 6 w 7"/>
                <a:gd name="T9" fmla="*/ 8 h 23"/>
                <a:gd name="T10" fmla="*/ 6 w 7"/>
                <a:gd name="T11" fmla="*/ 11 h 23"/>
                <a:gd name="T12" fmla="*/ 7 w 7"/>
                <a:gd name="T13" fmla="*/ 14 h 23"/>
                <a:gd name="T14" fmla="*/ 7 w 7"/>
                <a:gd name="T15" fmla="*/ 17 h 23"/>
                <a:gd name="T16" fmla="*/ 7 w 7"/>
                <a:gd name="T17" fmla="*/ 20 h 23"/>
                <a:gd name="T18" fmla="*/ 7 w 7"/>
                <a:gd name="T19" fmla="*/ 23 h 23"/>
                <a:gd name="T20" fmla="*/ 6 w 7"/>
                <a:gd name="T21" fmla="*/ 23 h 23"/>
                <a:gd name="T22" fmla="*/ 4 w 7"/>
                <a:gd name="T23" fmla="*/ 23 h 23"/>
                <a:gd name="T24" fmla="*/ 3 w 7"/>
                <a:gd name="T25" fmla="*/ 21 h 23"/>
                <a:gd name="T26" fmla="*/ 3 w 7"/>
                <a:gd name="T27" fmla="*/ 17 h 23"/>
                <a:gd name="T28" fmla="*/ 3 w 7"/>
                <a:gd name="T29" fmla="*/ 14 h 23"/>
                <a:gd name="T30" fmla="*/ 1 w 7"/>
                <a:gd name="T31" fmla="*/ 9 h 23"/>
                <a:gd name="T32" fmla="*/ 0 w 7"/>
                <a:gd name="T33" fmla="*/ 6 h 23"/>
                <a:gd name="T34" fmla="*/ 0 w 7"/>
                <a:gd name="T35" fmla="*/ 3 h 23"/>
                <a:gd name="T36" fmla="*/ 0 w 7"/>
                <a:gd name="T37" fmla="*/ 2 h 23"/>
                <a:gd name="T38" fmla="*/ 0 w 7"/>
                <a:gd name="T39" fmla="*/ 0 h 23"/>
                <a:gd name="T40" fmla="*/ 1 w 7"/>
                <a:gd name="T4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" h="23">
                  <a:moveTo>
                    <a:pt x="1" y="0"/>
                  </a:moveTo>
                  <a:lnTo>
                    <a:pt x="3" y="2"/>
                  </a:lnTo>
                  <a:lnTo>
                    <a:pt x="4" y="3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11"/>
                  </a:lnTo>
                  <a:lnTo>
                    <a:pt x="7" y="14"/>
                  </a:lnTo>
                  <a:lnTo>
                    <a:pt x="7" y="17"/>
                  </a:lnTo>
                  <a:lnTo>
                    <a:pt x="7" y="20"/>
                  </a:lnTo>
                  <a:lnTo>
                    <a:pt x="7" y="23"/>
                  </a:lnTo>
                  <a:lnTo>
                    <a:pt x="6" y="23"/>
                  </a:lnTo>
                  <a:lnTo>
                    <a:pt x="4" y="23"/>
                  </a:lnTo>
                  <a:lnTo>
                    <a:pt x="3" y="21"/>
                  </a:lnTo>
                  <a:lnTo>
                    <a:pt x="3" y="17"/>
                  </a:lnTo>
                  <a:lnTo>
                    <a:pt x="3" y="14"/>
                  </a:lnTo>
                  <a:lnTo>
                    <a:pt x="1" y="9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152"/>
            <p:cNvSpPr>
              <a:spLocks noChangeArrowheads="1"/>
            </p:cNvSpPr>
            <p:nvPr/>
          </p:nvSpPr>
          <p:spPr bwMode="auto">
            <a:xfrm>
              <a:off x="3106378" y="4673225"/>
              <a:ext cx="5306" cy="2570"/>
            </a:xfrm>
            <a:prstGeom prst="rect">
              <a:avLst/>
            </a:prstGeom>
            <a:solidFill>
              <a:srgbClr val="956D11"/>
            </a:solidFill>
            <a:ln w="0">
              <a:solidFill>
                <a:srgbClr val="956D1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53"/>
            <p:cNvSpPr>
              <a:spLocks/>
            </p:cNvSpPr>
            <p:nvPr/>
          </p:nvSpPr>
          <p:spPr bwMode="auto">
            <a:xfrm>
              <a:off x="3111683" y="4673225"/>
              <a:ext cx="74277" cy="77122"/>
            </a:xfrm>
            <a:custGeom>
              <a:avLst/>
              <a:gdLst>
                <a:gd name="T0" fmla="*/ 0 w 28"/>
                <a:gd name="T1" fmla="*/ 0 h 30"/>
                <a:gd name="T2" fmla="*/ 22 w 28"/>
                <a:gd name="T3" fmla="*/ 29 h 30"/>
                <a:gd name="T4" fmla="*/ 28 w 28"/>
                <a:gd name="T5" fmla="*/ 11 h 30"/>
                <a:gd name="T6" fmla="*/ 22 w 28"/>
                <a:gd name="T7" fmla="*/ 30 h 30"/>
                <a:gd name="T8" fmla="*/ 0 w 28"/>
                <a:gd name="T9" fmla="*/ 0 h 30"/>
                <a:gd name="T10" fmla="*/ 0 w 28"/>
                <a:gd name="T1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0">
                  <a:moveTo>
                    <a:pt x="0" y="0"/>
                  </a:moveTo>
                  <a:lnTo>
                    <a:pt x="22" y="29"/>
                  </a:lnTo>
                  <a:lnTo>
                    <a:pt x="28" y="11"/>
                  </a:lnTo>
                  <a:lnTo>
                    <a:pt x="22" y="3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54"/>
            <p:cNvSpPr>
              <a:spLocks/>
            </p:cNvSpPr>
            <p:nvPr/>
          </p:nvSpPr>
          <p:spPr bwMode="auto">
            <a:xfrm>
              <a:off x="3106378" y="4655229"/>
              <a:ext cx="79583" cy="92546"/>
            </a:xfrm>
            <a:custGeom>
              <a:avLst/>
              <a:gdLst>
                <a:gd name="T0" fmla="*/ 11 w 30"/>
                <a:gd name="T1" fmla="*/ 0 h 36"/>
                <a:gd name="T2" fmla="*/ 30 w 30"/>
                <a:gd name="T3" fmla="*/ 18 h 36"/>
                <a:gd name="T4" fmla="*/ 24 w 30"/>
                <a:gd name="T5" fmla="*/ 36 h 36"/>
                <a:gd name="T6" fmla="*/ 0 w 30"/>
                <a:gd name="T7" fmla="*/ 7 h 36"/>
                <a:gd name="T8" fmla="*/ 11 w 30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6">
                  <a:moveTo>
                    <a:pt x="11" y="0"/>
                  </a:moveTo>
                  <a:lnTo>
                    <a:pt x="30" y="18"/>
                  </a:lnTo>
                  <a:lnTo>
                    <a:pt x="24" y="36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55"/>
            <p:cNvSpPr>
              <a:spLocks/>
            </p:cNvSpPr>
            <p:nvPr/>
          </p:nvSpPr>
          <p:spPr bwMode="auto">
            <a:xfrm>
              <a:off x="3087809" y="4529265"/>
              <a:ext cx="10611" cy="10283"/>
            </a:xfrm>
            <a:custGeom>
              <a:avLst/>
              <a:gdLst>
                <a:gd name="T0" fmla="*/ 3 w 4"/>
                <a:gd name="T1" fmla="*/ 0 h 4"/>
                <a:gd name="T2" fmla="*/ 4 w 4"/>
                <a:gd name="T3" fmla="*/ 1 h 4"/>
                <a:gd name="T4" fmla="*/ 3 w 4"/>
                <a:gd name="T5" fmla="*/ 4 h 4"/>
                <a:gd name="T6" fmla="*/ 0 w 4"/>
                <a:gd name="T7" fmla="*/ 1 h 4"/>
                <a:gd name="T8" fmla="*/ 3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3" y="0"/>
                  </a:moveTo>
                  <a:lnTo>
                    <a:pt x="4" y="1"/>
                  </a:lnTo>
                  <a:lnTo>
                    <a:pt x="3" y="4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2E9E2"/>
            </a:solidFill>
            <a:ln w="0">
              <a:solidFill>
                <a:srgbClr val="42E9E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56"/>
            <p:cNvSpPr>
              <a:spLocks/>
            </p:cNvSpPr>
            <p:nvPr/>
          </p:nvSpPr>
          <p:spPr bwMode="auto">
            <a:xfrm>
              <a:off x="3185960" y="4336460"/>
              <a:ext cx="135291" cy="388178"/>
            </a:xfrm>
            <a:custGeom>
              <a:avLst/>
              <a:gdLst>
                <a:gd name="T0" fmla="*/ 0 w 51"/>
                <a:gd name="T1" fmla="*/ 0 h 151"/>
                <a:gd name="T2" fmla="*/ 16 w 51"/>
                <a:gd name="T3" fmla="*/ 3 h 151"/>
                <a:gd name="T4" fmla="*/ 28 w 51"/>
                <a:gd name="T5" fmla="*/ 8 h 151"/>
                <a:gd name="T6" fmla="*/ 36 w 51"/>
                <a:gd name="T7" fmla="*/ 17 h 151"/>
                <a:gd name="T8" fmla="*/ 42 w 51"/>
                <a:gd name="T9" fmla="*/ 28 h 151"/>
                <a:gd name="T10" fmla="*/ 43 w 51"/>
                <a:gd name="T11" fmla="*/ 42 h 151"/>
                <a:gd name="T12" fmla="*/ 45 w 51"/>
                <a:gd name="T13" fmla="*/ 55 h 151"/>
                <a:gd name="T14" fmla="*/ 45 w 51"/>
                <a:gd name="T15" fmla="*/ 70 h 151"/>
                <a:gd name="T16" fmla="*/ 45 w 51"/>
                <a:gd name="T17" fmla="*/ 87 h 151"/>
                <a:gd name="T18" fmla="*/ 46 w 51"/>
                <a:gd name="T19" fmla="*/ 105 h 151"/>
                <a:gd name="T20" fmla="*/ 48 w 51"/>
                <a:gd name="T21" fmla="*/ 123 h 151"/>
                <a:gd name="T22" fmla="*/ 49 w 51"/>
                <a:gd name="T23" fmla="*/ 136 h 151"/>
                <a:gd name="T24" fmla="*/ 51 w 51"/>
                <a:gd name="T25" fmla="*/ 146 h 151"/>
                <a:gd name="T26" fmla="*/ 51 w 51"/>
                <a:gd name="T27" fmla="*/ 151 h 151"/>
                <a:gd name="T28" fmla="*/ 0 w 51"/>
                <a:gd name="T29" fmla="*/ 109 h 151"/>
                <a:gd name="T30" fmla="*/ 0 w 51"/>
                <a:gd name="T3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" h="151">
                  <a:moveTo>
                    <a:pt x="0" y="0"/>
                  </a:moveTo>
                  <a:lnTo>
                    <a:pt x="16" y="3"/>
                  </a:lnTo>
                  <a:lnTo>
                    <a:pt x="28" y="8"/>
                  </a:lnTo>
                  <a:lnTo>
                    <a:pt x="36" y="17"/>
                  </a:lnTo>
                  <a:lnTo>
                    <a:pt x="42" y="28"/>
                  </a:lnTo>
                  <a:lnTo>
                    <a:pt x="43" y="42"/>
                  </a:lnTo>
                  <a:lnTo>
                    <a:pt x="45" y="55"/>
                  </a:lnTo>
                  <a:lnTo>
                    <a:pt x="45" y="70"/>
                  </a:lnTo>
                  <a:lnTo>
                    <a:pt x="45" y="87"/>
                  </a:lnTo>
                  <a:lnTo>
                    <a:pt x="46" y="105"/>
                  </a:lnTo>
                  <a:lnTo>
                    <a:pt x="48" y="123"/>
                  </a:lnTo>
                  <a:lnTo>
                    <a:pt x="49" y="136"/>
                  </a:lnTo>
                  <a:lnTo>
                    <a:pt x="51" y="146"/>
                  </a:lnTo>
                  <a:lnTo>
                    <a:pt x="51" y="151"/>
                  </a:lnTo>
                  <a:lnTo>
                    <a:pt x="0" y="1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7F18"/>
            </a:solidFill>
            <a:ln w="0">
              <a:solidFill>
                <a:srgbClr val="B67F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57"/>
            <p:cNvSpPr>
              <a:spLocks/>
            </p:cNvSpPr>
            <p:nvPr/>
          </p:nvSpPr>
          <p:spPr bwMode="auto">
            <a:xfrm>
              <a:off x="3185960" y="4655229"/>
              <a:ext cx="222832" cy="192803"/>
            </a:xfrm>
            <a:custGeom>
              <a:avLst/>
              <a:gdLst>
                <a:gd name="T0" fmla="*/ 0 w 84"/>
                <a:gd name="T1" fmla="*/ 0 h 75"/>
                <a:gd name="T2" fmla="*/ 19 w 84"/>
                <a:gd name="T3" fmla="*/ 0 h 75"/>
                <a:gd name="T4" fmla="*/ 31 w 84"/>
                <a:gd name="T5" fmla="*/ 9 h 75"/>
                <a:gd name="T6" fmla="*/ 45 w 84"/>
                <a:gd name="T7" fmla="*/ 15 h 75"/>
                <a:gd name="T8" fmla="*/ 61 w 84"/>
                <a:gd name="T9" fmla="*/ 19 h 75"/>
                <a:gd name="T10" fmla="*/ 72 w 84"/>
                <a:gd name="T11" fmla="*/ 22 h 75"/>
                <a:gd name="T12" fmla="*/ 79 w 84"/>
                <a:gd name="T13" fmla="*/ 28 h 75"/>
                <a:gd name="T14" fmla="*/ 84 w 84"/>
                <a:gd name="T15" fmla="*/ 36 h 75"/>
                <a:gd name="T16" fmla="*/ 84 w 84"/>
                <a:gd name="T17" fmla="*/ 37 h 75"/>
                <a:gd name="T18" fmla="*/ 81 w 84"/>
                <a:gd name="T19" fmla="*/ 42 h 75"/>
                <a:gd name="T20" fmla="*/ 57 w 84"/>
                <a:gd name="T21" fmla="*/ 60 h 75"/>
                <a:gd name="T22" fmla="*/ 30 w 84"/>
                <a:gd name="T23" fmla="*/ 70 h 75"/>
                <a:gd name="T24" fmla="*/ 0 w 84"/>
                <a:gd name="T25" fmla="*/ 75 h 75"/>
                <a:gd name="T26" fmla="*/ 0 w 84"/>
                <a:gd name="T27" fmla="*/ 75 h 75"/>
                <a:gd name="T28" fmla="*/ 0 w 84"/>
                <a:gd name="T2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" h="75">
                  <a:moveTo>
                    <a:pt x="0" y="0"/>
                  </a:moveTo>
                  <a:lnTo>
                    <a:pt x="19" y="0"/>
                  </a:lnTo>
                  <a:lnTo>
                    <a:pt x="31" y="9"/>
                  </a:lnTo>
                  <a:lnTo>
                    <a:pt x="45" y="15"/>
                  </a:lnTo>
                  <a:lnTo>
                    <a:pt x="61" y="19"/>
                  </a:lnTo>
                  <a:lnTo>
                    <a:pt x="72" y="22"/>
                  </a:lnTo>
                  <a:lnTo>
                    <a:pt x="79" y="28"/>
                  </a:lnTo>
                  <a:lnTo>
                    <a:pt x="84" y="36"/>
                  </a:lnTo>
                  <a:lnTo>
                    <a:pt x="84" y="37"/>
                  </a:lnTo>
                  <a:lnTo>
                    <a:pt x="81" y="42"/>
                  </a:lnTo>
                  <a:lnTo>
                    <a:pt x="57" y="60"/>
                  </a:lnTo>
                  <a:lnTo>
                    <a:pt x="30" y="70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58"/>
            <p:cNvSpPr>
              <a:spLocks/>
            </p:cNvSpPr>
            <p:nvPr/>
          </p:nvSpPr>
          <p:spPr bwMode="auto">
            <a:xfrm>
              <a:off x="3185960" y="4593532"/>
              <a:ext cx="50403" cy="107970"/>
            </a:xfrm>
            <a:custGeom>
              <a:avLst/>
              <a:gdLst>
                <a:gd name="T0" fmla="*/ 0 w 19"/>
                <a:gd name="T1" fmla="*/ 0 h 42"/>
                <a:gd name="T2" fmla="*/ 19 w 19"/>
                <a:gd name="T3" fmla="*/ 0 h 42"/>
                <a:gd name="T4" fmla="*/ 19 w 19"/>
                <a:gd name="T5" fmla="*/ 26 h 42"/>
                <a:gd name="T6" fmla="*/ 19 w 19"/>
                <a:gd name="T7" fmla="*/ 28 h 42"/>
                <a:gd name="T8" fmla="*/ 18 w 19"/>
                <a:gd name="T9" fmla="*/ 31 h 42"/>
                <a:gd name="T10" fmla="*/ 16 w 19"/>
                <a:gd name="T11" fmla="*/ 34 h 42"/>
                <a:gd name="T12" fmla="*/ 13 w 19"/>
                <a:gd name="T13" fmla="*/ 37 h 42"/>
                <a:gd name="T14" fmla="*/ 10 w 19"/>
                <a:gd name="T15" fmla="*/ 39 h 42"/>
                <a:gd name="T16" fmla="*/ 6 w 19"/>
                <a:gd name="T17" fmla="*/ 42 h 42"/>
                <a:gd name="T18" fmla="*/ 0 w 19"/>
                <a:gd name="T19" fmla="*/ 42 h 42"/>
                <a:gd name="T20" fmla="*/ 0 w 19"/>
                <a:gd name="T2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42">
                  <a:moveTo>
                    <a:pt x="0" y="0"/>
                  </a:moveTo>
                  <a:lnTo>
                    <a:pt x="19" y="0"/>
                  </a:lnTo>
                  <a:lnTo>
                    <a:pt x="19" y="26"/>
                  </a:lnTo>
                  <a:lnTo>
                    <a:pt x="19" y="28"/>
                  </a:lnTo>
                  <a:lnTo>
                    <a:pt x="18" y="31"/>
                  </a:lnTo>
                  <a:lnTo>
                    <a:pt x="16" y="34"/>
                  </a:lnTo>
                  <a:lnTo>
                    <a:pt x="13" y="37"/>
                  </a:lnTo>
                  <a:lnTo>
                    <a:pt x="10" y="39"/>
                  </a:lnTo>
                  <a:lnTo>
                    <a:pt x="6" y="42"/>
                  </a:lnTo>
                  <a:lnTo>
                    <a:pt x="0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59"/>
            <p:cNvSpPr>
              <a:spLocks/>
            </p:cNvSpPr>
            <p:nvPr/>
          </p:nvSpPr>
          <p:spPr bwMode="auto">
            <a:xfrm>
              <a:off x="3185960" y="4382733"/>
              <a:ext cx="90194" cy="246789"/>
            </a:xfrm>
            <a:custGeom>
              <a:avLst/>
              <a:gdLst>
                <a:gd name="T0" fmla="*/ 0 w 34"/>
                <a:gd name="T1" fmla="*/ 0 h 96"/>
                <a:gd name="T2" fmla="*/ 15 w 34"/>
                <a:gd name="T3" fmla="*/ 3 h 96"/>
                <a:gd name="T4" fmla="*/ 25 w 34"/>
                <a:gd name="T5" fmla="*/ 10 h 96"/>
                <a:gd name="T6" fmla="*/ 30 w 34"/>
                <a:gd name="T7" fmla="*/ 19 h 96"/>
                <a:gd name="T8" fmla="*/ 33 w 34"/>
                <a:gd name="T9" fmla="*/ 33 h 96"/>
                <a:gd name="T10" fmla="*/ 34 w 34"/>
                <a:gd name="T11" fmla="*/ 48 h 96"/>
                <a:gd name="T12" fmla="*/ 31 w 34"/>
                <a:gd name="T13" fmla="*/ 64 h 96"/>
                <a:gd name="T14" fmla="*/ 25 w 34"/>
                <a:gd name="T15" fmla="*/ 76 h 96"/>
                <a:gd name="T16" fmla="*/ 16 w 34"/>
                <a:gd name="T17" fmla="*/ 87 h 96"/>
                <a:gd name="T18" fmla="*/ 8 w 34"/>
                <a:gd name="T19" fmla="*/ 94 h 96"/>
                <a:gd name="T20" fmla="*/ 0 w 34"/>
                <a:gd name="T21" fmla="*/ 96 h 96"/>
                <a:gd name="T22" fmla="*/ 0 w 34"/>
                <a:gd name="T23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96">
                  <a:moveTo>
                    <a:pt x="0" y="0"/>
                  </a:moveTo>
                  <a:lnTo>
                    <a:pt x="15" y="3"/>
                  </a:lnTo>
                  <a:lnTo>
                    <a:pt x="25" y="10"/>
                  </a:lnTo>
                  <a:lnTo>
                    <a:pt x="30" y="19"/>
                  </a:lnTo>
                  <a:lnTo>
                    <a:pt x="33" y="33"/>
                  </a:lnTo>
                  <a:lnTo>
                    <a:pt x="34" y="48"/>
                  </a:lnTo>
                  <a:lnTo>
                    <a:pt x="31" y="64"/>
                  </a:lnTo>
                  <a:lnTo>
                    <a:pt x="25" y="76"/>
                  </a:lnTo>
                  <a:lnTo>
                    <a:pt x="16" y="87"/>
                  </a:lnTo>
                  <a:lnTo>
                    <a:pt x="8" y="94"/>
                  </a:lnTo>
                  <a:lnTo>
                    <a:pt x="0" y="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60"/>
            <p:cNvSpPr>
              <a:spLocks/>
            </p:cNvSpPr>
            <p:nvPr/>
          </p:nvSpPr>
          <p:spPr bwMode="auto">
            <a:xfrm>
              <a:off x="3273502" y="4477851"/>
              <a:ext cx="18570" cy="59126"/>
            </a:xfrm>
            <a:custGeom>
              <a:avLst/>
              <a:gdLst>
                <a:gd name="T0" fmla="*/ 6 w 7"/>
                <a:gd name="T1" fmla="*/ 0 h 23"/>
                <a:gd name="T2" fmla="*/ 7 w 7"/>
                <a:gd name="T3" fmla="*/ 0 h 23"/>
                <a:gd name="T4" fmla="*/ 7 w 7"/>
                <a:gd name="T5" fmla="*/ 2 h 23"/>
                <a:gd name="T6" fmla="*/ 7 w 7"/>
                <a:gd name="T7" fmla="*/ 3 h 23"/>
                <a:gd name="T8" fmla="*/ 7 w 7"/>
                <a:gd name="T9" fmla="*/ 6 h 23"/>
                <a:gd name="T10" fmla="*/ 6 w 7"/>
                <a:gd name="T11" fmla="*/ 9 h 23"/>
                <a:gd name="T12" fmla="*/ 6 w 7"/>
                <a:gd name="T13" fmla="*/ 14 h 23"/>
                <a:gd name="T14" fmla="*/ 4 w 7"/>
                <a:gd name="T15" fmla="*/ 17 h 23"/>
                <a:gd name="T16" fmla="*/ 4 w 7"/>
                <a:gd name="T17" fmla="*/ 21 h 23"/>
                <a:gd name="T18" fmla="*/ 3 w 7"/>
                <a:gd name="T19" fmla="*/ 23 h 23"/>
                <a:gd name="T20" fmla="*/ 1 w 7"/>
                <a:gd name="T21" fmla="*/ 23 h 23"/>
                <a:gd name="T22" fmla="*/ 0 w 7"/>
                <a:gd name="T23" fmla="*/ 23 h 23"/>
                <a:gd name="T24" fmla="*/ 0 w 7"/>
                <a:gd name="T25" fmla="*/ 20 h 23"/>
                <a:gd name="T26" fmla="*/ 0 w 7"/>
                <a:gd name="T27" fmla="*/ 17 h 23"/>
                <a:gd name="T28" fmla="*/ 0 w 7"/>
                <a:gd name="T29" fmla="*/ 14 h 23"/>
                <a:gd name="T30" fmla="*/ 1 w 7"/>
                <a:gd name="T31" fmla="*/ 11 h 23"/>
                <a:gd name="T32" fmla="*/ 1 w 7"/>
                <a:gd name="T33" fmla="*/ 8 h 23"/>
                <a:gd name="T34" fmla="*/ 1 w 7"/>
                <a:gd name="T35" fmla="*/ 8 h 23"/>
                <a:gd name="T36" fmla="*/ 3 w 7"/>
                <a:gd name="T37" fmla="*/ 3 h 23"/>
                <a:gd name="T38" fmla="*/ 4 w 7"/>
                <a:gd name="T39" fmla="*/ 2 h 23"/>
                <a:gd name="T40" fmla="*/ 6 w 7"/>
                <a:gd name="T4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" h="23">
                  <a:moveTo>
                    <a:pt x="6" y="0"/>
                  </a:moveTo>
                  <a:lnTo>
                    <a:pt x="7" y="0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6"/>
                  </a:lnTo>
                  <a:lnTo>
                    <a:pt x="6" y="9"/>
                  </a:lnTo>
                  <a:lnTo>
                    <a:pt x="6" y="14"/>
                  </a:lnTo>
                  <a:lnTo>
                    <a:pt x="4" y="17"/>
                  </a:lnTo>
                  <a:lnTo>
                    <a:pt x="4" y="21"/>
                  </a:lnTo>
                  <a:lnTo>
                    <a:pt x="3" y="23"/>
                  </a:lnTo>
                  <a:lnTo>
                    <a:pt x="1" y="23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1" y="8"/>
                  </a:lnTo>
                  <a:lnTo>
                    <a:pt x="1" y="8"/>
                  </a:lnTo>
                  <a:lnTo>
                    <a:pt x="3" y="3"/>
                  </a:lnTo>
                  <a:lnTo>
                    <a:pt x="4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61"/>
            <p:cNvSpPr>
              <a:spLocks/>
            </p:cNvSpPr>
            <p:nvPr/>
          </p:nvSpPr>
          <p:spPr bwMode="auto">
            <a:xfrm>
              <a:off x="3249627" y="4665512"/>
              <a:ext cx="10611" cy="7711"/>
            </a:xfrm>
            <a:custGeom>
              <a:avLst/>
              <a:gdLst>
                <a:gd name="T0" fmla="*/ 0 w 4"/>
                <a:gd name="T1" fmla="*/ 0 h 3"/>
                <a:gd name="T2" fmla="*/ 0 w 4"/>
                <a:gd name="T3" fmla="*/ 0 h 3"/>
                <a:gd name="T4" fmla="*/ 4 w 4"/>
                <a:gd name="T5" fmla="*/ 3 h 3"/>
                <a:gd name="T6" fmla="*/ 0 w 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C0CD"/>
            </a:solidFill>
            <a:ln w="0">
              <a:solidFill>
                <a:srgbClr val="3AC0C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62"/>
            <p:cNvSpPr>
              <a:spLocks/>
            </p:cNvSpPr>
            <p:nvPr/>
          </p:nvSpPr>
          <p:spPr bwMode="auto">
            <a:xfrm>
              <a:off x="3249627" y="4665512"/>
              <a:ext cx="15917" cy="7711"/>
            </a:xfrm>
            <a:custGeom>
              <a:avLst/>
              <a:gdLst>
                <a:gd name="T0" fmla="*/ 0 w 6"/>
                <a:gd name="T1" fmla="*/ 0 h 3"/>
                <a:gd name="T2" fmla="*/ 6 w 6"/>
                <a:gd name="T3" fmla="*/ 3 h 3"/>
                <a:gd name="T4" fmla="*/ 4 w 6"/>
                <a:gd name="T5" fmla="*/ 3 h 3"/>
                <a:gd name="T6" fmla="*/ 4 w 6"/>
                <a:gd name="T7" fmla="*/ 3 h 3"/>
                <a:gd name="T8" fmla="*/ 0 w 6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6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6D11"/>
            </a:solidFill>
            <a:ln w="0">
              <a:solidFill>
                <a:srgbClr val="956D1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63"/>
            <p:cNvSpPr>
              <a:spLocks/>
            </p:cNvSpPr>
            <p:nvPr/>
          </p:nvSpPr>
          <p:spPr bwMode="auto">
            <a:xfrm>
              <a:off x="3185960" y="4660371"/>
              <a:ext cx="74277" cy="89974"/>
            </a:xfrm>
            <a:custGeom>
              <a:avLst/>
              <a:gdLst>
                <a:gd name="T0" fmla="*/ 19 w 28"/>
                <a:gd name="T1" fmla="*/ 0 h 35"/>
                <a:gd name="T2" fmla="*/ 24 w 28"/>
                <a:gd name="T3" fmla="*/ 2 h 35"/>
                <a:gd name="T4" fmla="*/ 28 w 28"/>
                <a:gd name="T5" fmla="*/ 5 h 35"/>
                <a:gd name="T6" fmla="*/ 28 w 28"/>
                <a:gd name="T7" fmla="*/ 5 h 35"/>
                <a:gd name="T8" fmla="*/ 6 w 28"/>
                <a:gd name="T9" fmla="*/ 35 h 35"/>
                <a:gd name="T10" fmla="*/ 0 w 28"/>
                <a:gd name="T11" fmla="*/ 16 h 35"/>
                <a:gd name="T12" fmla="*/ 6 w 28"/>
                <a:gd name="T13" fmla="*/ 16 h 35"/>
                <a:gd name="T14" fmla="*/ 10 w 28"/>
                <a:gd name="T15" fmla="*/ 13 h 35"/>
                <a:gd name="T16" fmla="*/ 13 w 28"/>
                <a:gd name="T17" fmla="*/ 11 h 35"/>
                <a:gd name="T18" fmla="*/ 16 w 28"/>
                <a:gd name="T19" fmla="*/ 8 h 35"/>
                <a:gd name="T20" fmla="*/ 18 w 28"/>
                <a:gd name="T21" fmla="*/ 5 h 35"/>
                <a:gd name="T22" fmla="*/ 19 w 28"/>
                <a:gd name="T23" fmla="*/ 2 h 35"/>
                <a:gd name="T24" fmla="*/ 19 w 28"/>
                <a:gd name="T25" fmla="*/ 0 h 35"/>
                <a:gd name="T26" fmla="*/ 19 w 28"/>
                <a:gd name="T2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35">
                  <a:moveTo>
                    <a:pt x="19" y="0"/>
                  </a:moveTo>
                  <a:lnTo>
                    <a:pt x="24" y="2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6" y="35"/>
                  </a:lnTo>
                  <a:lnTo>
                    <a:pt x="0" y="16"/>
                  </a:lnTo>
                  <a:lnTo>
                    <a:pt x="6" y="16"/>
                  </a:lnTo>
                  <a:lnTo>
                    <a:pt x="10" y="13"/>
                  </a:lnTo>
                  <a:lnTo>
                    <a:pt x="13" y="11"/>
                  </a:lnTo>
                  <a:lnTo>
                    <a:pt x="16" y="8"/>
                  </a:lnTo>
                  <a:lnTo>
                    <a:pt x="18" y="5"/>
                  </a:lnTo>
                  <a:lnTo>
                    <a:pt x="19" y="2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64"/>
            <p:cNvSpPr>
              <a:spLocks/>
            </p:cNvSpPr>
            <p:nvPr/>
          </p:nvSpPr>
          <p:spPr bwMode="auto">
            <a:xfrm>
              <a:off x="3185960" y="4660371"/>
              <a:ext cx="50403" cy="41131"/>
            </a:xfrm>
            <a:custGeom>
              <a:avLst/>
              <a:gdLst>
                <a:gd name="T0" fmla="*/ 19 w 19"/>
                <a:gd name="T1" fmla="*/ 0 h 16"/>
                <a:gd name="T2" fmla="*/ 19 w 19"/>
                <a:gd name="T3" fmla="*/ 0 h 16"/>
                <a:gd name="T4" fmla="*/ 19 w 19"/>
                <a:gd name="T5" fmla="*/ 0 h 16"/>
                <a:gd name="T6" fmla="*/ 19 w 19"/>
                <a:gd name="T7" fmla="*/ 2 h 16"/>
                <a:gd name="T8" fmla="*/ 18 w 19"/>
                <a:gd name="T9" fmla="*/ 5 h 16"/>
                <a:gd name="T10" fmla="*/ 16 w 19"/>
                <a:gd name="T11" fmla="*/ 8 h 16"/>
                <a:gd name="T12" fmla="*/ 13 w 19"/>
                <a:gd name="T13" fmla="*/ 11 h 16"/>
                <a:gd name="T14" fmla="*/ 10 w 19"/>
                <a:gd name="T15" fmla="*/ 13 h 16"/>
                <a:gd name="T16" fmla="*/ 6 w 19"/>
                <a:gd name="T17" fmla="*/ 16 h 16"/>
                <a:gd name="T18" fmla="*/ 0 w 19"/>
                <a:gd name="T19" fmla="*/ 16 h 16"/>
                <a:gd name="T20" fmla="*/ 19 w 19"/>
                <a:gd name="T2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6">
                  <a:moveTo>
                    <a:pt x="19" y="0"/>
                  </a:moveTo>
                  <a:lnTo>
                    <a:pt x="19" y="0"/>
                  </a:lnTo>
                  <a:lnTo>
                    <a:pt x="19" y="0"/>
                  </a:lnTo>
                  <a:lnTo>
                    <a:pt x="19" y="2"/>
                  </a:lnTo>
                  <a:lnTo>
                    <a:pt x="18" y="5"/>
                  </a:lnTo>
                  <a:lnTo>
                    <a:pt x="16" y="8"/>
                  </a:lnTo>
                  <a:lnTo>
                    <a:pt x="13" y="11"/>
                  </a:lnTo>
                  <a:lnTo>
                    <a:pt x="10" y="13"/>
                  </a:lnTo>
                  <a:lnTo>
                    <a:pt x="6" y="16"/>
                  </a:lnTo>
                  <a:lnTo>
                    <a:pt x="0" y="16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9B47A"/>
            </a:solidFill>
            <a:ln w="0">
              <a:solidFill>
                <a:srgbClr val="C9B4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65"/>
            <p:cNvSpPr>
              <a:spLocks/>
            </p:cNvSpPr>
            <p:nvPr/>
          </p:nvSpPr>
          <p:spPr bwMode="auto">
            <a:xfrm>
              <a:off x="3185960" y="4655229"/>
              <a:ext cx="79583" cy="92546"/>
            </a:xfrm>
            <a:custGeom>
              <a:avLst/>
              <a:gdLst>
                <a:gd name="T0" fmla="*/ 19 w 30"/>
                <a:gd name="T1" fmla="*/ 0 h 36"/>
                <a:gd name="T2" fmla="*/ 30 w 30"/>
                <a:gd name="T3" fmla="*/ 7 h 36"/>
                <a:gd name="T4" fmla="*/ 6 w 30"/>
                <a:gd name="T5" fmla="*/ 36 h 36"/>
                <a:gd name="T6" fmla="*/ 0 w 30"/>
                <a:gd name="T7" fmla="*/ 18 h 36"/>
                <a:gd name="T8" fmla="*/ 19 w 30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6">
                  <a:moveTo>
                    <a:pt x="19" y="0"/>
                  </a:moveTo>
                  <a:lnTo>
                    <a:pt x="30" y="7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66"/>
            <p:cNvSpPr>
              <a:spLocks/>
            </p:cNvSpPr>
            <p:nvPr/>
          </p:nvSpPr>
          <p:spPr bwMode="auto">
            <a:xfrm>
              <a:off x="3159433" y="4570396"/>
              <a:ext cx="53055" cy="20566"/>
            </a:xfrm>
            <a:custGeom>
              <a:avLst/>
              <a:gdLst>
                <a:gd name="T0" fmla="*/ 7 w 20"/>
                <a:gd name="T1" fmla="*/ 0 h 8"/>
                <a:gd name="T2" fmla="*/ 9 w 20"/>
                <a:gd name="T3" fmla="*/ 0 h 8"/>
                <a:gd name="T4" fmla="*/ 9 w 20"/>
                <a:gd name="T5" fmla="*/ 2 h 8"/>
                <a:gd name="T6" fmla="*/ 10 w 20"/>
                <a:gd name="T7" fmla="*/ 2 h 8"/>
                <a:gd name="T8" fmla="*/ 12 w 20"/>
                <a:gd name="T9" fmla="*/ 2 h 8"/>
                <a:gd name="T10" fmla="*/ 12 w 20"/>
                <a:gd name="T11" fmla="*/ 0 h 8"/>
                <a:gd name="T12" fmla="*/ 13 w 20"/>
                <a:gd name="T13" fmla="*/ 0 h 8"/>
                <a:gd name="T14" fmla="*/ 15 w 20"/>
                <a:gd name="T15" fmla="*/ 0 h 8"/>
                <a:gd name="T16" fmla="*/ 16 w 20"/>
                <a:gd name="T17" fmla="*/ 2 h 8"/>
                <a:gd name="T18" fmla="*/ 19 w 20"/>
                <a:gd name="T19" fmla="*/ 2 h 8"/>
                <a:gd name="T20" fmla="*/ 20 w 20"/>
                <a:gd name="T21" fmla="*/ 3 h 8"/>
                <a:gd name="T22" fmla="*/ 20 w 20"/>
                <a:gd name="T23" fmla="*/ 3 h 8"/>
                <a:gd name="T24" fmla="*/ 19 w 20"/>
                <a:gd name="T25" fmla="*/ 5 h 8"/>
                <a:gd name="T26" fmla="*/ 18 w 20"/>
                <a:gd name="T27" fmla="*/ 5 h 8"/>
                <a:gd name="T28" fmla="*/ 15 w 20"/>
                <a:gd name="T29" fmla="*/ 6 h 8"/>
                <a:gd name="T30" fmla="*/ 13 w 20"/>
                <a:gd name="T31" fmla="*/ 8 h 8"/>
                <a:gd name="T32" fmla="*/ 10 w 20"/>
                <a:gd name="T33" fmla="*/ 8 h 8"/>
                <a:gd name="T34" fmla="*/ 7 w 20"/>
                <a:gd name="T35" fmla="*/ 8 h 8"/>
                <a:gd name="T36" fmla="*/ 6 w 20"/>
                <a:gd name="T37" fmla="*/ 6 h 8"/>
                <a:gd name="T38" fmla="*/ 3 w 20"/>
                <a:gd name="T39" fmla="*/ 5 h 8"/>
                <a:gd name="T40" fmla="*/ 1 w 20"/>
                <a:gd name="T41" fmla="*/ 5 h 8"/>
                <a:gd name="T42" fmla="*/ 0 w 20"/>
                <a:gd name="T43" fmla="*/ 3 h 8"/>
                <a:gd name="T44" fmla="*/ 0 w 20"/>
                <a:gd name="T45" fmla="*/ 3 h 8"/>
                <a:gd name="T46" fmla="*/ 1 w 20"/>
                <a:gd name="T47" fmla="*/ 2 h 8"/>
                <a:gd name="T48" fmla="*/ 4 w 20"/>
                <a:gd name="T49" fmla="*/ 2 h 8"/>
                <a:gd name="T50" fmla="*/ 6 w 20"/>
                <a:gd name="T51" fmla="*/ 0 h 8"/>
                <a:gd name="T52" fmla="*/ 7 w 20"/>
                <a:gd name="T5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0" h="8">
                  <a:moveTo>
                    <a:pt x="7" y="0"/>
                  </a:moveTo>
                  <a:lnTo>
                    <a:pt x="9" y="0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0" y="3"/>
                  </a:lnTo>
                  <a:lnTo>
                    <a:pt x="20" y="3"/>
                  </a:lnTo>
                  <a:lnTo>
                    <a:pt x="19" y="5"/>
                  </a:lnTo>
                  <a:lnTo>
                    <a:pt x="18" y="5"/>
                  </a:lnTo>
                  <a:lnTo>
                    <a:pt x="15" y="6"/>
                  </a:lnTo>
                  <a:lnTo>
                    <a:pt x="13" y="8"/>
                  </a:lnTo>
                  <a:lnTo>
                    <a:pt x="10" y="8"/>
                  </a:lnTo>
                  <a:lnTo>
                    <a:pt x="7" y="8"/>
                  </a:lnTo>
                  <a:lnTo>
                    <a:pt x="6" y="6"/>
                  </a:lnTo>
                  <a:lnTo>
                    <a:pt x="3" y="5"/>
                  </a:lnTo>
                  <a:lnTo>
                    <a:pt x="1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C7041B"/>
            </a:solidFill>
            <a:ln w="0">
              <a:solidFill>
                <a:srgbClr val="C7041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67"/>
            <p:cNvSpPr>
              <a:spLocks/>
            </p:cNvSpPr>
            <p:nvPr/>
          </p:nvSpPr>
          <p:spPr bwMode="auto">
            <a:xfrm>
              <a:off x="3273502" y="4529265"/>
              <a:ext cx="10611" cy="10283"/>
            </a:xfrm>
            <a:custGeom>
              <a:avLst/>
              <a:gdLst>
                <a:gd name="T0" fmla="*/ 1 w 4"/>
                <a:gd name="T1" fmla="*/ 0 h 4"/>
                <a:gd name="T2" fmla="*/ 4 w 4"/>
                <a:gd name="T3" fmla="*/ 1 h 4"/>
                <a:gd name="T4" fmla="*/ 1 w 4"/>
                <a:gd name="T5" fmla="*/ 4 h 4"/>
                <a:gd name="T6" fmla="*/ 0 w 4"/>
                <a:gd name="T7" fmla="*/ 1 h 4"/>
                <a:gd name="T8" fmla="*/ 1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1" y="0"/>
                  </a:moveTo>
                  <a:lnTo>
                    <a:pt x="4" y="1"/>
                  </a:lnTo>
                  <a:lnTo>
                    <a:pt x="1" y="4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42E9E2"/>
            </a:solidFill>
            <a:ln w="0">
              <a:solidFill>
                <a:srgbClr val="42E9E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68"/>
            <p:cNvSpPr>
              <a:spLocks/>
            </p:cNvSpPr>
            <p:nvPr/>
          </p:nvSpPr>
          <p:spPr bwMode="auto">
            <a:xfrm>
              <a:off x="3087809" y="4336460"/>
              <a:ext cx="196304" cy="177379"/>
            </a:xfrm>
            <a:custGeom>
              <a:avLst/>
              <a:gdLst>
                <a:gd name="T0" fmla="*/ 37 w 74"/>
                <a:gd name="T1" fmla="*/ 0 h 69"/>
                <a:gd name="T2" fmla="*/ 53 w 74"/>
                <a:gd name="T3" fmla="*/ 3 h 69"/>
                <a:gd name="T4" fmla="*/ 65 w 74"/>
                <a:gd name="T5" fmla="*/ 11 h 69"/>
                <a:gd name="T6" fmla="*/ 73 w 74"/>
                <a:gd name="T7" fmla="*/ 24 h 69"/>
                <a:gd name="T8" fmla="*/ 74 w 74"/>
                <a:gd name="T9" fmla="*/ 40 h 69"/>
                <a:gd name="T10" fmla="*/ 73 w 74"/>
                <a:gd name="T11" fmla="*/ 54 h 69"/>
                <a:gd name="T12" fmla="*/ 71 w 74"/>
                <a:gd name="T13" fmla="*/ 64 h 69"/>
                <a:gd name="T14" fmla="*/ 70 w 74"/>
                <a:gd name="T15" fmla="*/ 69 h 69"/>
                <a:gd name="T16" fmla="*/ 70 w 74"/>
                <a:gd name="T17" fmla="*/ 67 h 69"/>
                <a:gd name="T18" fmla="*/ 70 w 74"/>
                <a:gd name="T19" fmla="*/ 66 h 69"/>
                <a:gd name="T20" fmla="*/ 70 w 74"/>
                <a:gd name="T21" fmla="*/ 61 h 69"/>
                <a:gd name="T22" fmla="*/ 70 w 74"/>
                <a:gd name="T23" fmla="*/ 57 h 69"/>
                <a:gd name="T24" fmla="*/ 68 w 74"/>
                <a:gd name="T25" fmla="*/ 52 h 69"/>
                <a:gd name="T26" fmla="*/ 67 w 74"/>
                <a:gd name="T27" fmla="*/ 46 h 69"/>
                <a:gd name="T28" fmla="*/ 62 w 74"/>
                <a:gd name="T29" fmla="*/ 40 h 69"/>
                <a:gd name="T30" fmla="*/ 56 w 74"/>
                <a:gd name="T31" fmla="*/ 36 h 69"/>
                <a:gd name="T32" fmla="*/ 52 w 74"/>
                <a:gd name="T33" fmla="*/ 33 h 69"/>
                <a:gd name="T34" fmla="*/ 49 w 74"/>
                <a:gd name="T35" fmla="*/ 37 h 69"/>
                <a:gd name="T36" fmla="*/ 46 w 74"/>
                <a:gd name="T37" fmla="*/ 42 h 69"/>
                <a:gd name="T38" fmla="*/ 42 w 74"/>
                <a:gd name="T39" fmla="*/ 45 h 69"/>
                <a:gd name="T40" fmla="*/ 37 w 74"/>
                <a:gd name="T41" fmla="*/ 49 h 69"/>
                <a:gd name="T42" fmla="*/ 27 w 74"/>
                <a:gd name="T43" fmla="*/ 54 h 69"/>
                <a:gd name="T44" fmla="*/ 16 w 74"/>
                <a:gd name="T45" fmla="*/ 58 h 69"/>
                <a:gd name="T46" fmla="*/ 9 w 74"/>
                <a:gd name="T47" fmla="*/ 61 h 69"/>
                <a:gd name="T48" fmla="*/ 6 w 74"/>
                <a:gd name="T49" fmla="*/ 61 h 69"/>
                <a:gd name="T50" fmla="*/ 6 w 74"/>
                <a:gd name="T51" fmla="*/ 61 h 69"/>
                <a:gd name="T52" fmla="*/ 6 w 74"/>
                <a:gd name="T53" fmla="*/ 57 h 69"/>
                <a:gd name="T54" fmla="*/ 7 w 74"/>
                <a:gd name="T55" fmla="*/ 52 h 69"/>
                <a:gd name="T56" fmla="*/ 4 w 74"/>
                <a:gd name="T57" fmla="*/ 57 h 69"/>
                <a:gd name="T58" fmla="*/ 4 w 74"/>
                <a:gd name="T59" fmla="*/ 61 h 69"/>
                <a:gd name="T60" fmla="*/ 4 w 74"/>
                <a:gd name="T61" fmla="*/ 66 h 69"/>
                <a:gd name="T62" fmla="*/ 4 w 74"/>
                <a:gd name="T63" fmla="*/ 67 h 69"/>
                <a:gd name="T64" fmla="*/ 4 w 74"/>
                <a:gd name="T65" fmla="*/ 69 h 69"/>
                <a:gd name="T66" fmla="*/ 3 w 74"/>
                <a:gd name="T67" fmla="*/ 64 h 69"/>
                <a:gd name="T68" fmla="*/ 1 w 74"/>
                <a:gd name="T69" fmla="*/ 54 h 69"/>
                <a:gd name="T70" fmla="*/ 0 w 74"/>
                <a:gd name="T71" fmla="*/ 40 h 69"/>
                <a:gd name="T72" fmla="*/ 1 w 74"/>
                <a:gd name="T73" fmla="*/ 24 h 69"/>
                <a:gd name="T74" fmla="*/ 9 w 74"/>
                <a:gd name="T75" fmla="*/ 11 h 69"/>
                <a:gd name="T76" fmla="*/ 21 w 74"/>
                <a:gd name="T77" fmla="*/ 3 h 69"/>
                <a:gd name="T78" fmla="*/ 37 w 74"/>
                <a:gd name="T7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9">
                  <a:moveTo>
                    <a:pt x="37" y="0"/>
                  </a:moveTo>
                  <a:lnTo>
                    <a:pt x="53" y="3"/>
                  </a:lnTo>
                  <a:lnTo>
                    <a:pt x="65" y="11"/>
                  </a:lnTo>
                  <a:lnTo>
                    <a:pt x="73" y="24"/>
                  </a:lnTo>
                  <a:lnTo>
                    <a:pt x="74" y="40"/>
                  </a:lnTo>
                  <a:lnTo>
                    <a:pt x="73" y="54"/>
                  </a:lnTo>
                  <a:lnTo>
                    <a:pt x="71" y="64"/>
                  </a:lnTo>
                  <a:lnTo>
                    <a:pt x="70" y="69"/>
                  </a:lnTo>
                  <a:lnTo>
                    <a:pt x="70" y="67"/>
                  </a:lnTo>
                  <a:lnTo>
                    <a:pt x="70" y="66"/>
                  </a:lnTo>
                  <a:lnTo>
                    <a:pt x="70" y="61"/>
                  </a:lnTo>
                  <a:lnTo>
                    <a:pt x="70" y="57"/>
                  </a:lnTo>
                  <a:lnTo>
                    <a:pt x="68" y="52"/>
                  </a:lnTo>
                  <a:lnTo>
                    <a:pt x="67" y="46"/>
                  </a:lnTo>
                  <a:lnTo>
                    <a:pt x="62" y="40"/>
                  </a:lnTo>
                  <a:lnTo>
                    <a:pt x="56" y="36"/>
                  </a:lnTo>
                  <a:lnTo>
                    <a:pt x="52" y="33"/>
                  </a:lnTo>
                  <a:lnTo>
                    <a:pt x="49" y="37"/>
                  </a:lnTo>
                  <a:lnTo>
                    <a:pt x="46" y="42"/>
                  </a:lnTo>
                  <a:lnTo>
                    <a:pt x="42" y="45"/>
                  </a:lnTo>
                  <a:lnTo>
                    <a:pt x="37" y="49"/>
                  </a:lnTo>
                  <a:lnTo>
                    <a:pt x="27" y="54"/>
                  </a:lnTo>
                  <a:lnTo>
                    <a:pt x="16" y="58"/>
                  </a:lnTo>
                  <a:lnTo>
                    <a:pt x="9" y="61"/>
                  </a:lnTo>
                  <a:lnTo>
                    <a:pt x="6" y="61"/>
                  </a:lnTo>
                  <a:lnTo>
                    <a:pt x="6" y="61"/>
                  </a:lnTo>
                  <a:lnTo>
                    <a:pt x="6" y="57"/>
                  </a:lnTo>
                  <a:lnTo>
                    <a:pt x="7" y="52"/>
                  </a:lnTo>
                  <a:lnTo>
                    <a:pt x="4" y="57"/>
                  </a:lnTo>
                  <a:lnTo>
                    <a:pt x="4" y="61"/>
                  </a:lnTo>
                  <a:lnTo>
                    <a:pt x="4" y="66"/>
                  </a:lnTo>
                  <a:lnTo>
                    <a:pt x="4" y="67"/>
                  </a:lnTo>
                  <a:lnTo>
                    <a:pt x="4" y="69"/>
                  </a:lnTo>
                  <a:lnTo>
                    <a:pt x="3" y="64"/>
                  </a:lnTo>
                  <a:lnTo>
                    <a:pt x="1" y="54"/>
                  </a:lnTo>
                  <a:lnTo>
                    <a:pt x="0" y="40"/>
                  </a:lnTo>
                  <a:lnTo>
                    <a:pt x="1" y="24"/>
                  </a:lnTo>
                  <a:lnTo>
                    <a:pt x="9" y="11"/>
                  </a:lnTo>
                  <a:lnTo>
                    <a:pt x="21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49C2C"/>
            </a:solidFill>
            <a:ln w="0">
              <a:solidFill>
                <a:srgbClr val="D49C2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69"/>
            <p:cNvSpPr>
              <a:spLocks noEditPoints="1"/>
            </p:cNvSpPr>
            <p:nvPr/>
          </p:nvSpPr>
          <p:spPr bwMode="auto">
            <a:xfrm>
              <a:off x="3098420" y="4485562"/>
              <a:ext cx="87542" cy="66839"/>
            </a:xfrm>
            <a:custGeom>
              <a:avLst/>
              <a:gdLst>
                <a:gd name="T0" fmla="*/ 20 w 33"/>
                <a:gd name="T1" fmla="*/ 3 h 26"/>
                <a:gd name="T2" fmla="*/ 14 w 33"/>
                <a:gd name="T3" fmla="*/ 3 h 26"/>
                <a:gd name="T4" fmla="*/ 8 w 33"/>
                <a:gd name="T5" fmla="*/ 5 h 26"/>
                <a:gd name="T6" fmla="*/ 6 w 33"/>
                <a:gd name="T7" fmla="*/ 6 h 26"/>
                <a:gd name="T8" fmla="*/ 5 w 33"/>
                <a:gd name="T9" fmla="*/ 9 h 26"/>
                <a:gd name="T10" fmla="*/ 5 w 33"/>
                <a:gd name="T11" fmla="*/ 11 h 26"/>
                <a:gd name="T12" fmla="*/ 5 w 33"/>
                <a:gd name="T13" fmla="*/ 14 h 26"/>
                <a:gd name="T14" fmla="*/ 6 w 33"/>
                <a:gd name="T15" fmla="*/ 17 h 26"/>
                <a:gd name="T16" fmla="*/ 8 w 33"/>
                <a:gd name="T17" fmla="*/ 20 h 26"/>
                <a:gd name="T18" fmla="*/ 9 w 33"/>
                <a:gd name="T19" fmla="*/ 21 h 26"/>
                <a:gd name="T20" fmla="*/ 14 w 33"/>
                <a:gd name="T21" fmla="*/ 24 h 26"/>
                <a:gd name="T22" fmla="*/ 18 w 33"/>
                <a:gd name="T23" fmla="*/ 24 h 26"/>
                <a:gd name="T24" fmla="*/ 21 w 33"/>
                <a:gd name="T25" fmla="*/ 23 h 26"/>
                <a:gd name="T26" fmla="*/ 24 w 33"/>
                <a:gd name="T27" fmla="*/ 21 h 26"/>
                <a:gd name="T28" fmla="*/ 27 w 33"/>
                <a:gd name="T29" fmla="*/ 18 h 26"/>
                <a:gd name="T30" fmla="*/ 29 w 33"/>
                <a:gd name="T31" fmla="*/ 15 h 26"/>
                <a:gd name="T32" fmla="*/ 29 w 33"/>
                <a:gd name="T33" fmla="*/ 12 h 26"/>
                <a:gd name="T34" fmla="*/ 29 w 33"/>
                <a:gd name="T35" fmla="*/ 9 h 26"/>
                <a:gd name="T36" fmla="*/ 29 w 33"/>
                <a:gd name="T37" fmla="*/ 8 h 26"/>
                <a:gd name="T38" fmla="*/ 27 w 33"/>
                <a:gd name="T39" fmla="*/ 6 h 26"/>
                <a:gd name="T40" fmla="*/ 24 w 33"/>
                <a:gd name="T41" fmla="*/ 5 h 26"/>
                <a:gd name="T42" fmla="*/ 20 w 33"/>
                <a:gd name="T43" fmla="*/ 3 h 26"/>
                <a:gd name="T44" fmla="*/ 11 w 33"/>
                <a:gd name="T45" fmla="*/ 0 h 26"/>
                <a:gd name="T46" fmla="*/ 17 w 33"/>
                <a:gd name="T47" fmla="*/ 0 h 26"/>
                <a:gd name="T48" fmla="*/ 23 w 33"/>
                <a:gd name="T49" fmla="*/ 2 h 26"/>
                <a:gd name="T50" fmla="*/ 27 w 33"/>
                <a:gd name="T51" fmla="*/ 3 h 26"/>
                <a:gd name="T52" fmla="*/ 30 w 33"/>
                <a:gd name="T53" fmla="*/ 5 h 26"/>
                <a:gd name="T54" fmla="*/ 32 w 33"/>
                <a:gd name="T55" fmla="*/ 5 h 26"/>
                <a:gd name="T56" fmla="*/ 32 w 33"/>
                <a:gd name="T57" fmla="*/ 5 h 26"/>
                <a:gd name="T58" fmla="*/ 33 w 33"/>
                <a:gd name="T59" fmla="*/ 6 h 26"/>
                <a:gd name="T60" fmla="*/ 33 w 33"/>
                <a:gd name="T61" fmla="*/ 11 h 26"/>
                <a:gd name="T62" fmla="*/ 32 w 33"/>
                <a:gd name="T63" fmla="*/ 12 h 26"/>
                <a:gd name="T64" fmla="*/ 29 w 33"/>
                <a:gd name="T65" fmla="*/ 17 h 26"/>
                <a:gd name="T66" fmla="*/ 29 w 33"/>
                <a:gd name="T67" fmla="*/ 18 h 26"/>
                <a:gd name="T68" fmla="*/ 27 w 33"/>
                <a:gd name="T69" fmla="*/ 20 h 26"/>
                <a:gd name="T70" fmla="*/ 26 w 33"/>
                <a:gd name="T71" fmla="*/ 23 h 26"/>
                <a:gd name="T72" fmla="*/ 21 w 33"/>
                <a:gd name="T73" fmla="*/ 24 h 26"/>
                <a:gd name="T74" fmla="*/ 17 w 33"/>
                <a:gd name="T75" fmla="*/ 26 h 26"/>
                <a:gd name="T76" fmla="*/ 12 w 33"/>
                <a:gd name="T77" fmla="*/ 24 h 26"/>
                <a:gd name="T78" fmla="*/ 8 w 33"/>
                <a:gd name="T79" fmla="*/ 23 h 26"/>
                <a:gd name="T80" fmla="*/ 6 w 33"/>
                <a:gd name="T81" fmla="*/ 20 h 26"/>
                <a:gd name="T82" fmla="*/ 5 w 33"/>
                <a:gd name="T83" fmla="*/ 17 h 26"/>
                <a:gd name="T84" fmla="*/ 3 w 33"/>
                <a:gd name="T85" fmla="*/ 14 h 26"/>
                <a:gd name="T86" fmla="*/ 3 w 33"/>
                <a:gd name="T87" fmla="*/ 12 h 26"/>
                <a:gd name="T88" fmla="*/ 2 w 33"/>
                <a:gd name="T89" fmla="*/ 9 h 26"/>
                <a:gd name="T90" fmla="*/ 0 w 33"/>
                <a:gd name="T91" fmla="*/ 9 h 26"/>
                <a:gd name="T92" fmla="*/ 0 w 33"/>
                <a:gd name="T93" fmla="*/ 8 h 26"/>
                <a:gd name="T94" fmla="*/ 0 w 33"/>
                <a:gd name="T95" fmla="*/ 6 h 26"/>
                <a:gd name="T96" fmla="*/ 0 w 33"/>
                <a:gd name="T97" fmla="*/ 3 h 26"/>
                <a:gd name="T98" fmla="*/ 0 w 33"/>
                <a:gd name="T99" fmla="*/ 3 h 26"/>
                <a:gd name="T100" fmla="*/ 3 w 33"/>
                <a:gd name="T101" fmla="*/ 2 h 26"/>
                <a:gd name="T102" fmla="*/ 6 w 33"/>
                <a:gd name="T103" fmla="*/ 2 h 26"/>
                <a:gd name="T104" fmla="*/ 11 w 33"/>
                <a:gd name="T10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" h="26">
                  <a:moveTo>
                    <a:pt x="20" y="3"/>
                  </a:moveTo>
                  <a:lnTo>
                    <a:pt x="14" y="3"/>
                  </a:lnTo>
                  <a:lnTo>
                    <a:pt x="8" y="5"/>
                  </a:lnTo>
                  <a:lnTo>
                    <a:pt x="6" y="6"/>
                  </a:lnTo>
                  <a:lnTo>
                    <a:pt x="5" y="9"/>
                  </a:lnTo>
                  <a:lnTo>
                    <a:pt x="5" y="11"/>
                  </a:lnTo>
                  <a:lnTo>
                    <a:pt x="5" y="14"/>
                  </a:lnTo>
                  <a:lnTo>
                    <a:pt x="6" y="17"/>
                  </a:lnTo>
                  <a:lnTo>
                    <a:pt x="8" y="20"/>
                  </a:lnTo>
                  <a:lnTo>
                    <a:pt x="9" y="21"/>
                  </a:lnTo>
                  <a:lnTo>
                    <a:pt x="14" y="24"/>
                  </a:lnTo>
                  <a:lnTo>
                    <a:pt x="18" y="24"/>
                  </a:lnTo>
                  <a:lnTo>
                    <a:pt x="21" y="23"/>
                  </a:lnTo>
                  <a:lnTo>
                    <a:pt x="24" y="21"/>
                  </a:lnTo>
                  <a:lnTo>
                    <a:pt x="27" y="18"/>
                  </a:lnTo>
                  <a:lnTo>
                    <a:pt x="29" y="15"/>
                  </a:lnTo>
                  <a:lnTo>
                    <a:pt x="29" y="12"/>
                  </a:lnTo>
                  <a:lnTo>
                    <a:pt x="29" y="9"/>
                  </a:lnTo>
                  <a:lnTo>
                    <a:pt x="29" y="8"/>
                  </a:lnTo>
                  <a:lnTo>
                    <a:pt x="27" y="6"/>
                  </a:lnTo>
                  <a:lnTo>
                    <a:pt x="24" y="5"/>
                  </a:lnTo>
                  <a:lnTo>
                    <a:pt x="20" y="3"/>
                  </a:lnTo>
                  <a:close/>
                  <a:moveTo>
                    <a:pt x="11" y="0"/>
                  </a:moveTo>
                  <a:lnTo>
                    <a:pt x="17" y="0"/>
                  </a:lnTo>
                  <a:lnTo>
                    <a:pt x="23" y="2"/>
                  </a:lnTo>
                  <a:lnTo>
                    <a:pt x="27" y="3"/>
                  </a:lnTo>
                  <a:lnTo>
                    <a:pt x="30" y="5"/>
                  </a:lnTo>
                  <a:lnTo>
                    <a:pt x="32" y="5"/>
                  </a:lnTo>
                  <a:lnTo>
                    <a:pt x="32" y="5"/>
                  </a:lnTo>
                  <a:lnTo>
                    <a:pt x="33" y="6"/>
                  </a:lnTo>
                  <a:lnTo>
                    <a:pt x="33" y="11"/>
                  </a:lnTo>
                  <a:lnTo>
                    <a:pt x="32" y="12"/>
                  </a:lnTo>
                  <a:lnTo>
                    <a:pt x="29" y="17"/>
                  </a:lnTo>
                  <a:lnTo>
                    <a:pt x="29" y="18"/>
                  </a:lnTo>
                  <a:lnTo>
                    <a:pt x="27" y="20"/>
                  </a:lnTo>
                  <a:lnTo>
                    <a:pt x="26" y="23"/>
                  </a:lnTo>
                  <a:lnTo>
                    <a:pt x="21" y="24"/>
                  </a:lnTo>
                  <a:lnTo>
                    <a:pt x="17" y="26"/>
                  </a:lnTo>
                  <a:lnTo>
                    <a:pt x="12" y="24"/>
                  </a:lnTo>
                  <a:lnTo>
                    <a:pt x="8" y="23"/>
                  </a:lnTo>
                  <a:lnTo>
                    <a:pt x="6" y="20"/>
                  </a:lnTo>
                  <a:lnTo>
                    <a:pt x="5" y="17"/>
                  </a:lnTo>
                  <a:lnTo>
                    <a:pt x="3" y="14"/>
                  </a:lnTo>
                  <a:lnTo>
                    <a:pt x="3" y="12"/>
                  </a:lnTo>
                  <a:lnTo>
                    <a:pt x="2" y="9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2"/>
                  </a:lnTo>
                  <a:lnTo>
                    <a:pt x="6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70"/>
            <p:cNvSpPr>
              <a:spLocks noEditPoints="1"/>
            </p:cNvSpPr>
            <p:nvPr/>
          </p:nvSpPr>
          <p:spPr bwMode="auto">
            <a:xfrm>
              <a:off x="3185960" y="4485562"/>
              <a:ext cx="87542" cy="66839"/>
            </a:xfrm>
            <a:custGeom>
              <a:avLst/>
              <a:gdLst>
                <a:gd name="T0" fmla="*/ 15 w 33"/>
                <a:gd name="T1" fmla="*/ 3 h 26"/>
                <a:gd name="T2" fmla="*/ 9 w 33"/>
                <a:gd name="T3" fmla="*/ 5 h 26"/>
                <a:gd name="T4" fmla="*/ 6 w 33"/>
                <a:gd name="T5" fmla="*/ 6 h 26"/>
                <a:gd name="T6" fmla="*/ 5 w 33"/>
                <a:gd name="T7" fmla="*/ 8 h 26"/>
                <a:gd name="T8" fmla="*/ 5 w 33"/>
                <a:gd name="T9" fmla="*/ 9 h 26"/>
                <a:gd name="T10" fmla="*/ 5 w 33"/>
                <a:gd name="T11" fmla="*/ 12 h 26"/>
                <a:gd name="T12" fmla="*/ 5 w 33"/>
                <a:gd name="T13" fmla="*/ 15 h 26"/>
                <a:gd name="T14" fmla="*/ 6 w 33"/>
                <a:gd name="T15" fmla="*/ 18 h 26"/>
                <a:gd name="T16" fmla="*/ 9 w 33"/>
                <a:gd name="T17" fmla="*/ 21 h 26"/>
                <a:gd name="T18" fmla="*/ 12 w 33"/>
                <a:gd name="T19" fmla="*/ 23 h 26"/>
                <a:gd name="T20" fmla="*/ 15 w 33"/>
                <a:gd name="T21" fmla="*/ 24 h 26"/>
                <a:gd name="T22" fmla="*/ 19 w 33"/>
                <a:gd name="T23" fmla="*/ 24 h 26"/>
                <a:gd name="T24" fmla="*/ 24 w 33"/>
                <a:gd name="T25" fmla="*/ 21 h 26"/>
                <a:gd name="T26" fmla="*/ 25 w 33"/>
                <a:gd name="T27" fmla="*/ 20 h 26"/>
                <a:gd name="T28" fmla="*/ 28 w 33"/>
                <a:gd name="T29" fmla="*/ 17 h 26"/>
                <a:gd name="T30" fmla="*/ 28 w 33"/>
                <a:gd name="T31" fmla="*/ 14 h 26"/>
                <a:gd name="T32" fmla="*/ 28 w 33"/>
                <a:gd name="T33" fmla="*/ 11 h 26"/>
                <a:gd name="T34" fmla="*/ 28 w 33"/>
                <a:gd name="T35" fmla="*/ 9 h 26"/>
                <a:gd name="T36" fmla="*/ 27 w 33"/>
                <a:gd name="T37" fmla="*/ 6 h 26"/>
                <a:gd name="T38" fmla="*/ 25 w 33"/>
                <a:gd name="T39" fmla="*/ 5 h 26"/>
                <a:gd name="T40" fmla="*/ 19 w 33"/>
                <a:gd name="T41" fmla="*/ 3 h 26"/>
                <a:gd name="T42" fmla="*/ 15 w 33"/>
                <a:gd name="T43" fmla="*/ 3 h 26"/>
                <a:gd name="T44" fmla="*/ 22 w 33"/>
                <a:gd name="T45" fmla="*/ 0 h 26"/>
                <a:gd name="T46" fmla="*/ 27 w 33"/>
                <a:gd name="T47" fmla="*/ 2 h 26"/>
                <a:gd name="T48" fmla="*/ 30 w 33"/>
                <a:gd name="T49" fmla="*/ 2 h 26"/>
                <a:gd name="T50" fmla="*/ 33 w 33"/>
                <a:gd name="T51" fmla="*/ 3 h 26"/>
                <a:gd name="T52" fmla="*/ 33 w 33"/>
                <a:gd name="T53" fmla="*/ 3 h 26"/>
                <a:gd name="T54" fmla="*/ 33 w 33"/>
                <a:gd name="T55" fmla="*/ 6 h 26"/>
                <a:gd name="T56" fmla="*/ 33 w 33"/>
                <a:gd name="T57" fmla="*/ 8 h 26"/>
                <a:gd name="T58" fmla="*/ 33 w 33"/>
                <a:gd name="T59" fmla="*/ 9 h 26"/>
                <a:gd name="T60" fmla="*/ 31 w 33"/>
                <a:gd name="T61" fmla="*/ 9 h 26"/>
                <a:gd name="T62" fmla="*/ 31 w 33"/>
                <a:gd name="T63" fmla="*/ 12 h 26"/>
                <a:gd name="T64" fmla="*/ 30 w 33"/>
                <a:gd name="T65" fmla="*/ 14 h 26"/>
                <a:gd name="T66" fmla="*/ 28 w 33"/>
                <a:gd name="T67" fmla="*/ 17 h 26"/>
                <a:gd name="T68" fmla="*/ 27 w 33"/>
                <a:gd name="T69" fmla="*/ 20 h 26"/>
                <a:gd name="T70" fmla="*/ 25 w 33"/>
                <a:gd name="T71" fmla="*/ 23 h 26"/>
                <a:gd name="T72" fmla="*/ 21 w 33"/>
                <a:gd name="T73" fmla="*/ 24 h 26"/>
                <a:gd name="T74" fmla="*/ 16 w 33"/>
                <a:gd name="T75" fmla="*/ 26 h 26"/>
                <a:gd name="T76" fmla="*/ 12 w 33"/>
                <a:gd name="T77" fmla="*/ 24 h 26"/>
                <a:gd name="T78" fmla="*/ 8 w 33"/>
                <a:gd name="T79" fmla="*/ 23 h 26"/>
                <a:gd name="T80" fmla="*/ 6 w 33"/>
                <a:gd name="T81" fmla="*/ 20 h 26"/>
                <a:gd name="T82" fmla="*/ 5 w 33"/>
                <a:gd name="T83" fmla="*/ 18 h 26"/>
                <a:gd name="T84" fmla="*/ 5 w 33"/>
                <a:gd name="T85" fmla="*/ 17 h 26"/>
                <a:gd name="T86" fmla="*/ 2 w 33"/>
                <a:gd name="T87" fmla="*/ 12 h 26"/>
                <a:gd name="T88" fmla="*/ 0 w 33"/>
                <a:gd name="T89" fmla="*/ 11 h 26"/>
                <a:gd name="T90" fmla="*/ 0 w 33"/>
                <a:gd name="T91" fmla="*/ 6 h 26"/>
                <a:gd name="T92" fmla="*/ 2 w 33"/>
                <a:gd name="T93" fmla="*/ 5 h 26"/>
                <a:gd name="T94" fmla="*/ 3 w 33"/>
                <a:gd name="T95" fmla="*/ 5 h 26"/>
                <a:gd name="T96" fmla="*/ 5 w 33"/>
                <a:gd name="T97" fmla="*/ 5 h 26"/>
                <a:gd name="T98" fmla="*/ 6 w 33"/>
                <a:gd name="T99" fmla="*/ 3 h 26"/>
                <a:gd name="T100" fmla="*/ 10 w 33"/>
                <a:gd name="T101" fmla="*/ 2 h 26"/>
                <a:gd name="T102" fmla="*/ 16 w 33"/>
                <a:gd name="T103" fmla="*/ 0 h 26"/>
                <a:gd name="T104" fmla="*/ 22 w 33"/>
                <a:gd name="T10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" h="26">
                  <a:moveTo>
                    <a:pt x="15" y="3"/>
                  </a:moveTo>
                  <a:lnTo>
                    <a:pt x="9" y="5"/>
                  </a:lnTo>
                  <a:lnTo>
                    <a:pt x="6" y="6"/>
                  </a:lnTo>
                  <a:lnTo>
                    <a:pt x="5" y="8"/>
                  </a:lnTo>
                  <a:lnTo>
                    <a:pt x="5" y="9"/>
                  </a:lnTo>
                  <a:lnTo>
                    <a:pt x="5" y="12"/>
                  </a:lnTo>
                  <a:lnTo>
                    <a:pt x="5" y="15"/>
                  </a:lnTo>
                  <a:lnTo>
                    <a:pt x="6" y="18"/>
                  </a:lnTo>
                  <a:lnTo>
                    <a:pt x="9" y="21"/>
                  </a:lnTo>
                  <a:lnTo>
                    <a:pt x="12" y="23"/>
                  </a:lnTo>
                  <a:lnTo>
                    <a:pt x="15" y="24"/>
                  </a:lnTo>
                  <a:lnTo>
                    <a:pt x="19" y="24"/>
                  </a:lnTo>
                  <a:lnTo>
                    <a:pt x="24" y="21"/>
                  </a:lnTo>
                  <a:lnTo>
                    <a:pt x="25" y="20"/>
                  </a:lnTo>
                  <a:lnTo>
                    <a:pt x="28" y="17"/>
                  </a:lnTo>
                  <a:lnTo>
                    <a:pt x="28" y="14"/>
                  </a:lnTo>
                  <a:lnTo>
                    <a:pt x="28" y="11"/>
                  </a:lnTo>
                  <a:lnTo>
                    <a:pt x="28" y="9"/>
                  </a:lnTo>
                  <a:lnTo>
                    <a:pt x="27" y="6"/>
                  </a:lnTo>
                  <a:lnTo>
                    <a:pt x="25" y="5"/>
                  </a:lnTo>
                  <a:lnTo>
                    <a:pt x="19" y="3"/>
                  </a:lnTo>
                  <a:lnTo>
                    <a:pt x="15" y="3"/>
                  </a:lnTo>
                  <a:close/>
                  <a:moveTo>
                    <a:pt x="22" y="0"/>
                  </a:moveTo>
                  <a:lnTo>
                    <a:pt x="27" y="2"/>
                  </a:lnTo>
                  <a:lnTo>
                    <a:pt x="30" y="2"/>
                  </a:lnTo>
                  <a:lnTo>
                    <a:pt x="33" y="3"/>
                  </a:lnTo>
                  <a:lnTo>
                    <a:pt x="33" y="3"/>
                  </a:lnTo>
                  <a:lnTo>
                    <a:pt x="33" y="6"/>
                  </a:lnTo>
                  <a:lnTo>
                    <a:pt x="33" y="8"/>
                  </a:lnTo>
                  <a:lnTo>
                    <a:pt x="33" y="9"/>
                  </a:lnTo>
                  <a:lnTo>
                    <a:pt x="31" y="9"/>
                  </a:lnTo>
                  <a:lnTo>
                    <a:pt x="31" y="12"/>
                  </a:lnTo>
                  <a:lnTo>
                    <a:pt x="30" y="14"/>
                  </a:lnTo>
                  <a:lnTo>
                    <a:pt x="28" y="17"/>
                  </a:lnTo>
                  <a:lnTo>
                    <a:pt x="27" y="20"/>
                  </a:lnTo>
                  <a:lnTo>
                    <a:pt x="25" y="23"/>
                  </a:lnTo>
                  <a:lnTo>
                    <a:pt x="21" y="24"/>
                  </a:lnTo>
                  <a:lnTo>
                    <a:pt x="16" y="26"/>
                  </a:lnTo>
                  <a:lnTo>
                    <a:pt x="12" y="24"/>
                  </a:lnTo>
                  <a:lnTo>
                    <a:pt x="8" y="23"/>
                  </a:lnTo>
                  <a:lnTo>
                    <a:pt x="6" y="20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2" y="12"/>
                  </a:lnTo>
                  <a:lnTo>
                    <a:pt x="0" y="11"/>
                  </a:lnTo>
                  <a:lnTo>
                    <a:pt x="0" y="6"/>
                  </a:lnTo>
                  <a:lnTo>
                    <a:pt x="2" y="5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5056041" y="2319734"/>
            <a:ext cx="1132728" cy="1092554"/>
            <a:chOff x="5056041" y="2319734"/>
            <a:chExt cx="1132728" cy="1092554"/>
          </a:xfrm>
        </p:grpSpPr>
        <p:sp>
          <p:nvSpPr>
            <p:cNvPr id="5" name="Freeform 10"/>
            <p:cNvSpPr>
              <a:spLocks/>
            </p:cNvSpPr>
            <p:nvPr/>
          </p:nvSpPr>
          <p:spPr bwMode="auto">
            <a:xfrm>
              <a:off x="5056041" y="2319734"/>
              <a:ext cx="1132728" cy="1092554"/>
            </a:xfrm>
            <a:custGeom>
              <a:avLst/>
              <a:gdLst>
                <a:gd name="T0" fmla="*/ 214 w 427"/>
                <a:gd name="T1" fmla="*/ 0 h 425"/>
                <a:gd name="T2" fmla="*/ 257 w 427"/>
                <a:gd name="T3" fmla="*/ 3 h 425"/>
                <a:gd name="T4" fmla="*/ 296 w 427"/>
                <a:gd name="T5" fmla="*/ 16 h 425"/>
                <a:gd name="T6" fmla="*/ 333 w 427"/>
                <a:gd name="T7" fmla="*/ 36 h 425"/>
                <a:gd name="T8" fmla="*/ 364 w 427"/>
                <a:gd name="T9" fmla="*/ 61 h 425"/>
                <a:gd name="T10" fmla="*/ 390 w 427"/>
                <a:gd name="T11" fmla="*/ 94 h 425"/>
                <a:gd name="T12" fmla="*/ 409 w 427"/>
                <a:gd name="T13" fmla="*/ 130 h 425"/>
                <a:gd name="T14" fmla="*/ 422 w 427"/>
                <a:gd name="T15" fmla="*/ 170 h 425"/>
                <a:gd name="T16" fmla="*/ 427 w 427"/>
                <a:gd name="T17" fmla="*/ 212 h 425"/>
                <a:gd name="T18" fmla="*/ 422 w 427"/>
                <a:gd name="T19" fmla="*/ 255 h 425"/>
                <a:gd name="T20" fmla="*/ 409 w 427"/>
                <a:gd name="T21" fmla="*/ 295 h 425"/>
                <a:gd name="T22" fmla="*/ 390 w 427"/>
                <a:gd name="T23" fmla="*/ 331 h 425"/>
                <a:gd name="T24" fmla="*/ 364 w 427"/>
                <a:gd name="T25" fmla="*/ 362 h 425"/>
                <a:gd name="T26" fmla="*/ 333 w 427"/>
                <a:gd name="T27" fmla="*/ 389 h 425"/>
                <a:gd name="T28" fmla="*/ 296 w 427"/>
                <a:gd name="T29" fmla="*/ 409 h 425"/>
                <a:gd name="T30" fmla="*/ 257 w 427"/>
                <a:gd name="T31" fmla="*/ 421 h 425"/>
                <a:gd name="T32" fmla="*/ 214 w 427"/>
                <a:gd name="T33" fmla="*/ 425 h 425"/>
                <a:gd name="T34" fmla="*/ 170 w 427"/>
                <a:gd name="T35" fmla="*/ 421 h 425"/>
                <a:gd name="T36" fmla="*/ 130 w 427"/>
                <a:gd name="T37" fmla="*/ 409 h 425"/>
                <a:gd name="T38" fmla="*/ 94 w 427"/>
                <a:gd name="T39" fmla="*/ 389 h 425"/>
                <a:gd name="T40" fmla="*/ 63 w 427"/>
                <a:gd name="T41" fmla="*/ 362 h 425"/>
                <a:gd name="T42" fmla="*/ 36 w 427"/>
                <a:gd name="T43" fmla="*/ 331 h 425"/>
                <a:gd name="T44" fmla="*/ 17 w 427"/>
                <a:gd name="T45" fmla="*/ 295 h 425"/>
                <a:gd name="T46" fmla="*/ 5 w 427"/>
                <a:gd name="T47" fmla="*/ 255 h 425"/>
                <a:gd name="T48" fmla="*/ 0 w 427"/>
                <a:gd name="T49" fmla="*/ 212 h 425"/>
                <a:gd name="T50" fmla="*/ 5 w 427"/>
                <a:gd name="T51" fmla="*/ 170 h 425"/>
                <a:gd name="T52" fmla="*/ 17 w 427"/>
                <a:gd name="T53" fmla="*/ 130 h 425"/>
                <a:gd name="T54" fmla="*/ 36 w 427"/>
                <a:gd name="T55" fmla="*/ 94 h 425"/>
                <a:gd name="T56" fmla="*/ 63 w 427"/>
                <a:gd name="T57" fmla="*/ 61 h 425"/>
                <a:gd name="T58" fmla="*/ 94 w 427"/>
                <a:gd name="T59" fmla="*/ 36 h 425"/>
                <a:gd name="T60" fmla="*/ 130 w 427"/>
                <a:gd name="T61" fmla="*/ 16 h 425"/>
                <a:gd name="T62" fmla="*/ 170 w 427"/>
                <a:gd name="T63" fmla="*/ 3 h 425"/>
                <a:gd name="T64" fmla="*/ 214 w 427"/>
                <a:gd name="T65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7" h="425">
                  <a:moveTo>
                    <a:pt x="214" y="0"/>
                  </a:moveTo>
                  <a:lnTo>
                    <a:pt x="257" y="3"/>
                  </a:lnTo>
                  <a:lnTo>
                    <a:pt x="296" y="16"/>
                  </a:lnTo>
                  <a:lnTo>
                    <a:pt x="333" y="36"/>
                  </a:lnTo>
                  <a:lnTo>
                    <a:pt x="364" y="61"/>
                  </a:lnTo>
                  <a:lnTo>
                    <a:pt x="390" y="94"/>
                  </a:lnTo>
                  <a:lnTo>
                    <a:pt x="409" y="130"/>
                  </a:lnTo>
                  <a:lnTo>
                    <a:pt x="422" y="170"/>
                  </a:lnTo>
                  <a:lnTo>
                    <a:pt x="427" y="212"/>
                  </a:lnTo>
                  <a:lnTo>
                    <a:pt x="422" y="255"/>
                  </a:lnTo>
                  <a:lnTo>
                    <a:pt x="409" y="295"/>
                  </a:lnTo>
                  <a:lnTo>
                    <a:pt x="390" y="331"/>
                  </a:lnTo>
                  <a:lnTo>
                    <a:pt x="364" y="362"/>
                  </a:lnTo>
                  <a:lnTo>
                    <a:pt x="333" y="389"/>
                  </a:lnTo>
                  <a:lnTo>
                    <a:pt x="296" y="409"/>
                  </a:lnTo>
                  <a:lnTo>
                    <a:pt x="257" y="421"/>
                  </a:lnTo>
                  <a:lnTo>
                    <a:pt x="214" y="425"/>
                  </a:lnTo>
                  <a:lnTo>
                    <a:pt x="170" y="421"/>
                  </a:lnTo>
                  <a:lnTo>
                    <a:pt x="130" y="409"/>
                  </a:lnTo>
                  <a:lnTo>
                    <a:pt x="94" y="389"/>
                  </a:lnTo>
                  <a:lnTo>
                    <a:pt x="63" y="362"/>
                  </a:lnTo>
                  <a:lnTo>
                    <a:pt x="36" y="331"/>
                  </a:lnTo>
                  <a:lnTo>
                    <a:pt x="17" y="295"/>
                  </a:lnTo>
                  <a:lnTo>
                    <a:pt x="5" y="255"/>
                  </a:lnTo>
                  <a:lnTo>
                    <a:pt x="0" y="212"/>
                  </a:lnTo>
                  <a:lnTo>
                    <a:pt x="5" y="170"/>
                  </a:lnTo>
                  <a:lnTo>
                    <a:pt x="17" y="130"/>
                  </a:lnTo>
                  <a:lnTo>
                    <a:pt x="36" y="94"/>
                  </a:lnTo>
                  <a:lnTo>
                    <a:pt x="63" y="61"/>
                  </a:lnTo>
                  <a:lnTo>
                    <a:pt x="94" y="36"/>
                  </a:lnTo>
                  <a:lnTo>
                    <a:pt x="130" y="16"/>
                  </a:lnTo>
                  <a:lnTo>
                    <a:pt x="170" y="3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71"/>
            <p:cNvSpPr>
              <a:spLocks/>
            </p:cNvSpPr>
            <p:nvPr/>
          </p:nvSpPr>
          <p:spPr bwMode="auto">
            <a:xfrm>
              <a:off x="5491094" y="2805600"/>
              <a:ext cx="127332" cy="264783"/>
            </a:xfrm>
            <a:custGeom>
              <a:avLst/>
              <a:gdLst>
                <a:gd name="T0" fmla="*/ 0 w 48"/>
                <a:gd name="T1" fmla="*/ 0 h 103"/>
                <a:gd name="T2" fmla="*/ 48 w 48"/>
                <a:gd name="T3" fmla="*/ 0 h 103"/>
                <a:gd name="T4" fmla="*/ 48 w 48"/>
                <a:gd name="T5" fmla="*/ 103 h 103"/>
                <a:gd name="T6" fmla="*/ 30 w 48"/>
                <a:gd name="T7" fmla="*/ 100 h 103"/>
                <a:gd name="T8" fmla="*/ 17 w 48"/>
                <a:gd name="T9" fmla="*/ 93 h 103"/>
                <a:gd name="T10" fmla="*/ 8 w 48"/>
                <a:gd name="T11" fmla="*/ 82 h 103"/>
                <a:gd name="T12" fmla="*/ 2 w 48"/>
                <a:gd name="T13" fmla="*/ 72 h 103"/>
                <a:gd name="T14" fmla="*/ 0 w 48"/>
                <a:gd name="T15" fmla="*/ 64 h 103"/>
                <a:gd name="T16" fmla="*/ 0 w 48"/>
                <a:gd name="T17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3">
                  <a:moveTo>
                    <a:pt x="0" y="0"/>
                  </a:moveTo>
                  <a:lnTo>
                    <a:pt x="48" y="0"/>
                  </a:lnTo>
                  <a:lnTo>
                    <a:pt x="48" y="103"/>
                  </a:lnTo>
                  <a:lnTo>
                    <a:pt x="30" y="100"/>
                  </a:lnTo>
                  <a:lnTo>
                    <a:pt x="17" y="93"/>
                  </a:lnTo>
                  <a:lnTo>
                    <a:pt x="8" y="82"/>
                  </a:lnTo>
                  <a:lnTo>
                    <a:pt x="2" y="72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72"/>
            <p:cNvSpPr>
              <a:spLocks/>
            </p:cNvSpPr>
            <p:nvPr/>
          </p:nvSpPr>
          <p:spPr bwMode="auto">
            <a:xfrm>
              <a:off x="5451303" y="2486831"/>
              <a:ext cx="167125" cy="455016"/>
            </a:xfrm>
            <a:custGeom>
              <a:avLst/>
              <a:gdLst>
                <a:gd name="T0" fmla="*/ 63 w 63"/>
                <a:gd name="T1" fmla="*/ 0 h 177"/>
                <a:gd name="T2" fmla="*/ 63 w 63"/>
                <a:gd name="T3" fmla="*/ 177 h 177"/>
                <a:gd name="T4" fmla="*/ 48 w 63"/>
                <a:gd name="T5" fmla="*/ 174 h 177"/>
                <a:gd name="T6" fmla="*/ 33 w 63"/>
                <a:gd name="T7" fmla="*/ 165 h 177"/>
                <a:gd name="T8" fmla="*/ 20 w 63"/>
                <a:gd name="T9" fmla="*/ 151 h 177"/>
                <a:gd name="T10" fmla="*/ 9 w 63"/>
                <a:gd name="T11" fmla="*/ 133 h 177"/>
                <a:gd name="T12" fmla="*/ 3 w 63"/>
                <a:gd name="T13" fmla="*/ 112 h 177"/>
                <a:gd name="T14" fmla="*/ 0 w 63"/>
                <a:gd name="T15" fmla="*/ 87 h 177"/>
                <a:gd name="T16" fmla="*/ 0 w 63"/>
                <a:gd name="T17" fmla="*/ 66 h 177"/>
                <a:gd name="T18" fmla="*/ 3 w 63"/>
                <a:gd name="T19" fmla="*/ 48 h 177"/>
                <a:gd name="T20" fmla="*/ 8 w 63"/>
                <a:gd name="T21" fmla="*/ 32 h 177"/>
                <a:gd name="T22" fmla="*/ 15 w 63"/>
                <a:gd name="T23" fmla="*/ 18 h 177"/>
                <a:gd name="T24" fmla="*/ 27 w 63"/>
                <a:gd name="T25" fmla="*/ 9 h 177"/>
                <a:gd name="T26" fmla="*/ 42 w 63"/>
                <a:gd name="T27" fmla="*/ 2 h 177"/>
                <a:gd name="T28" fmla="*/ 63 w 63"/>
                <a:gd name="T2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177">
                  <a:moveTo>
                    <a:pt x="63" y="0"/>
                  </a:moveTo>
                  <a:lnTo>
                    <a:pt x="63" y="177"/>
                  </a:lnTo>
                  <a:lnTo>
                    <a:pt x="48" y="174"/>
                  </a:lnTo>
                  <a:lnTo>
                    <a:pt x="33" y="165"/>
                  </a:lnTo>
                  <a:lnTo>
                    <a:pt x="20" y="151"/>
                  </a:lnTo>
                  <a:lnTo>
                    <a:pt x="9" y="133"/>
                  </a:lnTo>
                  <a:lnTo>
                    <a:pt x="3" y="112"/>
                  </a:lnTo>
                  <a:lnTo>
                    <a:pt x="0" y="87"/>
                  </a:lnTo>
                  <a:lnTo>
                    <a:pt x="0" y="66"/>
                  </a:lnTo>
                  <a:lnTo>
                    <a:pt x="3" y="48"/>
                  </a:lnTo>
                  <a:lnTo>
                    <a:pt x="8" y="32"/>
                  </a:lnTo>
                  <a:lnTo>
                    <a:pt x="15" y="18"/>
                  </a:lnTo>
                  <a:lnTo>
                    <a:pt x="27" y="9"/>
                  </a:lnTo>
                  <a:lnTo>
                    <a:pt x="42" y="2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73"/>
            <p:cNvSpPr>
              <a:spLocks/>
            </p:cNvSpPr>
            <p:nvPr/>
          </p:nvSpPr>
          <p:spPr bwMode="auto">
            <a:xfrm>
              <a:off x="5419470" y="2661640"/>
              <a:ext cx="45098" cy="105399"/>
            </a:xfrm>
            <a:custGeom>
              <a:avLst/>
              <a:gdLst>
                <a:gd name="T0" fmla="*/ 5 w 17"/>
                <a:gd name="T1" fmla="*/ 0 h 41"/>
                <a:gd name="T2" fmla="*/ 6 w 17"/>
                <a:gd name="T3" fmla="*/ 0 h 41"/>
                <a:gd name="T4" fmla="*/ 9 w 17"/>
                <a:gd name="T5" fmla="*/ 3 h 41"/>
                <a:gd name="T6" fmla="*/ 11 w 17"/>
                <a:gd name="T7" fmla="*/ 6 h 41"/>
                <a:gd name="T8" fmla="*/ 14 w 17"/>
                <a:gd name="T9" fmla="*/ 12 h 41"/>
                <a:gd name="T10" fmla="*/ 14 w 17"/>
                <a:gd name="T11" fmla="*/ 16 h 41"/>
                <a:gd name="T12" fmla="*/ 15 w 17"/>
                <a:gd name="T13" fmla="*/ 25 h 41"/>
                <a:gd name="T14" fmla="*/ 17 w 17"/>
                <a:gd name="T15" fmla="*/ 34 h 41"/>
                <a:gd name="T16" fmla="*/ 15 w 17"/>
                <a:gd name="T17" fmla="*/ 40 h 41"/>
                <a:gd name="T18" fmla="*/ 12 w 17"/>
                <a:gd name="T19" fmla="*/ 41 h 41"/>
                <a:gd name="T20" fmla="*/ 11 w 17"/>
                <a:gd name="T21" fmla="*/ 41 h 41"/>
                <a:gd name="T22" fmla="*/ 9 w 17"/>
                <a:gd name="T23" fmla="*/ 38 h 41"/>
                <a:gd name="T24" fmla="*/ 6 w 17"/>
                <a:gd name="T25" fmla="*/ 34 h 41"/>
                <a:gd name="T26" fmla="*/ 5 w 17"/>
                <a:gd name="T27" fmla="*/ 28 h 41"/>
                <a:gd name="T28" fmla="*/ 2 w 17"/>
                <a:gd name="T29" fmla="*/ 16 h 41"/>
                <a:gd name="T30" fmla="*/ 0 w 17"/>
                <a:gd name="T31" fmla="*/ 7 h 41"/>
                <a:gd name="T32" fmla="*/ 2 w 17"/>
                <a:gd name="T33" fmla="*/ 1 h 41"/>
                <a:gd name="T34" fmla="*/ 3 w 17"/>
                <a:gd name="T35" fmla="*/ 0 h 41"/>
                <a:gd name="T36" fmla="*/ 5 w 17"/>
                <a:gd name="T3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" h="41">
                  <a:moveTo>
                    <a:pt x="5" y="0"/>
                  </a:moveTo>
                  <a:lnTo>
                    <a:pt x="6" y="0"/>
                  </a:lnTo>
                  <a:lnTo>
                    <a:pt x="9" y="3"/>
                  </a:lnTo>
                  <a:lnTo>
                    <a:pt x="11" y="6"/>
                  </a:lnTo>
                  <a:lnTo>
                    <a:pt x="14" y="12"/>
                  </a:lnTo>
                  <a:lnTo>
                    <a:pt x="14" y="16"/>
                  </a:lnTo>
                  <a:lnTo>
                    <a:pt x="15" y="25"/>
                  </a:lnTo>
                  <a:lnTo>
                    <a:pt x="17" y="34"/>
                  </a:lnTo>
                  <a:lnTo>
                    <a:pt x="15" y="40"/>
                  </a:lnTo>
                  <a:lnTo>
                    <a:pt x="12" y="41"/>
                  </a:lnTo>
                  <a:lnTo>
                    <a:pt x="11" y="41"/>
                  </a:lnTo>
                  <a:lnTo>
                    <a:pt x="9" y="38"/>
                  </a:lnTo>
                  <a:lnTo>
                    <a:pt x="6" y="34"/>
                  </a:lnTo>
                  <a:lnTo>
                    <a:pt x="5" y="28"/>
                  </a:lnTo>
                  <a:lnTo>
                    <a:pt x="2" y="16"/>
                  </a:lnTo>
                  <a:lnTo>
                    <a:pt x="0" y="7"/>
                  </a:lnTo>
                  <a:lnTo>
                    <a:pt x="2" y="1"/>
                  </a:lnTo>
                  <a:lnTo>
                    <a:pt x="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74"/>
            <p:cNvSpPr>
              <a:spLocks/>
            </p:cNvSpPr>
            <p:nvPr/>
          </p:nvSpPr>
          <p:spPr bwMode="auto">
            <a:xfrm>
              <a:off x="5167457" y="2998403"/>
              <a:ext cx="450969" cy="413885"/>
            </a:xfrm>
            <a:custGeom>
              <a:avLst/>
              <a:gdLst>
                <a:gd name="T0" fmla="*/ 100 w 170"/>
                <a:gd name="T1" fmla="*/ 0 h 161"/>
                <a:gd name="T2" fmla="*/ 170 w 170"/>
                <a:gd name="T3" fmla="*/ 30 h 161"/>
                <a:gd name="T4" fmla="*/ 170 w 170"/>
                <a:gd name="T5" fmla="*/ 161 h 161"/>
                <a:gd name="T6" fmla="*/ 128 w 170"/>
                <a:gd name="T7" fmla="*/ 157 h 161"/>
                <a:gd name="T8" fmla="*/ 88 w 170"/>
                <a:gd name="T9" fmla="*/ 145 h 161"/>
                <a:gd name="T10" fmla="*/ 52 w 170"/>
                <a:gd name="T11" fmla="*/ 125 h 161"/>
                <a:gd name="T12" fmla="*/ 21 w 170"/>
                <a:gd name="T13" fmla="*/ 100 h 161"/>
                <a:gd name="T14" fmla="*/ 0 w 170"/>
                <a:gd name="T15" fmla="*/ 75 h 161"/>
                <a:gd name="T16" fmla="*/ 2 w 170"/>
                <a:gd name="T17" fmla="*/ 69 h 161"/>
                <a:gd name="T18" fmla="*/ 3 w 170"/>
                <a:gd name="T19" fmla="*/ 52 h 161"/>
                <a:gd name="T20" fmla="*/ 6 w 170"/>
                <a:gd name="T21" fmla="*/ 42 h 161"/>
                <a:gd name="T22" fmla="*/ 12 w 170"/>
                <a:gd name="T23" fmla="*/ 31 h 161"/>
                <a:gd name="T24" fmla="*/ 24 w 170"/>
                <a:gd name="T25" fmla="*/ 22 h 161"/>
                <a:gd name="T26" fmla="*/ 37 w 170"/>
                <a:gd name="T27" fmla="*/ 15 h 161"/>
                <a:gd name="T28" fmla="*/ 54 w 170"/>
                <a:gd name="T29" fmla="*/ 9 h 161"/>
                <a:gd name="T30" fmla="*/ 70 w 170"/>
                <a:gd name="T31" fmla="*/ 6 h 161"/>
                <a:gd name="T32" fmla="*/ 84 w 170"/>
                <a:gd name="T33" fmla="*/ 3 h 161"/>
                <a:gd name="T34" fmla="*/ 95 w 170"/>
                <a:gd name="T35" fmla="*/ 1 h 161"/>
                <a:gd name="T36" fmla="*/ 100 w 170"/>
                <a:gd name="T37" fmla="*/ 0 h 161"/>
                <a:gd name="T38" fmla="*/ 100 w 170"/>
                <a:gd name="T39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0" h="161">
                  <a:moveTo>
                    <a:pt x="100" y="0"/>
                  </a:moveTo>
                  <a:lnTo>
                    <a:pt x="170" y="30"/>
                  </a:lnTo>
                  <a:lnTo>
                    <a:pt x="170" y="161"/>
                  </a:lnTo>
                  <a:lnTo>
                    <a:pt x="128" y="157"/>
                  </a:lnTo>
                  <a:lnTo>
                    <a:pt x="88" y="145"/>
                  </a:lnTo>
                  <a:lnTo>
                    <a:pt x="52" y="125"/>
                  </a:lnTo>
                  <a:lnTo>
                    <a:pt x="21" y="100"/>
                  </a:lnTo>
                  <a:lnTo>
                    <a:pt x="0" y="75"/>
                  </a:lnTo>
                  <a:lnTo>
                    <a:pt x="2" y="69"/>
                  </a:lnTo>
                  <a:lnTo>
                    <a:pt x="3" y="52"/>
                  </a:lnTo>
                  <a:lnTo>
                    <a:pt x="6" y="42"/>
                  </a:lnTo>
                  <a:lnTo>
                    <a:pt x="12" y="31"/>
                  </a:lnTo>
                  <a:lnTo>
                    <a:pt x="24" y="22"/>
                  </a:lnTo>
                  <a:lnTo>
                    <a:pt x="37" y="15"/>
                  </a:lnTo>
                  <a:lnTo>
                    <a:pt x="54" y="9"/>
                  </a:lnTo>
                  <a:lnTo>
                    <a:pt x="70" y="6"/>
                  </a:lnTo>
                  <a:lnTo>
                    <a:pt x="84" y="3"/>
                  </a:lnTo>
                  <a:lnTo>
                    <a:pt x="95" y="1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58CDB2"/>
            </a:solidFill>
            <a:ln w="0">
              <a:solidFill>
                <a:srgbClr val="58CD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75"/>
            <p:cNvSpPr>
              <a:spLocks/>
            </p:cNvSpPr>
            <p:nvPr/>
          </p:nvSpPr>
          <p:spPr bwMode="auto">
            <a:xfrm>
              <a:off x="5432733" y="2998403"/>
              <a:ext cx="185693" cy="179950"/>
            </a:xfrm>
            <a:custGeom>
              <a:avLst/>
              <a:gdLst>
                <a:gd name="T0" fmla="*/ 0 w 70"/>
                <a:gd name="T1" fmla="*/ 0 h 70"/>
                <a:gd name="T2" fmla="*/ 58 w 70"/>
                <a:gd name="T3" fmla="*/ 66 h 70"/>
                <a:gd name="T4" fmla="*/ 70 w 70"/>
                <a:gd name="T5" fmla="*/ 30 h 70"/>
                <a:gd name="T6" fmla="*/ 58 w 70"/>
                <a:gd name="T7" fmla="*/ 70 h 70"/>
                <a:gd name="T8" fmla="*/ 0 w 70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0">
                  <a:moveTo>
                    <a:pt x="0" y="0"/>
                  </a:moveTo>
                  <a:lnTo>
                    <a:pt x="58" y="66"/>
                  </a:lnTo>
                  <a:lnTo>
                    <a:pt x="70" y="30"/>
                  </a:lnTo>
                  <a:lnTo>
                    <a:pt x="58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A78F"/>
            </a:solidFill>
            <a:ln w="0">
              <a:solidFill>
                <a:srgbClr val="40A7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76"/>
            <p:cNvSpPr>
              <a:spLocks/>
            </p:cNvSpPr>
            <p:nvPr/>
          </p:nvSpPr>
          <p:spPr bwMode="auto">
            <a:xfrm>
              <a:off x="5432733" y="2959843"/>
              <a:ext cx="185693" cy="208227"/>
            </a:xfrm>
            <a:custGeom>
              <a:avLst/>
              <a:gdLst>
                <a:gd name="T0" fmla="*/ 22 w 70"/>
                <a:gd name="T1" fmla="*/ 0 h 81"/>
                <a:gd name="T2" fmla="*/ 40 w 70"/>
                <a:gd name="T3" fmla="*/ 15 h 81"/>
                <a:gd name="T4" fmla="*/ 70 w 70"/>
                <a:gd name="T5" fmla="*/ 42 h 81"/>
                <a:gd name="T6" fmla="*/ 70 w 70"/>
                <a:gd name="T7" fmla="*/ 45 h 81"/>
                <a:gd name="T8" fmla="*/ 58 w 70"/>
                <a:gd name="T9" fmla="*/ 81 h 81"/>
                <a:gd name="T10" fmla="*/ 0 w 70"/>
                <a:gd name="T11" fmla="*/ 15 h 81"/>
                <a:gd name="T12" fmla="*/ 1 w 70"/>
                <a:gd name="T13" fmla="*/ 15 h 81"/>
                <a:gd name="T14" fmla="*/ 3 w 70"/>
                <a:gd name="T15" fmla="*/ 13 h 81"/>
                <a:gd name="T16" fmla="*/ 6 w 70"/>
                <a:gd name="T17" fmla="*/ 10 h 81"/>
                <a:gd name="T18" fmla="*/ 10 w 70"/>
                <a:gd name="T19" fmla="*/ 7 h 81"/>
                <a:gd name="T20" fmla="*/ 13 w 70"/>
                <a:gd name="T21" fmla="*/ 4 h 81"/>
                <a:gd name="T22" fmla="*/ 18 w 70"/>
                <a:gd name="T23" fmla="*/ 1 h 81"/>
                <a:gd name="T24" fmla="*/ 22 w 70"/>
                <a:gd name="T25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81">
                  <a:moveTo>
                    <a:pt x="22" y="0"/>
                  </a:moveTo>
                  <a:lnTo>
                    <a:pt x="40" y="15"/>
                  </a:lnTo>
                  <a:lnTo>
                    <a:pt x="70" y="42"/>
                  </a:lnTo>
                  <a:lnTo>
                    <a:pt x="70" y="45"/>
                  </a:lnTo>
                  <a:lnTo>
                    <a:pt x="58" y="81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3" y="13"/>
                  </a:lnTo>
                  <a:lnTo>
                    <a:pt x="6" y="10"/>
                  </a:lnTo>
                  <a:lnTo>
                    <a:pt x="10" y="7"/>
                  </a:lnTo>
                  <a:lnTo>
                    <a:pt x="13" y="4"/>
                  </a:lnTo>
                  <a:lnTo>
                    <a:pt x="18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77"/>
            <p:cNvSpPr>
              <a:spLocks/>
            </p:cNvSpPr>
            <p:nvPr/>
          </p:nvSpPr>
          <p:spPr bwMode="auto">
            <a:xfrm>
              <a:off x="5618426" y="2805600"/>
              <a:ext cx="129986" cy="264783"/>
            </a:xfrm>
            <a:custGeom>
              <a:avLst/>
              <a:gdLst>
                <a:gd name="T0" fmla="*/ 0 w 49"/>
                <a:gd name="T1" fmla="*/ 0 h 103"/>
                <a:gd name="T2" fmla="*/ 49 w 49"/>
                <a:gd name="T3" fmla="*/ 0 h 103"/>
                <a:gd name="T4" fmla="*/ 49 w 49"/>
                <a:gd name="T5" fmla="*/ 64 h 103"/>
                <a:gd name="T6" fmla="*/ 48 w 49"/>
                <a:gd name="T7" fmla="*/ 72 h 103"/>
                <a:gd name="T8" fmla="*/ 42 w 49"/>
                <a:gd name="T9" fmla="*/ 82 h 103"/>
                <a:gd name="T10" fmla="*/ 31 w 49"/>
                <a:gd name="T11" fmla="*/ 93 h 103"/>
                <a:gd name="T12" fmla="*/ 18 w 49"/>
                <a:gd name="T13" fmla="*/ 100 h 103"/>
                <a:gd name="T14" fmla="*/ 0 w 49"/>
                <a:gd name="T15" fmla="*/ 103 h 103"/>
                <a:gd name="T16" fmla="*/ 0 w 49"/>
                <a:gd name="T17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103">
                  <a:moveTo>
                    <a:pt x="0" y="0"/>
                  </a:moveTo>
                  <a:lnTo>
                    <a:pt x="49" y="0"/>
                  </a:lnTo>
                  <a:lnTo>
                    <a:pt x="49" y="64"/>
                  </a:lnTo>
                  <a:lnTo>
                    <a:pt x="48" y="72"/>
                  </a:lnTo>
                  <a:lnTo>
                    <a:pt x="42" y="82"/>
                  </a:lnTo>
                  <a:lnTo>
                    <a:pt x="31" y="93"/>
                  </a:lnTo>
                  <a:lnTo>
                    <a:pt x="18" y="100"/>
                  </a:lnTo>
                  <a:lnTo>
                    <a:pt x="0" y="1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78"/>
            <p:cNvSpPr>
              <a:spLocks/>
            </p:cNvSpPr>
            <p:nvPr/>
          </p:nvSpPr>
          <p:spPr bwMode="auto">
            <a:xfrm>
              <a:off x="5618426" y="2486831"/>
              <a:ext cx="169776" cy="455016"/>
            </a:xfrm>
            <a:custGeom>
              <a:avLst/>
              <a:gdLst>
                <a:gd name="T0" fmla="*/ 0 w 64"/>
                <a:gd name="T1" fmla="*/ 0 h 177"/>
                <a:gd name="T2" fmla="*/ 21 w 64"/>
                <a:gd name="T3" fmla="*/ 2 h 177"/>
                <a:gd name="T4" fmla="*/ 37 w 64"/>
                <a:gd name="T5" fmla="*/ 9 h 177"/>
                <a:gd name="T6" fmla="*/ 48 w 64"/>
                <a:gd name="T7" fmla="*/ 18 h 177"/>
                <a:gd name="T8" fmla="*/ 57 w 64"/>
                <a:gd name="T9" fmla="*/ 32 h 177"/>
                <a:gd name="T10" fmla="*/ 61 w 64"/>
                <a:gd name="T11" fmla="*/ 48 h 177"/>
                <a:gd name="T12" fmla="*/ 63 w 64"/>
                <a:gd name="T13" fmla="*/ 66 h 177"/>
                <a:gd name="T14" fmla="*/ 64 w 64"/>
                <a:gd name="T15" fmla="*/ 87 h 177"/>
                <a:gd name="T16" fmla="*/ 61 w 64"/>
                <a:gd name="T17" fmla="*/ 112 h 177"/>
                <a:gd name="T18" fmla="*/ 54 w 64"/>
                <a:gd name="T19" fmla="*/ 133 h 177"/>
                <a:gd name="T20" fmla="*/ 43 w 64"/>
                <a:gd name="T21" fmla="*/ 151 h 177"/>
                <a:gd name="T22" fmla="*/ 31 w 64"/>
                <a:gd name="T23" fmla="*/ 165 h 177"/>
                <a:gd name="T24" fmla="*/ 16 w 64"/>
                <a:gd name="T25" fmla="*/ 174 h 177"/>
                <a:gd name="T26" fmla="*/ 0 w 64"/>
                <a:gd name="T27" fmla="*/ 177 h 177"/>
                <a:gd name="T28" fmla="*/ 0 w 64"/>
                <a:gd name="T29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177">
                  <a:moveTo>
                    <a:pt x="0" y="0"/>
                  </a:moveTo>
                  <a:lnTo>
                    <a:pt x="21" y="2"/>
                  </a:lnTo>
                  <a:lnTo>
                    <a:pt x="37" y="9"/>
                  </a:lnTo>
                  <a:lnTo>
                    <a:pt x="48" y="18"/>
                  </a:lnTo>
                  <a:lnTo>
                    <a:pt x="57" y="32"/>
                  </a:lnTo>
                  <a:lnTo>
                    <a:pt x="61" y="48"/>
                  </a:lnTo>
                  <a:lnTo>
                    <a:pt x="63" y="66"/>
                  </a:lnTo>
                  <a:lnTo>
                    <a:pt x="64" y="87"/>
                  </a:lnTo>
                  <a:lnTo>
                    <a:pt x="61" y="112"/>
                  </a:lnTo>
                  <a:lnTo>
                    <a:pt x="54" y="133"/>
                  </a:lnTo>
                  <a:lnTo>
                    <a:pt x="43" y="151"/>
                  </a:lnTo>
                  <a:lnTo>
                    <a:pt x="31" y="165"/>
                  </a:lnTo>
                  <a:lnTo>
                    <a:pt x="16" y="174"/>
                  </a:lnTo>
                  <a:lnTo>
                    <a:pt x="0" y="1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79"/>
            <p:cNvSpPr>
              <a:spLocks/>
            </p:cNvSpPr>
            <p:nvPr/>
          </p:nvSpPr>
          <p:spPr bwMode="auto">
            <a:xfrm>
              <a:off x="5777592" y="2661640"/>
              <a:ext cx="39792" cy="105399"/>
            </a:xfrm>
            <a:custGeom>
              <a:avLst/>
              <a:gdLst>
                <a:gd name="T0" fmla="*/ 12 w 15"/>
                <a:gd name="T1" fmla="*/ 0 h 41"/>
                <a:gd name="T2" fmla="*/ 13 w 15"/>
                <a:gd name="T3" fmla="*/ 0 h 41"/>
                <a:gd name="T4" fmla="*/ 15 w 15"/>
                <a:gd name="T5" fmla="*/ 1 h 41"/>
                <a:gd name="T6" fmla="*/ 15 w 15"/>
                <a:gd name="T7" fmla="*/ 7 h 41"/>
                <a:gd name="T8" fmla="*/ 15 w 15"/>
                <a:gd name="T9" fmla="*/ 16 h 41"/>
                <a:gd name="T10" fmla="*/ 12 w 15"/>
                <a:gd name="T11" fmla="*/ 28 h 41"/>
                <a:gd name="T12" fmla="*/ 9 w 15"/>
                <a:gd name="T13" fmla="*/ 34 h 41"/>
                <a:gd name="T14" fmla="*/ 7 w 15"/>
                <a:gd name="T15" fmla="*/ 38 h 41"/>
                <a:gd name="T16" fmla="*/ 6 w 15"/>
                <a:gd name="T17" fmla="*/ 41 h 41"/>
                <a:gd name="T18" fmla="*/ 3 w 15"/>
                <a:gd name="T19" fmla="*/ 41 h 41"/>
                <a:gd name="T20" fmla="*/ 1 w 15"/>
                <a:gd name="T21" fmla="*/ 40 h 41"/>
                <a:gd name="T22" fmla="*/ 0 w 15"/>
                <a:gd name="T23" fmla="*/ 34 h 41"/>
                <a:gd name="T24" fmla="*/ 0 w 15"/>
                <a:gd name="T25" fmla="*/ 25 h 41"/>
                <a:gd name="T26" fmla="*/ 1 w 15"/>
                <a:gd name="T27" fmla="*/ 16 h 41"/>
                <a:gd name="T28" fmla="*/ 3 w 15"/>
                <a:gd name="T29" fmla="*/ 12 h 41"/>
                <a:gd name="T30" fmla="*/ 4 w 15"/>
                <a:gd name="T31" fmla="*/ 6 h 41"/>
                <a:gd name="T32" fmla="*/ 7 w 15"/>
                <a:gd name="T33" fmla="*/ 3 h 41"/>
                <a:gd name="T34" fmla="*/ 9 w 15"/>
                <a:gd name="T35" fmla="*/ 0 h 41"/>
                <a:gd name="T36" fmla="*/ 12 w 15"/>
                <a:gd name="T3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41">
                  <a:moveTo>
                    <a:pt x="12" y="0"/>
                  </a:moveTo>
                  <a:lnTo>
                    <a:pt x="13" y="0"/>
                  </a:lnTo>
                  <a:lnTo>
                    <a:pt x="15" y="1"/>
                  </a:lnTo>
                  <a:lnTo>
                    <a:pt x="15" y="7"/>
                  </a:lnTo>
                  <a:lnTo>
                    <a:pt x="15" y="16"/>
                  </a:lnTo>
                  <a:lnTo>
                    <a:pt x="12" y="28"/>
                  </a:lnTo>
                  <a:lnTo>
                    <a:pt x="9" y="34"/>
                  </a:lnTo>
                  <a:lnTo>
                    <a:pt x="7" y="38"/>
                  </a:lnTo>
                  <a:lnTo>
                    <a:pt x="6" y="41"/>
                  </a:lnTo>
                  <a:lnTo>
                    <a:pt x="3" y="41"/>
                  </a:lnTo>
                  <a:lnTo>
                    <a:pt x="1" y="40"/>
                  </a:lnTo>
                  <a:lnTo>
                    <a:pt x="0" y="34"/>
                  </a:lnTo>
                  <a:lnTo>
                    <a:pt x="0" y="25"/>
                  </a:lnTo>
                  <a:lnTo>
                    <a:pt x="1" y="16"/>
                  </a:lnTo>
                  <a:lnTo>
                    <a:pt x="3" y="12"/>
                  </a:lnTo>
                  <a:lnTo>
                    <a:pt x="4" y="6"/>
                  </a:lnTo>
                  <a:lnTo>
                    <a:pt x="7" y="3"/>
                  </a:lnTo>
                  <a:lnTo>
                    <a:pt x="9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80"/>
            <p:cNvSpPr>
              <a:spLocks/>
            </p:cNvSpPr>
            <p:nvPr/>
          </p:nvSpPr>
          <p:spPr bwMode="auto">
            <a:xfrm>
              <a:off x="5618426" y="2998403"/>
              <a:ext cx="450969" cy="413885"/>
            </a:xfrm>
            <a:custGeom>
              <a:avLst/>
              <a:gdLst>
                <a:gd name="T0" fmla="*/ 70 w 170"/>
                <a:gd name="T1" fmla="*/ 0 h 161"/>
                <a:gd name="T2" fmla="*/ 72 w 170"/>
                <a:gd name="T3" fmla="*/ 0 h 161"/>
                <a:gd name="T4" fmla="*/ 76 w 170"/>
                <a:gd name="T5" fmla="*/ 1 h 161"/>
                <a:gd name="T6" fmla="*/ 87 w 170"/>
                <a:gd name="T7" fmla="*/ 3 h 161"/>
                <a:gd name="T8" fmla="*/ 102 w 170"/>
                <a:gd name="T9" fmla="*/ 6 h 161"/>
                <a:gd name="T10" fmla="*/ 118 w 170"/>
                <a:gd name="T11" fmla="*/ 9 h 161"/>
                <a:gd name="T12" fmla="*/ 133 w 170"/>
                <a:gd name="T13" fmla="*/ 15 h 161"/>
                <a:gd name="T14" fmla="*/ 148 w 170"/>
                <a:gd name="T15" fmla="*/ 22 h 161"/>
                <a:gd name="T16" fmla="*/ 160 w 170"/>
                <a:gd name="T17" fmla="*/ 31 h 161"/>
                <a:gd name="T18" fmla="*/ 166 w 170"/>
                <a:gd name="T19" fmla="*/ 42 h 161"/>
                <a:gd name="T20" fmla="*/ 167 w 170"/>
                <a:gd name="T21" fmla="*/ 52 h 161"/>
                <a:gd name="T22" fmla="*/ 170 w 170"/>
                <a:gd name="T23" fmla="*/ 69 h 161"/>
                <a:gd name="T24" fmla="*/ 170 w 170"/>
                <a:gd name="T25" fmla="*/ 75 h 161"/>
                <a:gd name="T26" fmla="*/ 149 w 170"/>
                <a:gd name="T27" fmla="*/ 100 h 161"/>
                <a:gd name="T28" fmla="*/ 118 w 170"/>
                <a:gd name="T29" fmla="*/ 125 h 161"/>
                <a:gd name="T30" fmla="*/ 82 w 170"/>
                <a:gd name="T31" fmla="*/ 145 h 161"/>
                <a:gd name="T32" fmla="*/ 43 w 170"/>
                <a:gd name="T33" fmla="*/ 157 h 161"/>
                <a:gd name="T34" fmla="*/ 0 w 170"/>
                <a:gd name="T35" fmla="*/ 161 h 161"/>
                <a:gd name="T36" fmla="*/ 0 w 170"/>
                <a:gd name="T37" fmla="*/ 161 h 161"/>
                <a:gd name="T38" fmla="*/ 0 w 170"/>
                <a:gd name="T39" fmla="*/ 30 h 161"/>
                <a:gd name="T40" fmla="*/ 70 w 170"/>
                <a:gd name="T41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0" h="161">
                  <a:moveTo>
                    <a:pt x="70" y="0"/>
                  </a:moveTo>
                  <a:lnTo>
                    <a:pt x="72" y="0"/>
                  </a:lnTo>
                  <a:lnTo>
                    <a:pt x="76" y="1"/>
                  </a:lnTo>
                  <a:lnTo>
                    <a:pt x="87" y="3"/>
                  </a:lnTo>
                  <a:lnTo>
                    <a:pt x="102" y="6"/>
                  </a:lnTo>
                  <a:lnTo>
                    <a:pt x="118" y="9"/>
                  </a:lnTo>
                  <a:lnTo>
                    <a:pt x="133" y="15"/>
                  </a:lnTo>
                  <a:lnTo>
                    <a:pt x="148" y="22"/>
                  </a:lnTo>
                  <a:lnTo>
                    <a:pt x="160" y="31"/>
                  </a:lnTo>
                  <a:lnTo>
                    <a:pt x="166" y="42"/>
                  </a:lnTo>
                  <a:lnTo>
                    <a:pt x="167" y="52"/>
                  </a:lnTo>
                  <a:lnTo>
                    <a:pt x="170" y="69"/>
                  </a:lnTo>
                  <a:lnTo>
                    <a:pt x="170" y="75"/>
                  </a:lnTo>
                  <a:lnTo>
                    <a:pt x="149" y="100"/>
                  </a:lnTo>
                  <a:lnTo>
                    <a:pt x="118" y="125"/>
                  </a:lnTo>
                  <a:lnTo>
                    <a:pt x="82" y="145"/>
                  </a:lnTo>
                  <a:lnTo>
                    <a:pt x="43" y="157"/>
                  </a:lnTo>
                  <a:lnTo>
                    <a:pt x="0" y="161"/>
                  </a:lnTo>
                  <a:lnTo>
                    <a:pt x="0" y="161"/>
                  </a:lnTo>
                  <a:lnTo>
                    <a:pt x="0" y="3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58CDB2"/>
            </a:solidFill>
            <a:ln w="0">
              <a:solidFill>
                <a:srgbClr val="58CD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81"/>
            <p:cNvSpPr>
              <a:spLocks noEditPoints="1"/>
            </p:cNvSpPr>
            <p:nvPr/>
          </p:nvSpPr>
          <p:spPr bwMode="auto">
            <a:xfrm>
              <a:off x="5618426" y="2959843"/>
              <a:ext cx="185693" cy="115681"/>
            </a:xfrm>
            <a:custGeom>
              <a:avLst/>
              <a:gdLst>
                <a:gd name="T0" fmla="*/ 6 w 70"/>
                <a:gd name="T1" fmla="*/ 43 h 45"/>
                <a:gd name="T2" fmla="*/ 0 w 70"/>
                <a:gd name="T3" fmla="*/ 45 h 45"/>
                <a:gd name="T4" fmla="*/ 2 w 70"/>
                <a:gd name="T5" fmla="*/ 45 h 45"/>
                <a:gd name="T6" fmla="*/ 3 w 70"/>
                <a:gd name="T7" fmla="*/ 43 h 45"/>
                <a:gd name="T8" fmla="*/ 6 w 70"/>
                <a:gd name="T9" fmla="*/ 43 h 45"/>
                <a:gd name="T10" fmla="*/ 49 w 70"/>
                <a:gd name="T11" fmla="*/ 0 h 45"/>
                <a:gd name="T12" fmla="*/ 54 w 70"/>
                <a:gd name="T13" fmla="*/ 1 h 45"/>
                <a:gd name="T14" fmla="*/ 57 w 70"/>
                <a:gd name="T15" fmla="*/ 4 h 45"/>
                <a:gd name="T16" fmla="*/ 61 w 70"/>
                <a:gd name="T17" fmla="*/ 7 h 45"/>
                <a:gd name="T18" fmla="*/ 64 w 70"/>
                <a:gd name="T19" fmla="*/ 10 h 45"/>
                <a:gd name="T20" fmla="*/ 67 w 70"/>
                <a:gd name="T21" fmla="*/ 13 h 45"/>
                <a:gd name="T22" fmla="*/ 70 w 70"/>
                <a:gd name="T23" fmla="*/ 15 h 45"/>
                <a:gd name="T24" fmla="*/ 70 w 70"/>
                <a:gd name="T25" fmla="*/ 15 h 45"/>
                <a:gd name="T26" fmla="*/ 33 w 70"/>
                <a:gd name="T27" fmla="*/ 31 h 45"/>
                <a:gd name="T28" fmla="*/ 42 w 70"/>
                <a:gd name="T29" fmla="*/ 21 h 45"/>
                <a:gd name="T30" fmla="*/ 48 w 70"/>
                <a:gd name="T31" fmla="*/ 12 h 45"/>
                <a:gd name="T32" fmla="*/ 49 w 70"/>
                <a:gd name="T33" fmla="*/ 4 h 45"/>
                <a:gd name="T34" fmla="*/ 49 w 70"/>
                <a:gd name="T3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45">
                  <a:moveTo>
                    <a:pt x="6" y="43"/>
                  </a:moveTo>
                  <a:lnTo>
                    <a:pt x="0" y="45"/>
                  </a:lnTo>
                  <a:lnTo>
                    <a:pt x="2" y="45"/>
                  </a:lnTo>
                  <a:lnTo>
                    <a:pt x="3" y="43"/>
                  </a:lnTo>
                  <a:lnTo>
                    <a:pt x="6" y="43"/>
                  </a:lnTo>
                  <a:close/>
                  <a:moveTo>
                    <a:pt x="49" y="0"/>
                  </a:moveTo>
                  <a:lnTo>
                    <a:pt x="54" y="1"/>
                  </a:lnTo>
                  <a:lnTo>
                    <a:pt x="57" y="4"/>
                  </a:lnTo>
                  <a:lnTo>
                    <a:pt x="61" y="7"/>
                  </a:lnTo>
                  <a:lnTo>
                    <a:pt x="64" y="10"/>
                  </a:lnTo>
                  <a:lnTo>
                    <a:pt x="67" y="13"/>
                  </a:lnTo>
                  <a:lnTo>
                    <a:pt x="70" y="15"/>
                  </a:lnTo>
                  <a:lnTo>
                    <a:pt x="70" y="15"/>
                  </a:lnTo>
                  <a:lnTo>
                    <a:pt x="33" y="31"/>
                  </a:lnTo>
                  <a:lnTo>
                    <a:pt x="42" y="21"/>
                  </a:lnTo>
                  <a:lnTo>
                    <a:pt x="48" y="12"/>
                  </a:lnTo>
                  <a:lnTo>
                    <a:pt x="49" y="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33B2C0"/>
            </a:solidFill>
            <a:ln w="0">
              <a:solidFill>
                <a:srgbClr val="33B2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82"/>
            <p:cNvSpPr>
              <a:spLocks/>
            </p:cNvSpPr>
            <p:nvPr/>
          </p:nvSpPr>
          <p:spPr bwMode="auto">
            <a:xfrm>
              <a:off x="5626385" y="2959843"/>
              <a:ext cx="122027" cy="110540"/>
            </a:xfrm>
            <a:custGeom>
              <a:avLst/>
              <a:gdLst>
                <a:gd name="T0" fmla="*/ 46 w 46"/>
                <a:gd name="T1" fmla="*/ 0 h 43"/>
                <a:gd name="T2" fmla="*/ 46 w 46"/>
                <a:gd name="T3" fmla="*/ 4 h 43"/>
                <a:gd name="T4" fmla="*/ 45 w 46"/>
                <a:gd name="T5" fmla="*/ 12 h 43"/>
                <a:gd name="T6" fmla="*/ 39 w 46"/>
                <a:gd name="T7" fmla="*/ 21 h 43"/>
                <a:gd name="T8" fmla="*/ 30 w 46"/>
                <a:gd name="T9" fmla="*/ 31 h 43"/>
                <a:gd name="T10" fmla="*/ 3 w 46"/>
                <a:gd name="T11" fmla="*/ 43 h 43"/>
                <a:gd name="T12" fmla="*/ 0 w 46"/>
                <a:gd name="T13" fmla="*/ 43 h 43"/>
                <a:gd name="T14" fmla="*/ 30 w 46"/>
                <a:gd name="T15" fmla="*/ 16 h 43"/>
                <a:gd name="T16" fmla="*/ 46 w 4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43">
                  <a:moveTo>
                    <a:pt x="46" y="0"/>
                  </a:moveTo>
                  <a:lnTo>
                    <a:pt x="46" y="4"/>
                  </a:lnTo>
                  <a:lnTo>
                    <a:pt x="45" y="12"/>
                  </a:lnTo>
                  <a:lnTo>
                    <a:pt x="39" y="21"/>
                  </a:lnTo>
                  <a:lnTo>
                    <a:pt x="30" y="31"/>
                  </a:lnTo>
                  <a:lnTo>
                    <a:pt x="3" y="43"/>
                  </a:lnTo>
                  <a:lnTo>
                    <a:pt x="0" y="43"/>
                  </a:lnTo>
                  <a:lnTo>
                    <a:pt x="30" y="16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B6A771"/>
            </a:solidFill>
            <a:ln w="0">
              <a:solidFill>
                <a:srgbClr val="B6A77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83"/>
            <p:cNvSpPr>
              <a:spLocks/>
            </p:cNvSpPr>
            <p:nvPr/>
          </p:nvSpPr>
          <p:spPr bwMode="auto">
            <a:xfrm>
              <a:off x="5618426" y="2998403"/>
              <a:ext cx="185693" cy="179950"/>
            </a:xfrm>
            <a:custGeom>
              <a:avLst/>
              <a:gdLst>
                <a:gd name="T0" fmla="*/ 70 w 70"/>
                <a:gd name="T1" fmla="*/ 0 h 70"/>
                <a:gd name="T2" fmla="*/ 14 w 70"/>
                <a:gd name="T3" fmla="*/ 70 h 70"/>
                <a:gd name="T4" fmla="*/ 0 w 70"/>
                <a:gd name="T5" fmla="*/ 30 h 70"/>
                <a:gd name="T6" fmla="*/ 6 w 70"/>
                <a:gd name="T7" fmla="*/ 28 h 70"/>
                <a:gd name="T8" fmla="*/ 33 w 70"/>
                <a:gd name="T9" fmla="*/ 16 h 70"/>
                <a:gd name="T10" fmla="*/ 70 w 7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14" y="70"/>
                  </a:lnTo>
                  <a:lnTo>
                    <a:pt x="0" y="30"/>
                  </a:lnTo>
                  <a:lnTo>
                    <a:pt x="6" y="28"/>
                  </a:lnTo>
                  <a:lnTo>
                    <a:pt x="33" y="16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40A78F"/>
            </a:solidFill>
            <a:ln w="0">
              <a:solidFill>
                <a:srgbClr val="40A7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84"/>
            <p:cNvSpPr>
              <a:spLocks/>
            </p:cNvSpPr>
            <p:nvPr/>
          </p:nvSpPr>
          <p:spPr bwMode="auto">
            <a:xfrm>
              <a:off x="5618426" y="2959843"/>
              <a:ext cx="185693" cy="208227"/>
            </a:xfrm>
            <a:custGeom>
              <a:avLst/>
              <a:gdLst>
                <a:gd name="T0" fmla="*/ 49 w 70"/>
                <a:gd name="T1" fmla="*/ 0 h 81"/>
                <a:gd name="T2" fmla="*/ 54 w 70"/>
                <a:gd name="T3" fmla="*/ 1 h 81"/>
                <a:gd name="T4" fmla="*/ 57 w 70"/>
                <a:gd name="T5" fmla="*/ 4 h 81"/>
                <a:gd name="T6" fmla="*/ 61 w 70"/>
                <a:gd name="T7" fmla="*/ 7 h 81"/>
                <a:gd name="T8" fmla="*/ 64 w 70"/>
                <a:gd name="T9" fmla="*/ 10 h 81"/>
                <a:gd name="T10" fmla="*/ 67 w 70"/>
                <a:gd name="T11" fmla="*/ 13 h 81"/>
                <a:gd name="T12" fmla="*/ 70 w 70"/>
                <a:gd name="T13" fmla="*/ 15 h 81"/>
                <a:gd name="T14" fmla="*/ 70 w 70"/>
                <a:gd name="T15" fmla="*/ 15 h 81"/>
                <a:gd name="T16" fmla="*/ 14 w 70"/>
                <a:gd name="T17" fmla="*/ 81 h 81"/>
                <a:gd name="T18" fmla="*/ 0 w 70"/>
                <a:gd name="T19" fmla="*/ 45 h 81"/>
                <a:gd name="T20" fmla="*/ 0 w 70"/>
                <a:gd name="T21" fmla="*/ 42 h 81"/>
                <a:gd name="T22" fmla="*/ 31 w 70"/>
                <a:gd name="T23" fmla="*/ 15 h 81"/>
                <a:gd name="T24" fmla="*/ 49 w 70"/>
                <a:gd name="T25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81">
                  <a:moveTo>
                    <a:pt x="49" y="0"/>
                  </a:moveTo>
                  <a:lnTo>
                    <a:pt x="54" y="1"/>
                  </a:lnTo>
                  <a:lnTo>
                    <a:pt x="57" y="4"/>
                  </a:lnTo>
                  <a:lnTo>
                    <a:pt x="61" y="7"/>
                  </a:lnTo>
                  <a:lnTo>
                    <a:pt x="64" y="10"/>
                  </a:lnTo>
                  <a:lnTo>
                    <a:pt x="67" y="13"/>
                  </a:lnTo>
                  <a:lnTo>
                    <a:pt x="70" y="15"/>
                  </a:lnTo>
                  <a:lnTo>
                    <a:pt x="70" y="15"/>
                  </a:lnTo>
                  <a:lnTo>
                    <a:pt x="14" y="81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31" y="15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85"/>
            <p:cNvSpPr>
              <a:spLocks/>
            </p:cNvSpPr>
            <p:nvPr/>
          </p:nvSpPr>
          <p:spPr bwMode="auto">
            <a:xfrm>
              <a:off x="5427428" y="2412280"/>
              <a:ext cx="190999" cy="339335"/>
            </a:xfrm>
            <a:custGeom>
              <a:avLst/>
              <a:gdLst>
                <a:gd name="T0" fmla="*/ 72 w 72"/>
                <a:gd name="T1" fmla="*/ 0 h 132"/>
                <a:gd name="T2" fmla="*/ 72 w 72"/>
                <a:gd name="T3" fmla="*/ 52 h 132"/>
                <a:gd name="T4" fmla="*/ 56 w 72"/>
                <a:gd name="T5" fmla="*/ 50 h 132"/>
                <a:gd name="T6" fmla="*/ 44 w 72"/>
                <a:gd name="T7" fmla="*/ 49 h 132"/>
                <a:gd name="T8" fmla="*/ 36 w 72"/>
                <a:gd name="T9" fmla="*/ 46 h 132"/>
                <a:gd name="T10" fmla="*/ 33 w 72"/>
                <a:gd name="T11" fmla="*/ 46 h 132"/>
                <a:gd name="T12" fmla="*/ 33 w 72"/>
                <a:gd name="T13" fmla="*/ 46 h 132"/>
                <a:gd name="T14" fmla="*/ 32 w 72"/>
                <a:gd name="T15" fmla="*/ 50 h 132"/>
                <a:gd name="T16" fmla="*/ 27 w 72"/>
                <a:gd name="T17" fmla="*/ 58 h 132"/>
                <a:gd name="T18" fmla="*/ 20 w 72"/>
                <a:gd name="T19" fmla="*/ 71 h 132"/>
                <a:gd name="T20" fmla="*/ 14 w 72"/>
                <a:gd name="T21" fmla="*/ 85 h 132"/>
                <a:gd name="T22" fmla="*/ 11 w 72"/>
                <a:gd name="T23" fmla="*/ 101 h 132"/>
                <a:gd name="T24" fmla="*/ 9 w 72"/>
                <a:gd name="T25" fmla="*/ 116 h 132"/>
                <a:gd name="T26" fmla="*/ 11 w 72"/>
                <a:gd name="T27" fmla="*/ 128 h 132"/>
                <a:gd name="T28" fmla="*/ 11 w 72"/>
                <a:gd name="T29" fmla="*/ 132 h 132"/>
                <a:gd name="T30" fmla="*/ 9 w 72"/>
                <a:gd name="T31" fmla="*/ 129 h 132"/>
                <a:gd name="T32" fmla="*/ 6 w 72"/>
                <a:gd name="T33" fmla="*/ 120 h 132"/>
                <a:gd name="T34" fmla="*/ 2 w 72"/>
                <a:gd name="T35" fmla="*/ 107 h 132"/>
                <a:gd name="T36" fmla="*/ 0 w 72"/>
                <a:gd name="T37" fmla="*/ 89 h 132"/>
                <a:gd name="T38" fmla="*/ 0 w 72"/>
                <a:gd name="T39" fmla="*/ 65 h 132"/>
                <a:gd name="T40" fmla="*/ 5 w 72"/>
                <a:gd name="T41" fmla="*/ 44 h 132"/>
                <a:gd name="T42" fmla="*/ 12 w 72"/>
                <a:gd name="T43" fmla="*/ 28 h 132"/>
                <a:gd name="T44" fmla="*/ 23 w 72"/>
                <a:gd name="T45" fmla="*/ 16 h 132"/>
                <a:gd name="T46" fmla="*/ 35 w 72"/>
                <a:gd name="T47" fmla="*/ 8 h 132"/>
                <a:gd name="T48" fmla="*/ 47 w 72"/>
                <a:gd name="T49" fmla="*/ 3 h 132"/>
                <a:gd name="T50" fmla="*/ 60 w 72"/>
                <a:gd name="T51" fmla="*/ 1 h 132"/>
                <a:gd name="T52" fmla="*/ 72 w 72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" h="132">
                  <a:moveTo>
                    <a:pt x="72" y="0"/>
                  </a:moveTo>
                  <a:lnTo>
                    <a:pt x="72" y="52"/>
                  </a:lnTo>
                  <a:lnTo>
                    <a:pt x="56" y="50"/>
                  </a:lnTo>
                  <a:lnTo>
                    <a:pt x="44" y="49"/>
                  </a:lnTo>
                  <a:lnTo>
                    <a:pt x="36" y="46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2" y="50"/>
                  </a:lnTo>
                  <a:lnTo>
                    <a:pt x="27" y="58"/>
                  </a:lnTo>
                  <a:lnTo>
                    <a:pt x="20" y="71"/>
                  </a:lnTo>
                  <a:lnTo>
                    <a:pt x="14" y="85"/>
                  </a:lnTo>
                  <a:lnTo>
                    <a:pt x="11" y="101"/>
                  </a:lnTo>
                  <a:lnTo>
                    <a:pt x="9" y="116"/>
                  </a:lnTo>
                  <a:lnTo>
                    <a:pt x="11" y="128"/>
                  </a:lnTo>
                  <a:lnTo>
                    <a:pt x="11" y="132"/>
                  </a:lnTo>
                  <a:lnTo>
                    <a:pt x="9" y="129"/>
                  </a:lnTo>
                  <a:lnTo>
                    <a:pt x="6" y="120"/>
                  </a:lnTo>
                  <a:lnTo>
                    <a:pt x="2" y="107"/>
                  </a:lnTo>
                  <a:lnTo>
                    <a:pt x="0" y="89"/>
                  </a:lnTo>
                  <a:lnTo>
                    <a:pt x="0" y="65"/>
                  </a:lnTo>
                  <a:lnTo>
                    <a:pt x="5" y="44"/>
                  </a:lnTo>
                  <a:lnTo>
                    <a:pt x="12" y="28"/>
                  </a:lnTo>
                  <a:lnTo>
                    <a:pt x="23" y="16"/>
                  </a:lnTo>
                  <a:lnTo>
                    <a:pt x="35" y="8"/>
                  </a:lnTo>
                  <a:lnTo>
                    <a:pt x="47" y="3"/>
                  </a:lnTo>
                  <a:lnTo>
                    <a:pt x="60" y="1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200000"/>
            </a:solidFill>
            <a:ln w="0">
              <a:solidFill>
                <a:srgbClr val="2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86"/>
            <p:cNvSpPr>
              <a:spLocks/>
            </p:cNvSpPr>
            <p:nvPr/>
          </p:nvSpPr>
          <p:spPr bwMode="auto">
            <a:xfrm>
              <a:off x="5618426" y="2412280"/>
              <a:ext cx="193652" cy="339335"/>
            </a:xfrm>
            <a:custGeom>
              <a:avLst/>
              <a:gdLst>
                <a:gd name="T0" fmla="*/ 0 w 73"/>
                <a:gd name="T1" fmla="*/ 0 h 132"/>
                <a:gd name="T2" fmla="*/ 14 w 73"/>
                <a:gd name="T3" fmla="*/ 1 h 132"/>
                <a:gd name="T4" fmla="*/ 25 w 73"/>
                <a:gd name="T5" fmla="*/ 3 h 132"/>
                <a:gd name="T6" fmla="*/ 39 w 73"/>
                <a:gd name="T7" fmla="*/ 8 h 132"/>
                <a:gd name="T8" fmla="*/ 51 w 73"/>
                <a:gd name="T9" fmla="*/ 16 h 132"/>
                <a:gd name="T10" fmla="*/ 61 w 73"/>
                <a:gd name="T11" fmla="*/ 28 h 132"/>
                <a:gd name="T12" fmla="*/ 69 w 73"/>
                <a:gd name="T13" fmla="*/ 44 h 132"/>
                <a:gd name="T14" fmla="*/ 73 w 73"/>
                <a:gd name="T15" fmla="*/ 65 h 132"/>
                <a:gd name="T16" fmla="*/ 73 w 73"/>
                <a:gd name="T17" fmla="*/ 89 h 132"/>
                <a:gd name="T18" fmla="*/ 70 w 73"/>
                <a:gd name="T19" fmla="*/ 107 h 132"/>
                <a:gd name="T20" fmla="*/ 67 w 73"/>
                <a:gd name="T21" fmla="*/ 120 h 132"/>
                <a:gd name="T22" fmla="*/ 64 w 73"/>
                <a:gd name="T23" fmla="*/ 129 h 132"/>
                <a:gd name="T24" fmla="*/ 63 w 73"/>
                <a:gd name="T25" fmla="*/ 132 h 132"/>
                <a:gd name="T26" fmla="*/ 63 w 73"/>
                <a:gd name="T27" fmla="*/ 128 h 132"/>
                <a:gd name="T28" fmla="*/ 63 w 73"/>
                <a:gd name="T29" fmla="*/ 116 h 132"/>
                <a:gd name="T30" fmla="*/ 63 w 73"/>
                <a:gd name="T31" fmla="*/ 101 h 132"/>
                <a:gd name="T32" fmla="*/ 60 w 73"/>
                <a:gd name="T33" fmla="*/ 85 h 132"/>
                <a:gd name="T34" fmla="*/ 54 w 73"/>
                <a:gd name="T35" fmla="*/ 71 h 132"/>
                <a:gd name="T36" fmla="*/ 46 w 73"/>
                <a:gd name="T37" fmla="*/ 58 h 132"/>
                <a:gd name="T38" fmla="*/ 42 w 73"/>
                <a:gd name="T39" fmla="*/ 50 h 132"/>
                <a:gd name="T40" fmla="*/ 40 w 73"/>
                <a:gd name="T41" fmla="*/ 46 h 132"/>
                <a:gd name="T42" fmla="*/ 39 w 73"/>
                <a:gd name="T43" fmla="*/ 46 h 132"/>
                <a:gd name="T44" fmla="*/ 37 w 73"/>
                <a:gd name="T45" fmla="*/ 46 h 132"/>
                <a:gd name="T46" fmla="*/ 30 w 73"/>
                <a:gd name="T47" fmla="*/ 49 h 132"/>
                <a:gd name="T48" fmla="*/ 16 w 73"/>
                <a:gd name="T49" fmla="*/ 50 h 132"/>
                <a:gd name="T50" fmla="*/ 0 w 73"/>
                <a:gd name="T51" fmla="*/ 52 h 132"/>
                <a:gd name="T52" fmla="*/ 0 w 73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" h="132">
                  <a:moveTo>
                    <a:pt x="0" y="0"/>
                  </a:moveTo>
                  <a:lnTo>
                    <a:pt x="14" y="1"/>
                  </a:lnTo>
                  <a:lnTo>
                    <a:pt x="25" y="3"/>
                  </a:lnTo>
                  <a:lnTo>
                    <a:pt x="39" y="8"/>
                  </a:lnTo>
                  <a:lnTo>
                    <a:pt x="51" y="16"/>
                  </a:lnTo>
                  <a:lnTo>
                    <a:pt x="61" y="28"/>
                  </a:lnTo>
                  <a:lnTo>
                    <a:pt x="69" y="44"/>
                  </a:lnTo>
                  <a:lnTo>
                    <a:pt x="73" y="65"/>
                  </a:lnTo>
                  <a:lnTo>
                    <a:pt x="73" y="89"/>
                  </a:lnTo>
                  <a:lnTo>
                    <a:pt x="70" y="107"/>
                  </a:lnTo>
                  <a:lnTo>
                    <a:pt x="67" y="120"/>
                  </a:lnTo>
                  <a:lnTo>
                    <a:pt x="64" y="129"/>
                  </a:lnTo>
                  <a:lnTo>
                    <a:pt x="63" y="132"/>
                  </a:lnTo>
                  <a:lnTo>
                    <a:pt x="63" y="128"/>
                  </a:lnTo>
                  <a:lnTo>
                    <a:pt x="63" y="116"/>
                  </a:lnTo>
                  <a:lnTo>
                    <a:pt x="63" y="101"/>
                  </a:lnTo>
                  <a:lnTo>
                    <a:pt x="60" y="85"/>
                  </a:lnTo>
                  <a:lnTo>
                    <a:pt x="54" y="71"/>
                  </a:lnTo>
                  <a:lnTo>
                    <a:pt x="46" y="58"/>
                  </a:lnTo>
                  <a:lnTo>
                    <a:pt x="42" y="50"/>
                  </a:lnTo>
                  <a:lnTo>
                    <a:pt x="40" y="46"/>
                  </a:lnTo>
                  <a:lnTo>
                    <a:pt x="39" y="46"/>
                  </a:lnTo>
                  <a:lnTo>
                    <a:pt x="37" y="46"/>
                  </a:lnTo>
                  <a:lnTo>
                    <a:pt x="30" y="49"/>
                  </a:lnTo>
                  <a:lnTo>
                    <a:pt x="16" y="50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0000"/>
            </a:solidFill>
            <a:ln w="0">
              <a:solidFill>
                <a:srgbClr val="2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87"/>
            <p:cNvSpPr>
              <a:spLocks/>
            </p:cNvSpPr>
            <p:nvPr/>
          </p:nvSpPr>
          <p:spPr bwMode="auto">
            <a:xfrm>
              <a:off x="5167457" y="3000975"/>
              <a:ext cx="376692" cy="403602"/>
            </a:xfrm>
            <a:custGeom>
              <a:avLst/>
              <a:gdLst>
                <a:gd name="T0" fmla="*/ 90 w 142"/>
                <a:gd name="T1" fmla="*/ 0 h 157"/>
                <a:gd name="T2" fmla="*/ 142 w 142"/>
                <a:gd name="T3" fmla="*/ 157 h 157"/>
                <a:gd name="T4" fmla="*/ 128 w 142"/>
                <a:gd name="T5" fmla="*/ 156 h 157"/>
                <a:gd name="T6" fmla="*/ 88 w 142"/>
                <a:gd name="T7" fmla="*/ 144 h 157"/>
                <a:gd name="T8" fmla="*/ 52 w 142"/>
                <a:gd name="T9" fmla="*/ 124 h 157"/>
                <a:gd name="T10" fmla="*/ 21 w 142"/>
                <a:gd name="T11" fmla="*/ 99 h 157"/>
                <a:gd name="T12" fmla="*/ 0 w 142"/>
                <a:gd name="T13" fmla="*/ 74 h 157"/>
                <a:gd name="T14" fmla="*/ 2 w 142"/>
                <a:gd name="T15" fmla="*/ 68 h 157"/>
                <a:gd name="T16" fmla="*/ 3 w 142"/>
                <a:gd name="T17" fmla="*/ 51 h 157"/>
                <a:gd name="T18" fmla="*/ 6 w 142"/>
                <a:gd name="T19" fmla="*/ 41 h 157"/>
                <a:gd name="T20" fmla="*/ 12 w 142"/>
                <a:gd name="T21" fmla="*/ 29 h 157"/>
                <a:gd name="T22" fmla="*/ 25 w 142"/>
                <a:gd name="T23" fmla="*/ 20 h 157"/>
                <a:gd name="T24" fmla="*/ 42 w 142"/>
                <a:gd name="T25" fmla="*/ 12 h 157"/>
                <a:gd name="T26" fmla="*/ 60 w 142"/>
                <a:gd name="T27" fmla="*/ 6 h 157"/>
                <a:gd name="T28" fmla="*/ 76 w 142"/>
                <a:gd name="T29" fmla="*/ 3 h 157"/>
                <a:gd name="T30" fmla="*/ 90 w 142"/>
                <a:gd name="T31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2" h="157">
                  <a:moveTo>
                    <a:pt x="90" y="0"/>
                  </a:moveTo>
                  <a:lnTo>
                    <a:pt x="142" y="157"/>
                  </a:lnTo>
                  <a:lnTo>
                    <a:pt x="128" y="156"/>
                  </a:lnTo>
                  <a:lnTo>
                    <a:pt x="88" y="144"/>
                  </a:lnTo>
                  <a:lnTo>
                    <a:pt x="52" y="124"/>
                  </a:lnTo>
                  <a:lnTo>
                    <a:pt x="21" y="99"/>
                  </a:lnTo>
                  <a:lnTo>
                    <a:pt x="0" y="74"/>
                  </a:lnTo>
                  <a:lnTo>
                    <a:pt x="2" y="68"/>
                  </a:lnTo>
                  <a:lnTo>
                    <a:pt x="3" y="51"/>
                  </a:lnTo>
                  <a:lnTo>
                    <a:pt x="6" y="41"/>
                  </a:lnTo>
                  <a:lnTo>
                    <a:pt x="12" y="29"/>
                  </a:lnTo>
                  <a:lnTo>
                    <a:pt x="25" y="20"/>
                  </a:lnTo>
                  <a:lnTo>
                    <a:pt x="42" y="12"/>
                  </a:lnTo>
                  <a:lnTo>
                    <a:pt x="60" y="6"/>
                  </a:lnTo>
                  <a:lnTo>
                    <a:pt x="76" y="3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88"/>
            <p:cNvSpPr>
              <a:spLocks/>
            </p:cNvSpPr>
            <p:nvPr/>
          </p:nvSpPr>
          <p:spPr bwMode="auto">
            <a:xfrm>
              <a:off x="5692703" y="3000975"/>
              <a:ext cx="376692" cy="403602"/>
            </a:xfrm>
            <a:custGeom>
              <a:avLst/>
              <a:gdLst>
                <a:gd name="T0" fmla="*/ 54 w 142"/>
                <a:gd name="T1" fmla="*/ 0 h 157"/>
                <a:gd name="T2" fmla="*/ 68 w 142"/>
                <a:gd name="T3" fmla="*/ 3 h 157"/>
                <a:gd name="T4" fmla="*/ 84 w 142"/>
                <a:gd name="T5" fmla="*/ 6 h 157"/>
                <a:gd name="T6" fmla="*/ 102 w 142"/>
                <a:gd name="T7" fmla="*/ 12 h 157"/>
                <a:gd name="T8" fmla="*/ 118 w 142"/>
                <a:gd name="T9" fmla="*/ 20 h 157"/>
                <a:gd name="T10" fmla="*/ 130 w 142"/>
                <a:gd name="T11" fmla="*/ 29 h 157"/>
                <a:gd name="T12" fmla="*/ 138 w 142"/>
                <a:gd name="T13" fmla="*/ 41 h 157"/>
                <a:gd name="T14" fmla="*/ 139 w 142"/>
                <a:gd name="T15" fmla="*/ 51 h 157"/>
                <a:gd name="T16" fmla="*/ 142 w 142"/>
                <a:gd name="T17" fmla="*/ 68 h 157"/>
                <a:gd name="T18" fmla="*/ 142 w 142"/>
                <a:gd name="T19" fmla="*/ 74 h 157"/>
                <a:gd name="T20" fmla="*/ 121 w 142"/>
                <a:gd name="T21" fmla="*/ 99 h 157"/>
                <a:gd name="T22" fmla="*/ 90 w 142"/>
                <a:gd name="T23" fmla="*/ 124 h 157"/>
                <a:gd name="T24" fmla="*/ 54 w 142"/>
                <a:gd name="T25" fmla="*/ 144 h 157"/>
                <a:gd name="T26" fmla="*/ 15 w 142"/>
                <a:gd name="T27" fmla="*/ 156 h 157"/>
                <a:gd name="T28" fmla="*/ 0 w 142"/>
                <a:gd name="T29" fmla="*/ 157 h 157"/>
                <a:gd name="T30" fmla="*/ 54 w 142"/>
                <a:gd name="T31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2" h="157">
                  <a:moveTo>
                    <a:pt x="54" y="0"/>
                  </a:moveTo>
                  <a:lnTo>
                    <a:pt x="68" y="3"/>
                  </a:lnTo>
                  <a:lnTo>
                    <a:pt x="84" y="6"/>
                  </a:lnTo>
                  <a:lnTo>
                    <a:pt x="102" y="12"/>
                  </a:lnTo>
                  <a:lnTo>
                    <a:pt x="118" y="20"/>
                  </a:lnTo>
                  <a:lnTo>
                    <a:pt x="130" y="29"/>
                  </a:lnTo>
                  <a:lnTo>
                    <a:pt x="138" y="41"/>
                  </a:lnTo>
                  <a:lnTo>
                    <a:pt x="139" y="51"/>
                  </a:lnTo>
                  <a:lnTo>
                    <a:pt x="142" y="68"/>
                  </a:lnTo>
                  <a:lnTo>
                    <a:pt x="142" y="74"/>
                  </a:lnTo>
                  <a:lnTo>
                    <a:pt x="121" y="99"/>
                  </a:lnTo>
                  <a:lnTo>
                    <a:pt x="90" y="124"/>
                  </a:lnTo>
                  <a:lnTo>
                    <a:pt x="54" y="144"/>
                  </a:lnTo>
                  <a:lnTo>
                    <a:pt x="15" y="156"/>
                  </a:lnTo>
                  <a:lnTo>
                    <a:pt x="0" y="15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6223255" y="2319734"/>
            <a:ext cx="1127423" cy="1097695"/>
            <a:chOff x="6223255" y="2319734"/>
            <a:chExt cx="1127423" cy="1097695"/>
          </a:xfrm>
        </p:grpSpPr>
        <p:sp>
          <p:nvSpPr>
            <p:cNvPr id="6" name="Freeform 11"/>
            <p:cNvSpPr>
              <a:spLocks/>
            </p:cNvSpPr>
            <p:nvPr/>
          </p:nvSpPr>
          <p:spPr bwMode="auto">
            <a:xfrm>
              <a:off x="6223255" y="2319734"/>
              <a:ext cx="1127423" cy="1092554"/>
            </a:xfrm>
            <a:custGeom>
              <a:avLst/>
              <a:gdLst>
                <a:gd name="T0" fmla="*/ 214 w 425"/>
                <a:gd name="T1" fmla="*/ 0 h 425"/>
                <a:gd name="T2" fmla="*/ 255 w 425"/>
                <a:gd name="T3" fmla="*/ 3 h 425"/>
                <a:gd name="T4" fmla="*/ 296 w 425"/>
                <a:gd name="T5" fmla="*/ 16 h 425"/>
                <a:gd name="T6" fmla="*/ 332 w 425"/>
                <a:gd name="T7" fmla="*/ 36 h 425"/>
                <a:gd name="T8" fmla="*/ 364 w 425"/>
                <a:gd name="T9" fmla="*/ 61 h 425"/>
                <a:gd name="T10" fmla="*/ 390 w 425"/>
                <a:gd name="T11" fmla="*/ 94 h 425"/>
                <a:gd name="T12" fmla="*/ 409 w 425"/>
                <a:gd name="T13" fmla="*/ 130 h 425"/>
                <a:gd name="T14" fmla="*/ 423 w 425"/>
                <a:gd name="T15" fmla="*/ 170 h 425"/>
                <a:gd name="T16" fmla="*/ 425 w 425"/>
                <a:gd name="T17" fmla="*/ 212 h 425"/>
                <a:gd name="T18" fmla="*/ 423 w 425"/>
                <a:gd name="T19" fmla="*/ 255 h 425"/>
                <a:gd name="T20" fmla="*/ 409 w 425"/>
                <a:gd name="T21" fmla="*/ 295 h 425"/>
                <a:gd name="T22" fmla="*/ 390 w 425"/>
                <a:gd name="T23" fmla="*/ 331 h 425"/>
                <a:gd name="T24" fmla="*/ 364 w 425"/>
                <a:gd name="T25" fmla="*/ 362 h 425"/>
                <a:gd name="T26" fmla="*/ 332 w 425"/>
                <a:gd name="T27" fmla="*/ 389 h 425"/>
                <a:gd name="T28" fmla="*/ 296 w 425"/>
                <a:gd name="T29" fmla="*/ 409 h 425"/>
                <a:gd name="T30" fmla="*/ 255 w 425"/>
                <a:gd name="T31" fmla="*/ 421 h 425"/>
                <a:gd name="T32" fmla="*/ 214 w 425"/>
                <a:gd name="T33" fmla="*/ 425 h 425"/>
                <a:gd name="T34" fmla="*/ 170 w 425"/>
                <a:gd name="T35" fmla="*/ 421 h 425"/>
                <a:gd name="T36" fmla="*/ 130 w 425"/>
                <a:gd name="T37" fmla="*/ 409 h 425"/>
                <a:gd name="T38" fmla="*/ 94 w 425"/>
                <a:gd name="T39" fmla="*/ 389 h 425"/>
                <a:gd name="T40" fmla="*/ 63 w 425"/>
                <a:gd name="T41" fmla="*/ 362 h 425"/>
                <a:gd name="T42" fmla="*/ 36 w 425"/>
                <a:gd name="T43" fmla="*/ 331 h 425"/>
                <a:gd name="T44" fmla="*/ 17 w 425"/>
                <a:gd name="T45" fmla="*/ 295 h 425"/>
                <a:gd name="T46" fmla="*/ 5 w 425"/>
                <a:gd name="T47" fmla="*/ 255 h 425"/>
                <a:gd name="T48" fmla="*/ 0 w 425"/>
                <a:gd name="T49" fmla="*/ 212 h 425"/>
                <a:gd name="T50" fmla="*/ 5 w 425"/>
                <a:gd name="T51" fmla="*/ 170 h 425"/>
                <a:gd name="T52" fmla="*/ 17 w 425"/>
                <a:gd name="T53" fmla="*/ 130 h 425"/>
                <a:gd name="T54" fmla="*/ 36 w 425"/>
                <a:gd name="T55" fmla="*/ 94 h 425"/>
                <a:gd name="T56" fmla="*/ 63 w 425"/>
                <a:gd name="T57" fmla="*/ 61 h 425"/>
                <a:gd name="T58" fmla="*/ 94 w 425"/>
                <a:gd name="T59" fmla="*/ 36 h 425"/>
                <a:gd name="T60" fmla="*/ 130 w 425"/>
                <a:gd name="T61" fmla="*/ 16 h 425"/>
                <a:gd name="T62" fmla="*/ 170 w 425"/>
                <a:gd name="T63" fmla="*/ 3 h 425"/>
                <a:gd name="T64" fmla="*/ 214 w 425"/>
                <a:gd name="T65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5" h="425">
                  <a:moveTo>
                    <a:pt x="214" y="0"/>
                  </a:moveTo>
                  <a:lnTo>
                    <a:pt x="255" y="3"/>
                  </a:lnTo>
                  <a:lnTo>
                    <a:pt x="296" y="16"/>
                  </a:lnTo>
                  <a:lnTo>
                    <a:pt x="332" y="36"/>
                  </a:lnTo>
                  <a:lnTo>
                    <a:pt x="364" y="61"/>
                  </a:lnTo>
                  <a:lnTo>
                    <a:pt x="390" y="94"/>
                  </a:lnTo>
                  <a:lnTo>
                    <a:pt x="409" y="130"/>
                  </a:lnTo>
                  <a:lnTo>
                    <a:pt x="423" y="170"/>
                  </a:lnTo>
                  <a:lnTo>
                    <a:pt x="425" y="212"/>
                  </a:lnTo>
                  <a:lnTo>
                    <a:pt x="423" y="255"/>
                  </a:lnTo>
                  <a:lnTo>
                    <a:pt x="409" y="295"/>
                  </a:lnTo>
                  <a:lnTo>
                    <a:pt x="390" y="331"/>
                  </a:lnTo>
                  <a:lnTo>
                    <a:pt x="364" y="362"/>
                  </a:lnTo>
                  <a:lnTo>
                    <a:pt x="332" y="389"/>
                  </a:lnTo>
                  <a:lnTo>
                    <a:pt x="296" y="409"/>
                  </a:lnTo>
                  <a:lnTo>
                    <a:pt x="255" y="421"/>
                  </a:lnTo>
                  <a:lnTo>
                    <a:pt x="214" y="425"/>
                  </a:lnTo>
                  <a:lnTo>
                    <a:pt x="170" y="421"/>
                  </a:lnTo>
                  <a:lnTo>
                    <a:pt x="130" y="409"/>
                  </a:lnTo>
                  <a:lnTo>
                    <a:pt x="94" y="389"/>
                  </a:lnTo>
                  <a:lnTo>
                    <a:pt x="63" y="362"/>
                  </a:lnTo>
                  <a:lnTo>
                    <a:pt x="36" y="331"/>
                  </a:lnTo>
                  <a:lnTo>
                    <a:pt x="17" y="295"/>
                  </a:lnTo>
                  <a:lnTo>
                    <a:pt x="5" y="255"/>
                  </a:lnTo>
                  <a:lnTo>
                    <a:pt x="0" y="212"/>
                  </a:lnTo>
                  <a:lnTo>
                    <a:pt x="5" y="170"/>
                  </a:lnTo>
                  <a:lnTo>
                    <a:pt x="17" y="130"/>
                  </a:lnTo>
                  <a:lnTo>
                    <a:pt x="36" y="94"/>
                  </a:lnTo>
                  <a:lnTo>
                    <a:pt x="63" y="61"/>
                  </a:lnTo>
                  <a:lnTo>
                    <a:pt x="94" y="36"/>
                  </a:lnTo>
                  <a:lnTo>
                    <a:pt x="130" y="16"/>
                  </a:lnTo>
                  <a:lnTo>
                    <a:pt x="170" y="3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209"/>
            <p:cNvSpPr>
              <a:spLocks/>
            </p:cNvSpPr>
            <p:nvPr/>
          </p:nvSpPr>
          <p:spPr bwMode="auto">
            <a:xfrm>
              <a:off x="6663613" y="2818453"/>
              <a:ext cx="127332" cy="259642"/>
            </a:xfrm>
            <a:custGeom>
              <a:avLst/>
              <a:gdLst>
                <a:gd name="T0" fmla="*/ 0 w 48"/>
                <a:gd name="T1" fmla="*/ 0 h 101"/>
                <a:gd name="T2" fmla="*/ 48 w 48"/>
                <a:gd name="T3" fmla="*/ 0 h 101"/>
                <a:gd name="T4" fmla="*/ 48 w 48"/>
                <a:gd name="T5" fmla="*/ 101 h 101"/>
                <a:gd name="T6" fmla="*/ 30 w 48"/>
                <a:gd name="T7" fmla="*/ 98 h 101"/>
                <a:gd name="T8" fmla="*/ 16 w 48"/>
                <a:gd name="T9" fmla="*/ 91 h 101"/>
                <a:gd name="T10" fmla="*/ 7 w 48"/>
                <a:gd name="T11" fmla="*/ 80 h 101"/>
                <a:gd name="T12" fmla="*/ 1 w 48"/>
                <a:gd name="T13" fmla="*/ 70 h 101"/>
                <a:gd name="T14" fmla="*/ 0 w 48"/>
                <a:gd name="T15" fmla="*/ 62 h 101"/>
                <a:gd name="T16" fmla="*/ 0 w 48"/>
                <a:gd name="T1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1">
                  <a:moveTo>
                    <a:pt x="0" y="0"/>
                  </a:moveTo>
                  <a:lnTo>
                    <a:pt x="48" y="0"/>
                  </a:lnTo>
                  <a:lnTo>
                    <a:pt x="48" y="101"/>
                  </a:lnTo>
                  <a:lnTo>
                    <a:pt x="30" y="98"/>
                  </a:lnTo>
                  <a:lnTo>
                    <a:pt x="16" y="91"/>
                  </a:lnTo>
                  <a:lnTo>
                    <a:pt x="7" y="80"/>
                  </a:lnTo>
                  <a:lnTo>
                    <a:pt x="1" y="70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210"/>
            <p:cNvSpPr>
              <a:spLocks/>
            </p:cNvSpPr>
            <p:nvPr/>
          </p:nvSpPr>
          <p:spPr bwMode="auto">
            <a:xfrm>
              <a:off x="6623822" y="2499684"/>
              <a:ext cx="167125" cy="449875"/>
            </a:xfrm>
            <a:custGeom>
              <a:avLst/>
              <a:gdLst>
                <a:gd name="T0" fmla="*/ 63 w 63"/>
                <a:gd name="T1" fmla="*/ 0 h 175"/>
                <a:gd name="T2" fmla="*/ 63 w 63"/>
                <a:gd name="T3" fmla="*/ 175 h 175"/>
                <a:gd name="T4" fmla="*/ 45 w 63"/>
                <a:gd name="T5" fmla="*/ 170 h 175"/>
                <a:gd name="T6" fmla="*/ 28 w 63"/>
                <a:gd name="T7" fmla="*/ 158 h 175"/>
                <a:gd name="T8" fmla="*/ 13 w 63"/>
                <a:gd name="T9" fmla="*/ 140 h 175"/>
                <a:gd name="T10" fmla="*/ 4 w 63"/>
                <a:gd name="T11" fmla="*/ 116 h 175"/>
                <a:gd name="T12" fmla="*/ 0 w 63"/>
                <a:gd name="T13" fmla="*/ 86 h 175"/>
                <a:gd name="T14" fmla="*/ 1 w 63"/>
                <a:gd name="T15" fmla="*/ 66 h 175"/>
                <a:gd name="T16" fmla="*/ 3 w 63"/>
                <a:gd name="T17" fmla="*/ 48 h 175"/>
                <a:gd name="T18" fmla="*/ 7 w 63"/>
                <a:gd name="T19" fmla="*/ 33 h 175"/>
                <a:gd name="T20" fmla="*/ 16 w 63"/>
                <a:gd name="T21" fmla="*/ 19 h 175"/>
                <a:gd name="T22" fmla="*/ 27 w 63"/>
                <a:gd name="T23" fmla="*/ 9 h 175"/>
                <a:gd name="T24" fmla="*/ 43 w 63"/>
                <a:gd name="T25" fmla="*/ 3 h 175"/>
                <a:gd name="T26" fmla="*/ 63 w 63"/>
                <a:gd name="T2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3" h="175">
                  <a:moveTo>
                    <a:pt x="63" y="0"/>
                  </a:moveTo>
                  <a:lnTo>
                    <a:pt x="63" y="175"/>
                  </a:lnTo>
                  <a:lnTo>
                    <a:pt x="45" y="170"/>
                  </a:lnTo>
                  <a:lnTo>
                    <a:pt x="28" y="158"/>
                  </a:lnTo>
                  <a:lnTo>
                    <a:pt x="13" y="140"/>
                  </a:lnTo>
                  <a:lnTo>
                    <a:pt x="4" y="116"/>
                  </a:lnTo>
                  <a:lnTo>
                    <a:pt x="0" y="86"/>
                  </a:lnTo>
                  <a:lnTo>
                    <a:pt x="1" y="66"/>
                  </a:lnTo>
                  <a:lnTo>
                    <a:pt x="3" y="48"/>
                  </a:lnTo>
                  <a:lnTo>
                    <a:pt x="7" y="33"/>
                  </a:lnTo>
                  <a:lnTo>
                    <a:pt x="16" y="19"/>
                  </a:lnTo>
                  <a:lnTo>
                    <a:pt x="27" y="9"/>
                  </a:lnTo>
                  <a:lnTo>
                    <a:pt x="43" y="3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211"/>
            <p:cNvSpPr>
              <a:spLocks/>
            </p:cNvSpPr>
            <p:nvPr/>
          </p:nvSpPr>
          <p:spPr bwMode="auto">
            <a:xfrm>
              <a:off x="6597295" y="2671923"/>
              <a:ext cx="37139" cy="107970"/>
            </a:xfrm>
            <a:custGeom>
              <a:avLst/>
              <a:gdLst>
                <a:gd name="T0" fmla="*/ 3 w 14"/>
                <a:gd name="T1" fmla="*/ 0 h 42"/>
                <a:gd name="T2" fmla="*/ 6 w 14"/>
                <a:gd name="T3" fmla="*/ 0 h 42"/>
                <a:gd name="T4" fmla="*/ 7 w 14"/>
                <a:gd name="T5" fmla="*/ 3 h 42"/>
                <a:gd name="T6" fmla="*/ 10 w 14"/>
                <a:gd name="T7" fmla="*/ 6 h 42"/>
                <a:gd name="T8" fmla="*/ 11 w 14"/>
                <a:gd name="T9" fmla="*/ 12 h 42"/>
                <a:gd name="T10" fmla="*/ 13 w 14"/>
                <a:gd name="T11" fmla="*/ 16 h 42"/>
                <a:gd name="T12" fmla="*/ 14 w 14"/>
                <a:gd name="T13" fmla="*/ 25 h 42"/>
                <a:gd name="T14" fmla="*/ 14 w 14"/>
                <a:gd name="T15" fmla="*/ 34 h 42"/>
                <a:gd name="T16" fmla="*/ 13 w 14"/>
                <a:gd name="T17" fmla="*/ 40 h 42"/>
                <a:gd name="T18" fmla="*/ 11 w 14"/>
                <a:gd name="T19" fmla="*/ 42 h 42"/>
                <a:gd name="T20" fmla="*/ 9 w 14"/>
                <a:gd name="T21" fmla="*/ 40 h 42"/>
                <a:gd name="T22" fmla="*/ 7 w 14"/>
                <a:gd name="T23" fmla="*/ 39 h 42"/>
                <a:gd name="T24" fmla="*/ 6 w 14"/>
                <a:gd name="T25" fmla="*/ 34 h 42"/>
                <a:gd name="T26" fmla="*/ 4 w 14"/>
                <a:gd name="T27" fmla="*/ 28 h 42"/>
                <a:gd name="T28" fmla="*/ 1 w 14"/>
                <a:gd name="T29" fmla="*/ 16 h 42"/>
                <a:gd name="T30" fmla="*/ 0 w 14"/>
                <a:gd name="T31" fmla="*/ 8 h 42"/>
                <a:gd name="T32" fmla="*/ 0 w 14"/>
                <a:gd name="T33" fmla="*/ 2 h 42"/>
                <a:gd name="T34" fmla="*/ 1 w 14"/>
                <a:gd name="T35" fmla="*/ 0 h 42"/>
                <a:gd name="T36" fmla="*/ 3 w 14"/>
                <a:gd name="T3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42">
                  <a:moveTo>
                    <a:pt x="3" y="0"/>
                  </a:moveTo>
                  <a:lnTo>
                    <a:pt x="6" y="0"/>
                  </a:lnTo>
                  <a:lnTo>
                    <a:pt x="7" y="3"/>
                  </a:lnTo>
                  <a:lnTo>
                    <a:pt x="10" y="6"/>
                  </a:lnTo>
                  <a:lnTo>
                    <a:pt x="11" y="12"/>
                  </a:lnTo>
                  <a:lnTo>
                    <a:pt x="13" y="16"/>
                  </a:lnTo>
                  <a:lnTo>
                    <a:pt x="14" y="25"/>
                  </a:lnTo>
                  <a:lnTo>
                    <a:pt x="14" y="34"/>
                  </a:lnTo>
                  <a:lnTo>
                    <a:pt x="13" y="40"/>
                  </a:lnTo>
                  <a:lnTo>
                    <a:pt x="11" y="42"/>
                  </a:lnTo>
                  <a:lnTo>
                    <a:pt x="9" y="40"/>
                  </a:lnTo>
                  <a:lnTo>
                    <a:pt x="7" y="39"/>
                  </a:lnTo>
                  <a:lnTo>
                    <a:pt x="6" y="34"/>
                  </a:lnTo>
                  <a:lnTo>
                    <a:pt x="4" y="28"/>
                  </a:lnTo>
                  <a:lnTo>
                    <a:pt x="1" y="16"/>
                  </a:lnTo>
                  <a:lnTo>
                    <a:pt x="0" y="8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212"/>
            <p:cNvSpPr>
              <a:spLocks/>
            </p:cNvSpPr>
            <p:nvPr/>
          </p:nvSpPr>
          <p:spPr bwMode="auto">
            <a:xfrm>
              <a:off x="6347935" y="3008686"/>
              <a:ext cx="443011" cy="408743"/>
            </a:xfrm>
            <a:custGeom>
              <a:avLst/>
              <a:gdLst>
                <a:gd name="T0" fmla="*/ 98 w 167"/>
                <a:gd name="T1" fmla="*/ 0 h 159"/>
                <a:gd name="T2" fmla="*/ 167 w 167"/>
                <a:gd name="T3" fmla="*/ 29 h 159"/>
                <a:gd name="T4" fmla="*/ 167 w 167"/>
                <a:gd name="T5" fmla="*/ 159 h 159"/>
                <a:gd name="T6" fmla="*/ 125 w 167"/>
                <a:gd name="T7" fmla="*/ 156 h 159"/>
                <a:gd name="T8" fmla="*/ 86 w 167"/>
                <a:gd name="T9" fmla="*/ 142 h 159"/>
                <a:gd name="T10" fmla="*/ 50 w 167"/>
                <a:gd name="T11" fmla="*/ 123 h 159"/>
                <a:gd name="T12" fmla="*/ 19 w 167"/>
                <a:gd name="T13" fmla="*/ 97 h 159"/>
                <a:gd name="T14" fmla="*/ 0 w 167"/>
                <a:gd name="T15" fmla="*/ 74 h 159"/>
                <a:gd name="T16" fmla="*/ 0 w 167"/>
                <a:gd name="T17" fmla="*/ 68 h 159"/>
                <a:gd name="T18" fmla="*/ 3 w 167"/>
                <a:gd name="T19" fmla="*/ 51 h 159"/>
                <a:gd name="T20" fmla="*/ 4 w 167"/>
                <a:gd name="T21" fmla="*/ 41 h 159"/>
                <a:gd name="T22" fmla="*/ 12 w 167"/>
                <a:gd name="T23" fmla="*/ 29 h 159"/>
                <a:gd name="T24" fmla="*/ 25 w 167"/>
                <a:gd name="T25" fmla="*/ 18 h 159"/>
                <a:gd name="T26" fmla="*/ 43 w 167"/>
                <a:gd name="T27" fmla="*/ 11 h 159"/>
                <a:gd name="T28" fmla="*/ 61 w 167"/>
                <a:gd name="T29" fmla="*/ 6 h 159"/>
                <a:gd name="T30" fmla="*/ 79 w 167"/>
                <a:gd name="T31" fmla="*/ 2 h 159"/>
                <a:gd name="T32" fmla="*/ 91 w 167"/>
                <a:gd name="T33" fmla="*/ 0 h 159"/>
                <a:gd name="T34" fmla="*/ 98 w 167"/>
                <a:gd name="T35" fmla="*/ 0 h 159"/>
                <a:gd name="T36" fmla="*/ 98 w 167"/>
                <a:gd name="T3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7" h="159">
                  <a:moveTo>
                    <a:pt x="98" y="0"/>
                  </a:moveTo>
                  <a:lnTo>
                    <a:pt x="167" y="29"/>
                  </a:lnTo>
                  <a:lnTo>
                    <a:pt x="167" y="159"/>
                  </a:lnTo>
                  <a:lnTo>
                    <a:pt x="125" y="156"/>
                  </a:lnTo>
                  <a:lnTo>
                    <a:pt x="86" y="142"/>
                  </a:lnTo>
                  <a:lnTo>
                    <a:pt x="50" y="123"/>
                  </a:lnTo>
                  <a:lnTo>
                    <a:pt x="19" y="97"/>
                  </a:lnTo>
                  <a:lnTo>
                    <a:pt x="0" y="74"/>
                  </a:lnTo>
                  <a:lnTo>
                    <a:pt x="0" y="68"/>
                  </a:lnTo>
                  <a:lnTo>
                    <a:pt x="3" y="51"/>
                  </a:lnTo>
                  <a:lnTo>
                    <a:pt x="4" y="41"/>
                  </a:lnTo>
                  <a:lnTo>
                    <a:pt x="12" y="29"/>
                  </a:lnTo>
                  <a:lnTo>
                    <a:pt x="25" y="18"/>
                  </a:lnTo>
                  <a:lnTo>
                    <a:pt x="43" y="11"/>
                  </a:lnTo>
                  <a:lnTo>
                    <a:pt x="61" y="6"/>
                  </a:lnTo>
                  <a:lnTo>
                    <a:pt x="79" y="2"/>
                  </a:lnTo>
                  <a:lnTo>
                    <a:pt x="91" y="0"/>
                  </a:lnTo>
                  <a:lnTo>
                    <a:pt x="98" y="0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95C03E"/>
            </a:solidFill>
            <a:ln w="0">
              <a:solidFill>
                <a:srgbClr val="95C03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213"/>
            <p:cNvSpPr>
              <a:spLocks/>
            </p:cNvSpPr>
            <p:nvPr/>
          </p:nvSpPr>
          <p:spPr bwMode="auto">
            <a:xfrm>
              <a:off x="6607906" y="3008686"/>
              <a:ext cx="183041" cy="177379"/>
            </a:xfrm>
            <a:custGeom>
              <a:avLst/>
              <a:gdLst>
                <a:gd name="T0" fmla="*/ 0 w 69"/>
                <a:gd name="T1" fmla="*/ 0 h 69"/>
                <a:gd name="T2" fmla="*/ 57 w 69"/>
                <a:gd name="T3" fmla="*/ 63 h 69"/>
                <a:gd name="T4" fmla="*/ 69 w 69"/>
                <a:gd name="T5" fmla="*/ 29 h 69"/>
                <a:gd name="T6" fmla="*/ 57 w 69"/>
                <a:gd name="T7" fmla="*/ 69 h 69"/>
                <a:gd name="T8" fmla="*/ 0 w 69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69">
                  <a:moveTo>
                    <a:pt x="0" y="0"/>
                  </a:moveTo>
                  <a:lnTo>
                    <a:pt x="57" y="63"/>
                  </a:lnTo>
                  <a:lnTo>
                    <a:pt x="69" y="29"/>
                  </a:lnTo>
                  <a:lnTo>
                    <a:pt x="57" y="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9B2F"/>
            </a:solidFill>
            <a:ln w="0">
              <a:solidFill>
                <a:srgbClr val="6E9B2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214"/>
            <p:cNvSpPr>
              <a:spLocks/>
            </p:cNvSpPr>
            <p:nvPr/>
          </p:nvSpPr>
          <p:spPr bwMode="auto">
            <a:xfrm>
              <a:off x="6607906" y="2967555"/>
              <a:ext cx="183041" cy="203086"/>
            </a:xfrm>
            <a:custGeom>
              <a:avLst/>
              <a:gdLst>
                <a:gd name="T0" fmla="*/ 21 w 69"/>
                <a:gd name="T1" fmla="*/ 0 h 79"/>
                <a:gd name="T2" fmla="*/ 39 w 69"/>
                <a:gd name="T3" fmla="*/ 16 h 79"/>
                <a:gd name="T4" fmla="*/ 69 w 69"/>
                <a:gd name="T5" fmla="*/ 42 h 79"/>
                <a:gd name="T6" fmla="*/ 69 w 69"/>
                <a:gd name="T7" fmla="*/ 45 h 79"/>
                <a:gd name="T8" fmla="*/ 57 w 69"/>
                <a:gd name="T9" fmla="*/ 79 h 79"/>
                <a:gd name="T10" fmla="*/ 0 w 69"/>
                <a:gd name="T11" fmla="*/ 16 h 79"/>
                <a:gd name="T12" fmla="*/ 0 w 69"/>
                <a:gd name="T13" fmla="*/ 15 h 79"/>
                <a:gd name="T14" fmla="*/ 3 w 69"/>
                <a:gd name="T15" fmla="*/ 13 h 79"/>
                <a:gd name="T16" fmla="*/ 6 w 69"/>
                <a:gd name="T17" fmla="*/ 10 h 79"/>
                <a:gd name="T18" fmla="*/ 9 w 69"/>
                <a:gd name="T19" fmla="*/ 9 h 79"/>
                <a:gd name="T20" fmla="*/ 13 w 69"/>
                <a:gd name="T21" fmla="*/ 6 h 79"/>
                <a:gd name="T22" fmla="*/ 16 w 69"/>
                <a:gd name="T23" fmla="*/ 3 h 79"/>
                <a:gd name="T24" fmla="*/ 21 w 69"/>
                <a:gd name="T2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79">
                  <a:moveTo>
                    <a:pt x="21" y="0"/>
                  </a:moveTo>
                  <a:lnTo>
                    <a:pt x="39" y="16"/>
                  </a:lnTo>
                  <a:lnTo>
                    <a:pt x="69" y="42"/>
                  </a:lnTo>
                  <a:lnTo>
                    <a:pt x="69" y="45"/>
                  </a:lnTo>
                  <a:lnTo>
                    <a:pt x="57" y="79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3" y="13"/>
                  </a:lnTo>
                  <a:lnTo>
                    <a:pt x="6" y="10"/>
                  </a:lnTo>
                  <a:lnTo>
                    <a:pt x="9" y="9"/>
                  </a:lnTo>
                  <a:lnTo>
                    <a:pt x="13" y="6"/>
                  </a:lnTo>
                  <a:lnTo>
                    <a:pt x="16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215"/>
            <p:cNvSpPr>
              <a:spLocks/>
            </p:cNvSpPr>
            <p:nvPr/>
          </p:nvSpPr>
          <p:spPr bwMode="auto">
            <a:xfrm>
              <a:off x="6790945" y="2818453"/>
              <a:ext cx="129986" cy="259642"/>
            </a:xfrm>
            <a:custGeom>
              <a:avLst/>
              <a:gdLst>
                <a:gd name="T0" fmla="*/ 0 w 49"/>
                <a:gd name="T1" fmla="*/ 0 h 101"/>
                <a:gd name="T2" fmla="*/ 49 w 49"/>
                <a:gd name="T3" fmla="*/ 0 h 101"/>
                <a:gd name="T4" fmla="*/ 49 w 49"/>
                <a:gd name="T5" fmla="*/ 62 h 101"/>
                <a:gd name="T6" fmla="*/ 46 w 49"/>
                <a:gd name="T7" fmla="*/ 70 h 101"/>
                <a:gd name="T8" fmla="*/ 41 w 49"/>
                <a:gd name="T9" fmla="*/ 80 h 101"/>
                <a:gd name="T10" fmla="*/ 31 w 49"/>
                <a:gd name="T11" fmla="*/ 91 h 101"/>
                <a:gd name="T12" fmla="*/ 18 w 49"/>
                <a:gd name="T13" fmla="*/ 98 h 101"/>
                <a:gd name="T14" fmla="*/ 0 w 49"/>
                <a:gd name="T15" fmla="*/ 101 h 101"/>
                <a:gd name="T16" fmla="*/ 0 w 49"/>
                <a:gd name="T1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101">
                  <a:moveTo>
                    <a:pt x="0" y="0"/>
                  </a:moveTo>
                  <a:lnTo>
                    <a:pt x="49" y="0"/>
                  </a:lnTo>
                  <a:lnTo>
                    <a:pt x="49" y="62"/>
                  </a:lnTo>
                  <a:lnTo>
                    <a:pt x="46" y="70"/>
                  </a:lnTo>
                  <a:lnTo>
                    <a:pt x="41" y="80"/>
                  </a:lnTo>
                  <a:lnTo>
                    <a:pt x="31" y="91"/>
                  </a:lnTo>
                  <a:lnTo>
                    <a:pt x="18" y="98"/>
                  </a:lnTo>
                  <a:lnTo>
                    <a:pt x="0" y="1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216"/>
            <p:cNvSpPr>
              <a:spLocks/>
            </p:cNvSpPr>
            <p:nvPr/>
          </p:nvSpPr>
          <p:spPr bwMode="auto">
            <a:xfrm>
              <a:off x="6790945" y="2499684"/>
              <a:ext cx="164471" cy="449875"/>
            </a:xfrm>
            <a:custGeom>
              <a:avLst/>
              <a:gdLst>
                <a:gd name="T0" fmla="*/ 0 w 62"/>
                <a:gd name="T1" fmla="*/ 0 h 175"/>
                <a:gd name="T2" fmla="*/ 21 w 62"/>
                <a:gd name="T3" fmla="*/ 3 h 175"/>
                <a:gd name="T4" fmla="*/ 37 w 62"/>
                <a:gd name="T5" fmla="*/ 9 h 175"/>
                <a:gd name="T6" fmla="*/ 47 w 62"/>
                <a:gd name="T7" fmla="*/ 19 h 175"/>
                <a:gd name="T8" fmla="*/ 55 w 62"/>
                <a:gd name="T9" fmla="*/ 33 h 175"/>
                <a:gd name="T10" fmla="*/ 59 w 62"/>
                <a:gd name="T11" fmla="*/ 48 h 175"/>
                <a:gd name="T12" fmla="*/ 62 w 62"/>
                <a:gd name="T13" fmla="*/ 66 h 175"/>
                <a:gd name="T14" fmla="*/ 62 w 62"/>
                <a:gd name="T15" fmla="*/ 86 h 175"/>
                <a:gd name="T16" fmla="*/ 59 w 62"/>
                <a:gd name="T17" fmla="*/ 116 h 175"/>
                <a:gd name="T18" fmla="*/ 49 w 62"/>
                <a:gd name="T19" fmla="*/ 140 h 175"/>
                <a:gd name="T20" fmla="*/ 35 w 62"/>
                <a:gd name="T21" fmla="*/ 158 h 175"/>
                <a:gd name="T22" fmla="*/ 19 w 62"/>
                <a:gd name="T23" fmla="*/ 170 h 175"/>
                <a:gd name="T24" fmla="*/ 0 w 62"/>
                <a:gd name="T25" fmla="*/ 175 h 175"/>
                <a:gd name="T26" fmla="*/ 0 w 62"/>
                <a:gd name="T27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2" h="175">
                  <a:moveTo>
                    <a:pt x="0" y="0"/>
                  </a:moveTo>
                  <a:lnTo>
                    <a:pt x="21" y="3"/>
                  </a:lnTo>
                  <a:lnTo>
                    <a:pt x="37" y="9"/>
                  </a:lnTo>
                  <a:lnTo>
                    <a:pt x="47" y="19"/>
                  </a:lnTo>
                  <a:lnTo>
                    <a:pt x="55" y="33"/>
                  </a:lnTo>
                  <a:lnTo>
                    <a:pt x="59" y="48"/>
                  </a:lnTo>
                  <a:lnTo>
                    <a:pt x="62" y="66"/>
                  </a:lnTo>
                  <a:lnTo>
                    <a:pt x="62" y="86"/>
                  </a:lnTo>
                  <a:lnTo>
                    <a:pt x="59" y="116"/>
                  </a:lnTo>
                  <a:lnTo>
                    <a:pt x="49" y="140"/>
                  </a:lnTo>
                  <a:lnTo>
                    <a:pt x="35" y="158"/>
                  </a:lnTo>
                  <a:lnTo>
                    <a:pt x="19" y="170"/>
                  </a:lnTo>
                  <a:lnTo>
                    <a:pt x="0" y="1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217"/>
            <p:cNvSpPr>
              <a:spLocks/>
            </p:cNvSpPr>
            <p:nvPr/>
          </p:nvSpPr>
          <p:spPr bwMode="auto">
            <a:xfrm>
              <a:off x="6944805" y="2671923"/>
              <a:ext cx="42444" cy="107970"/>
            </a:xfrm>
            <a:custGeom>
              <a:avLst/>
              <a:gdLst>
                <a:gd name="T0" fmla="*/ 12 w 16"/>
                <a:gd name="T1" fmla="*/ 0 h 42"/>
                <a:gd name="T2" fmla="*/ 13 w 16"/>
                <a:gd name="T3" fmla="*/ 0 h 42"/>
                <a:gd name="T4" fmla="*/ 15 w 16"/>
                <a:gd name="T5" fmla="*/ 2 h 42"/>
                <a:gd name="T6" fmla="*/ 16 w 16"/>
                <a:gd name="T7" fmla="*/ 8 h 42"/>
                <a:gd name="T8" fmla="*/ 15 w 16"/>
                <a:gd name="T9" fmla="*/ 16 h 42"/>
                <a:gd name="T10" fmla="*/ 12 w 16"/>
                <a:gd name="T11" fmla="*/ 28 h 42"/>
                <a:gd name="T12" fmla="*/ 10 w 16"/>
                <a:gd name="T13" fmla="*/ 34 h 42"/>
                <a:gd name="T14" fmla="*/ 9 w 16"/>
                <a:gd name="T15" fmla="*/ 39 h 42"/>
                <a:gd name="T16" fmla="*/ 6 w 16"/>
                <a:gd name="T17" fmla="*/ 40 h 42"/>
                <a:gd name="T18" fmla="*/ 4 w 16"/>
                <a:gd name="T19" fmla="*/ 42 h 42"/>
                <a:gd name="T20" fmla="*/ 1 w 16"/>
                <a:gd name="T21" fmla="*/ 40 h 42"/>
                <a:gd name="T22" fmla="*/ 0 w 16"/>
                <a:gd name="T23" fmla="*/ 34 h 42"/>
                <a:gd name="T24" fmla="*/ 1 w 16"/>
                <a:gd name="T25" fmla="*/ 25 h 42"/>
                <a:gd name="T26" fmla="*/ 3 w 16"/>
                <a:gd name="T27" fmla="*/ 16 h 42"/>
                <a:gd name="T28" fmla="*/ 4 w 16"/>
                <a:gd name="T29" fmla="*/ 12 h 42"/>
                <a:gd name="T30" fmla="*/ 6 w 16"/>
                <a:gd name="T31" fmla="*/ 6 h 42"/>
                <a:gd name="T32" fmla="*/ 7 w 16"/>
                <a:gd name="T33" fmla="*/ 3 h 42"/>
                <a:gd name="T34" fmla="*/ 10 w 16"/>
                <a:gd name="T35" fmla="*/ 0 h 42"/>
                <a:gd name="T36" fmla="*/ 12 w 16"/>
                <a:gd name="T3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" h="42">
                  <a:moveTo>
                    <a:pt x="12" y="0"/>
                  </a:moveTo>
                  <a:lnTo>
                    <a:pt x="13" y="0"/>
                  </a:lnTo>
                  <a:lnTo>
                    <a:pt x="15" y="2"/>
                  </a:lnTo>
                  <a:lnTo>
                    <a:pt x="16" y="8"/>
                  </a:lnTo>
                  <a:lnTo>
                    <a:pt x="15" y="16"/>
                  </a:lnTo>
                  <a:lnTo>
                    <a:pt x="12" y="28"/>
                  </a:lnTo>
                  <a:lnTo>
                    <a:pt x="10" y="34"/>
                  </a:lnTo>
                  <a:lnTo>
                    <a:pt x="9" y="39"/>
                  </a:lnTo>
                  <a:lnTo>
                    <a:pt x="6" y="40"/>
                  </a:lnTo>
                  <a:lnTo>
                    <a:pt x="4" y="42"/>
                  </a:lnTo>
                  <a:lnTo>
                    <a:pt x="1" y="40"/>
                  </a:lnTo>
                  <a:lnTo>
                    <a:pt x="0" y="34"/>
                  </a:lnTo>
                  <a:lnTo>
                    <a:pt x="1" y="25"/>
                  </a:lnTo>
                  <a:lnTo>
                    <a:pt x="3" y="16"/>
                  </a:lnTo>
                  <a:lnTo>
                    <a:pt x="4" y="12"/>
                  </a:lnTo>
                  <a:lnTo>
                    <a:pt x="6" y="6"/>
                  </a:lnTo>
                  <a:lnTo>
                    <a:pt x="7" y="3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218"/>
            <p:cNvSpPr>
              <a:spLocks/>
            </p:cNvSpPr>
            <p:nvPr/>
          </p:nvSpPr>
          <p:spPr bwMode="auto">
            <a:xfrm>
              <a:off x="6790945" y="3008686"/>
              <a:ext cx="445663" cy="408743"/>
            </a:xfrm>
            <a:custGeom>
              <a:avLst/>
              <a:gdLst>
                <a:gd name="T0" fmla="*/ 70 w 168"/>
                <a:gd name="T1" fmla="*/ 0 h 159"/>
                <a:gd name="T2" fmla="*/ 70 w 168"/>
                <a:gd name="T3" fmla="*/ 0 h 159"/>
                <a:gd name="T4" fmla="*/ 76 w 168"/>
                <a:gd name="T5" fmla="*/ 0 h 159"/>
                <a:gd name="T6" fmla="*/ 89 w 168"/>
                <a:gd name="T7" fmla="*/ 2 h 159"/>
                <a:gd name="T8" fmla="*/ 106 w 168"/>
                <a:gd name="T9" fmla="*/ 6 h 159"/>
                <a:gd name="T10" fmla="*/ 125 w 168"/>
                <a:gd name="T11" fmla="*/ 11 h 159"/>
                <a:gd name="T12" fmla="*/ 141 w 168"/>
                <a:gd name="T13" fmla="*/ 18 h 159"/>
                <a:gd name="T14" fmla="*/ 156 w 168"/>
                <a:gd name="T15" fmla="*/ 29 h 159"/>
                <a:gd name="T16" fmla="*/ 164 w 168"/>
                <a:gd name="T17" fmla="*/ 41 h 159"/>
                <a:gd name="T18" fmla="*/ 165 w 168"/>
                <a:gd name="T19" fmla="*/ 51 h 159"/>
                <a:gd name="T20" fmla="*/ 168 w 168"/>
                <a:gd name="T21" fmla="*/ 68 h 159"/>
                <a:gd name="T22" fmla="*/ 168 w 168"/>
                <a:gd name="T23" fmla="*/ 74 h 159"/>
                <a:gd name="T24" fmla="*/ 147 w 168"/>
                <a:gd name="T25" fmla="*/ 97 h 159"/>
                <a:gd name="T26" fmla="*/ 118 w 168"/>
                <a:gd name="T27" fmla="*/ 123 h 159"/>
                <a:gd name="T28" fmla="*/ 82 w 168"/>
                <a:gd name="T29" fmla="*/ 142 h 159"/>
                <a:gd name="T30" fmla="*/ 43 w 168"/>
                <a:gd name="T31" fmla="*/ 156 h 159"/>
                <a:gd name="T32" fmla="*/ 0 w 168"/>
                <a:gd name="T33" fmla="*/ 159 h 159"/>
                <a:gd name="T34" fmla="*/ 0 w 168"/>
                <a:gd name="T35" fmla="*/ 159 h 159"/>
                <a:gd name="T36" fmla="*/ 0 w 168"/>
                <a:gd name="T37" fmla="*/ 29 h 159"/>
                <a:gd name="T38" fmla="*/ 70 w 168"/>
                <a:gd name="T3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8" h="159">
                  <a:moveTo>
                    <a:pt x="70" y="0"/>
                  </a:moveTo>
                  <a:lnTo>
                    <a:pt x="70" y="0"/>
                  </a:lnTo>
                  <a:lnTo>
                    <a:pt x="76" y="0"/>
                  </a:lnTo>
                  <a:lnTo>
                    <a:pt x="89" y="2"/>
                  </a:lnTo>
                  <a:lnTo>
                    <a:pt x="106" y="6"/>
                  </a:lnTo>
                  <a:lnTo>
                    <a:pt x="125" y="11"/>
                  </a:lnTo>
                  <a:lnTo>
                    <a:pt x="141" y="18"/>
                  </a:lnTo>
                  <a:lnTo>
                    <a:pt x="156" y="29"/>
                  </a:lnTo>
                  <a:lnTo>
                    <a:pt x="164" y="41"/>
                  </a:lnTo>
                  <a:lnTo>
                    <a:pt x="165" y="51"/>
                  </a:lnTo>
                  <a:lnTo>
                    <a:pt x="168" y="68"/>
                  </a:lnTo>
                  <a:lnTo>
                    <a:pt x="168" y="74"/>
                  </a:lnTo>
                  <a:lnTo>
                    <a:pt x="147" y="97"/>
                  </a:lnTo>
                  <a:lnTo>
                    <a:pt x="118" y="123"/>
                  </a:lnTo>
                  <a:lnTo>
                    <a:pt x="82" y="142"/>
                  </a:lnTo>
                  <a:lnTo>
                    <a:pt x="43" y="156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29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95C03E"/>
            </a:solidFill>
            <a:ln w="0">
              <a:solidFill>
                <a:srgbClr val="95C03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219"/>
            <p:cNvSpPr>
              <a:spLocks noEditPoints="1"/>
            </p:cNvSpPr>
            <p:nvPr/>
          </p:nvSpPr>
          <p:spPr bwMode="auto">
            <a:xfrm>
              <a:off x="6790945" y="2967555"/>
              <a:ext cx="185693" cy="115681"/>
            </a:xfrm>
            <a:custGeom>
              <a:avLst/>
              <a:gdLst>
                <a:gd name="T0" fmla="*/ 6 w 70"/>
                <a:gd name="T1" fmla="*/ 43 h 45"/>
                <a:gd name="T2" fmla="*/ 0 w 70"/>
                <a:gd name="T3" fmla="*/ 45 h 45"/>
                <a:gd name="T4" fmla="*/ 1 w 70"/>
                <a:gd name="T5" fmla="*/ 45 h 45"/>
                <a:gd name="T6" fmla="*/ 3 w 70"/>
                <a:gd name="T7" fmla="*/ 43 h 45"/>
                <a:gd name="T8" fmla="*/ 6 w 70"/>
                <a:gd name="T9" fmla="*/ 43 h 45"/>
                <a:gd name="T10" fmla="*/ 49 w 70"/>
                <a:gd name="T11" fmla="*/ 0 h 45"/>
                <a:gd name="T12" fmla="*/ 52 w 70"/>
                <a:gd name="T13" fmla="*/ 3 h 45"/>
                <a:gd name="T14" fmla="*/ 56 w 70"/>
                <a:gd name="T15" fmla="*/ 6 h 45"/>
                <a:gd name="T16" fmla="*/ 61 w 70"/>
                <a:gd name="T17" fmla="*/ 9 h 45"/>
                <a:gd name="T18" fmla="*/ 64 w 70"/>
                <a:gd name="T19" fmla="*/ 10 h 45"/>
                <a:gd name="T20" fmla="*/ 67 w 70"/>
                <a:gd name="T21" fmla="*/ 13 h 45"/>
                <a:gd name="T22" fmla="*/ 68 w 70"/>
                <a:gd name="T23" fmla="*/ 15 h 45"/>
                <a:gd name="T24" fmla="*/ 70 w 70"/>
                <a:gd name="T25" fmla="*/ 16 h 45"/>
                <a:gd name="T26" fmla="*/ 32 w 70"/>
                <a:gd name="T27" fmla="*/ 31 h 45"/>
                <a:gd name="T28" fmla="*/ 41 w 70"/>
                <a:gd name="T29" fmla="*/ 21 h 45"/>
                <a:gd name="T30" fmla="*/ 46 w 70"/>
                <a:gd name="T31" fmla="*/ 12 h 45"/>
                <a:gd name="T32" fmla="*/ 49 w 70"/>
                <a:gd name="T33" fmla="*/ 4 h 45"/>
                <a:gd name="T34" fmla="*/ 49 w 70"/>
                <a:gd name="T3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45">
                  <a:moveTo>
                    <a:pt x="6" y="43"/>
                  </a:moveTo>
                  <a:lnTo>
                    <a:pt x="0" y="45"/>
                  </a:lnTo>
                  <a:lnTo>
                    <a:pt x="1" y="45"/>
                  </a:lnTo>
                  <a:lnTo>
                    <a:pt x="3" y="43"/>
                  </a:lnTo>
                  <a:lnTo>
                    <a:pt x="6" y="43"/>
                  </a:lnTo>
                  <a:close/>
                  <a:moveTo>
                    <a:pt x="49" y="0"/>
                  </a:moveTo>
                  <a:lnTo>
                    <a:pt x="52" y="3"/>
                  </a:lnTo>
                  <a:lnTo>
                    <a:pt x="56" y="6"/>
                  </a:lnTo>
                  <a:lnTo>
                    <a:pt x="61" y="9"/>
                  </a:lnTo>
                  <a:lnTo>
                    <a:pt x="64" y="10"/>
                  </a:lnTo>
                  <a:lnTo>
                    <a:pt x="67" y="13"/>
                  </a:lnTo>
                  <a:lnTo>
                    <a:pt x="68" y="15"/>
                  </a:lnTo>
                  <a:lnTo>
                    <a:pt x="70" y="16"/>
                  </a:lnTo>
                  <a:lnTo>
                    <a:pt x="32" y="31"/>
                  </a:lnTo>
                  <a:lnTo>
                    <a:pt x="41" y="21"/>
                  </a:lnTo>
                  <a:lnTo>
                    <a:pt x="46" y="12"/>
                  </a:lnTo>
                  <a:lnTo>
                    <a:pt x="49" y="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33B2C0"/>
            </a:solidFill>
            <a:ln w="0">
              <a:solidFill>
                <a:srgbClr val="33B2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220"/>
            <p:cNvSpPr>
              <a:spLocks/>
            </p:cNvSpPr>
            <p:nvPr/>
          </p:nvSpPr>
          <p:spPr bwMode="auto">
            <a:xfrm>
              <a:off x="6798904" y="2967555"/>
              <a:ext cx="122027" cy="110540"/>
            </a:xfrm>
            <a:custGeom>
              <a:avLst/>
              <a:gdLst>
                <a:gd name="T0" fmla="*/ 46 w 46"/>
                <a:gd name="T1" fmla="*/ 0 h 43"/>
                <a:gd name="T2" fmla="*/ 46 w 46"/>
                <a:gd name="T3" fmla="*/ 4 h 43"/>
                <a:gd name="T4" fmla="*/ 43 w 46"/>
                <a:gd name="T5" fmla="*/ 12 h 43"/>
                <a:gd name="T6" fmla="*/ 38 w 46"/>
                <a:gd name="T7" fmla="*/ 21 h 43"/>
                <a:gd name="T8" fmla="*/ 29 w 46"/>
                <a:gd name="T9" fmla="*/ 31 h 43"/>
                <a:gd name="T10" fmla="*/ 3 w 46"/>
                <a:gd name="T11" fmla="*/ 43 h 43"/>
                <a:gd name="T12" fmla="*/ 0 w 46"/>
                <a:gd name="T13" fmla="*/ 43 h 43"/>
                <a:gd name="T14" fmla="*/ 28 w 46"/>
                <a:gd name="T15" fmla="*/ 16 h 43"/>
                <a:gd name="T16" fmla="*/ 46 w 4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43">
                  <a:moveTo>
                    <a:pt x="46" y="0"/>
                  </a:moveTo>
                  <a:lnTo>
                    <a:pt x="46" y="4"/>
                  </a:lnTo>
                  <a:lnTo>
                    <a:pt x="43" y="12"/>
                  </a:lnTo>
                  <a:lnTo>
                    <a:pt x="38" y="21"/>
                  </a:lnTo>
                  <a:lnTo>
                    <a:pt x="29" y="31"/>
                  </a:lnTo>
                  <a:lnTo>
                    <a:pt x="3" y="43"/>
                  </a:lnTo>
                  <a:lnTo>
                    <a:pt x="0" y="43"/>
                  </a:lnTo>
                  <a:lnTo>
                    <a:pt x="28" y="16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B6A771"/>
            </a:solidFill>
            <a:ln w="0">
              <a:solidFill>
                <a:srgbClr val="B6A77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221"/>
            <p:cNvSpPr>
              <a:spLocks/>
            </p:cNvSpPr>
            <p:nvPr/>
          </p:nvSpPr>
          <p:spPr bwMode="auto">
            <a:xfrm>
              <a:off x="6790945" y="3008686"/>
              <a:ext cx="185693" cy="177379"/>
            </a:xfrm>
            <a:custGeom>
              <a:avLst/>
              <a:gdLst>
                <a:gd name="T0" fmla="*/ 70 w 70"/>
                <a:gd name="T1" fmla="*/ 0 h 69"/>
                <a:gd name="T2" fmla="*/ 12 w 70"/>
                <a:gd name="T3" fmla="*/ 69 h 69"/>
                <a:gd name="T4" fmla="*/ 0 w 70"/>
                <a:gd name="T5" fmla="*/ 29 h 69"/>
                <a:gd name="T6" fmla="*/ 6 w 70"/>
                <a:gd name="T7" fmla="*/ 27 h 69"/>
                <a:gd name="T8" fmla="*/ 32 w 70"/>
                <a:gd name="T9" fmla="*/ 15 h 69"/>
                <a:gd name="T10" fmla="*/ 70 w 70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69">
                  <a:moveTo>
                    <a:pt x="70" y="0"/>
                  </a:moveTo>
                  <a:lnTo>
                    <a:pt x="12" y="69"/>
                  </a:lnTo>
                  <a:lnTo>
                    <a:pt x="0" y="29"/>
                  </a:lnTo>
                  <a:lnTo>
                    <a:pt x="6" y="27"/>
                  </a:lnTo>
                  <a:lnTo>
                    <a:pt x="32" y="15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6E9B2F"/>
            </a:solidFill>
            <a:ln w="0">
              <a:solidFill>
                <a:srgbClr val="6E9B2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222"/>
            <p:cNvSpPr>
              <a:spLocks/>
            </p:cNvSpPr>
            <p:nvPr/>
          </p:nvSpPr>
          <p:spPr bwMode="auto">
            <a:xfrm>
              <a:off x="6790945" y="2967555"/>
              <a:ext cx="185693" cy="203086"/>
            </a:xfrm>
            <a:custGeom>
              <a:avLst/>
              <a:gdLst>
                <a:gd name="T0" fmla="*/ 49 w 70"/>
                <a:gd name="T1" fmla="*/ 0 h 79"/>
                <a:gd name="T2" fmla="*/ 52 w 70"/>
                <a:gd name="T3" fmla="*/ 3 h 79"/>
                <a:gd name="T4" fmla="*/ 56 w 70"/>
                <a:gd name="T5" fmla="*/ 6 h 79"/>
                <a:gd name="T6" fmla="*/ 61 w 70"/>
                <a:gd name="T7" fmla="*/ 9 h 79"/>
                <a:gd name="T8" fmla="*/ 64 w 70"/>
                <a:gd name="T9" fmla="*/ 10 h 79"/>
                <a:gd name="T10" fmla="*/ 67 w 70"/>
                <a:gd name="T11" fmla="*/ 13 h 79"/>
                <a:gd name="T12" fmla="*/ 68 w 70"/>
                <a:gd name="T13" fmla="*/ 15 h 79"/>
                <a:gd name="T14" fmla="*/ 70 w 70"/>
                <a:gd name="T15" fmla="*/ 16 h 79"/>
                <a:gd name="T16" fmla="*/ 12 w 70"/>
                <a:gd name="T17" fmla="*/ 79 h 79"/>
                <a:gd name="T18" fmla="*/ 0 w 70"/>
                <a:gd name="T19" fmla="*/ 45 h 79"/>
                <a:gd name="T20" fmla="*/ 0 w 70"/>
                <a:gd name="T21" fmla="*/ 42 h 79"/>
                <a:gd name="T22" fmla="*/ 31 w 70"/>
                <a:gd name="T23" fmla="*/ 16 h 79"/>
                <a:gd name="T24" fmla="*/ 49 w 70"/>
                <a:gd name="T25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79">
                  <a:moveTo>
                    <a:pt x="49" y="0"/>
                  </a:moveTo>
                  <a:lnTo>
                    <a:pt x="52" y="3"/>
                  </a:lnTo>
                  <a:lnTo>
                    <a:pt x="56" y="6"/>
                  </a:lnTo>
                  <a:lnTo>
                    <a:pt x="61" y="9"/>
                  </a:lnTo>
                  <a:lnTo>
                    <a:pt x="64" y="10"/>
                  </a:lnTo>
                  <a:lnTo>
                    <a:pt x="67" y="13"/>
                  </a:lnTo>
                  <a:lnTo>
                    <a:pt x="68" y="15"/>
                  </a:lnTo>
                  <a:lnTo>
                    <a:pt x="70" y="16"/>
                  </a:lnTo>
                  <a:lnTo>
                    <a:pt x="12" y="79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31" y="16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223"/>
            <p:cNvSpPr>
              <a:spLocks/>
            </p:cNvSpPr>
            <p:nvPr/>
          </p:nvSpPr>
          <p:spPr bwMode="auto">
            <a:xfrm>
              <a:off x="6599947" y="2412280"/>
              <a:ext cx="379345" cy="331622"/>
            </a:xfrm>
            <a:custGeom>
              <a:avLst/>
              <a:gdLst>
                <a:gd name="T0" fmla="*/ 84 w 143"/>
                <a:gd name="T1" fmla="*/ 0 h 129"/>
                <a:gd name="T2" fmla="*/ 109 w 143"/>
                <a:gd name="T3" fmla="*/ 7 h 129"/>
                <a:gd name="T4" fmla="*/ 131 w 143"/>
                <a:gd name="T5" fmla="*/ 28 h 129"/>
                <a:gd name="T6" fmla="*/ 143 w 143"/>
                <a:gd name="T7" fmla="*/ 64 h 129"/>
                <a:gd name="T8" fmla="*/ 140 w 143"/>
                <a:gd name="T9" fmla="*/ 106 h 129"/>
                <a:gd name="T10" fmla="*/ 134 w 143"/>
                <a:gd name="T11" fmla="*/ 126 h 129"/>
                <a:gd name="T12" fmla="*/ 133 w 143"/>
                <a:gd name="T13" fmla="*/ 126 h 129"/>
                <a:gd name="T14" fmla="*/ 133 w 143"/>
                <a:gd name="T15" fmla="*/ 103 h 129"/>
                <a:gd name="T16" fmla="*/ 128 w 143"/>
                <a:gd name="T17" fmla="*/ 70 h 129"/>
                <a:gd name="T18" fmla="*/ 115 w 143"/>
                <a:gd name="T19" fmla="*/ 67 h 129"/>
                <a:gd name="T20" fmla="*/ 94 w 143"/>
                <a:gd name="T21" fmla="*/ 79 h 129"/>
                <a:gd name="T22" fmla="*/ 84 w 143"/>
                <a:gd name="T23" fmla="*/ 82 h 129"/>
                <a:gd name="T24" fmla="*/ 87 w 143"/>
                <a:gd name="T25" fmla="*/ 80 h 129"/>
                <a:gd name="T26" fmla="*/ 94 w 143"/>
                <a:gd name="T27" fmla="*/ 76 h 129"/>
                <a:gd name="T28" fmla="*/ 101 w 143"/>
                <a:gd name="T29" fmla="*/ 67 h 129"/>
                <a:gd name="T30" fmla="*/ 100 w 143"/>
                <a:gd name="T31" fmla="*/ 64 h 129"/>
                <a:gd name="T32" fmla="*/ 91 w 143"/>
                <a:gd name="T33" fmla="*/ 70 h 129"/>
                <a:gd name="T34" fmla="*/ 78 w 143"/>
                <a:gd name="T35" fmla="*/ 74 h 129"/>
                <a:gd name="T36" fmla="*/ 60 w 143"/>
                <a:gd name="T37" fmla="*/ 76 h 129"/>
                <a:gd name="T38" fmla="*/ 42 w 143"/>
                <a:gd name="T39" fmla="*/ 74 h 129"/>
                <a:gd name="T40" fmla="*/ 40 w 143"/>
                <a:gd name="T41" fmla="*/ 73 h 129"/>
                <a:gd name="T42" fmla="*/ 55 w 143"/>
                <a:gd name="T43" fmla="*/ 62 h 129"/>
                <a:gd name="T44" fmla="*/ 51 w 143"/>
                <a:gd name="T45" fmla="*/ 62 h 129"/>
                <a:gd name="T46" fmla="*/ 28 w 143"/>
                <a:gd name="T47" fmla="*/ 67 h 129"/>
                <a:gd name="T48" fmla="*/ 18 w 143"/>
                <a:gd name="T49" fmla="*/ 68 h 129"/>
                <a:gd name="T50" fmla="*/ 10 w 143"/>
                <a:gd name="T51" fmla="*/ 101 h 129"/>
                <a:gd name="T52" fmla="*/ 10 w 143"/>
                <a:gd name="T53" fmla="*/ 126 h 129"/>
                <a:gd name="T54" fmla="*/ 9 w 143"/>
                <a:gd name="T55" fmla="*/ 126 h 129"/>
                <a:gd name="T56" fmla="*/ 2 w 143"/>
                <a:gd name="T57" fmla="*/ 106 h 129"/>
                <a:gd name="T58" fmla="*/ 0 w 143"/>
                <a:gd name="T59" fmla="*/ 64 h 129"/>
                <a:gd name="T60" fmla="*/ 12 w 143"/>
                <a:gd name="T61" fmla="*/ 28 h 129"/>
                <a:gd name="T62" fmla="*/ 33 w 143"/>
                <a:gd name="T63" fmla="*/ 7 h 129"/>
                <a:gd name="T64" fmla="*/ 60 w 143"/>
                <a:gd name="T65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3" h="129">
                  <a:moveTo>
                    <a:pt x="72" y="0"/>
                  </a:moveTo>
                  <a:lnTo>
                    <a:pt x="84" y="0"/>
                  </a:lnTo>
                  <a:lnTo>
                    <a:pt x="97" y="3"/>
                  </a:lnTo>
                  <a:lnTo>
                    <a:pt x="109" y="7"/>
                  </a:lnTo>
                  <a:lnTo>
                    <a:pt x="121" y="16"/>
                  </a:lnTo>
                  <a:lnTo>
                    <a:pt x="131" y="28"/>
                  </a:lnTo>
                  <a:lnTo>
                    <a:pt x="139" y="43"/>
                  </a:lnTo>
                  <a:lnTo>
                    <a:pt x="143" y="64"/>
                  </a:lnTo>
                  <a:lnTo>
                    <a:pt x="143" y="88"/>
                  </a:lnTo>
                  <a:lnTo>
                    <a:pt x="140" y="106"/>
                  </a:lnTo>
                  <a:lnTo>
                    <a:pt x="137" y="119"/>
                  </a:lnTo>
                  <a:lnTo>
                    <a:pt x="134" y="126"/>
                  </a:lnTo>
                  <a:lnTo>
                    <a:pt x="133" y="129"/>
                  </a:lnTo>
                  <a:lnTo>
                    <a:pt x="133" y="126"/>
                  </a:lnTo>
                  <a:lnTo>
                    <a:pt x="133" y="116"/>
                  </a:lnTo>
                  <a:lnTo>
                    <a:pt x="133" y="103"/>
                  </a:lnTo>
                  <a:lnTo>
                    <a:pt x="131" y="86"/>
                  </a:lnTo>
                  <a:lnTo>
                    <a:pt x="128" y="70"/>
                  </a:lnTo>
                  <a:lnTo>
                    <a:pt x="122" y="56"/>
                  </a:lnTo>
                  <a:lnTo>
                    <a:pt x="115" y="67"/>
                  </a:lnTo>
                  <a:lnTo>
                    <a:pt x="104" y="74"/>
                  </a:lnTo>
                  <a:lnTo>
                    <a:pt x="94" y="79"/>
                  </a:lnTo>
                  <a:lnTo>
                    <a:pt x="87" y="82"/>
                  </a:lnTo>
                  <a:lnTo>
                    <a:pt x="84" y="82"/>
                  </a:lnTo>
                  <a:lnTo>
                    <a:pt x="84" y="82"/>
                  </a:lnTo>
                  <a:lnTo>
                    <a:pt x="87" y="80"/>
                  </a:lnTo>
                  <a:lnTo>
                    <a:pt x="90" y="79"/>
                  </a:lnTo>
                  <a:lnTo>
                    <a:pt x="94" y="76"/>
                  </a:lnTo>
                  <a:lnTo>
                    <a:pt x="97" y="71"/>
                  </a:lnTo>
                  <a:lnTo>
                    <a:pt x="101" y="67"/>
                  </a:lnTo>
                  <a:lnTo>
                    <a:pt x="103" y="62"/>
                  </a:lnTo>
                  <a:lnTo>
                    <a:pt x="100" y="64"/>
                  </a:lnTo>
                  <a:lnTo>
                    <a:pt x="97" y="67"/>
                  </a:lnTo>
                  <a:lnTo>
                    <a:pt x="91" y="70"/>
                  </a:lnTo>
                  <a:lnTo>
                    <a:pt x="84" y="73"/>
                  </a:lnTo>
                  <a:lnTo>
                    <a:pt x="78" y="74"/>
                  </a:lnTo>
                  <a:lnTo>
                    <a:pt x="72" y="74"/>
                  </a:lnTo>
                  <a:lnTo>
                    <a:pt x="60" y="76"/>
                  </a:lnTo>
                  <a:lnTo>
                    <a:pt x="49" y="76"/>
                  </a:lnTo>
                  <a:lnTo>
                    <a:pt x="42" y="74"/>
                  </a:lnTo>
                  <a:lnTo>
                    <a:pt x="39" y="74"/>
                  </a:lnTo>
                  <a:lnTo>
                    <a:pt x="40" y="73"/>
                  </a:lnTo>
                  <a:lnTo>
                    <a:pt x="46" y="68"/>
                  </a:lnTo>
                  <a:lnTo>
                    <a:pt x="55" y="62"/>
                  </a:lnTo>
                  <a:lnTo>
                    <a:pt x="66" y="56"/>
                  </a:lnTo>
                  <a:lnTo>
                    <a:pt x="51" y="62"/>
                  </a:lnTo>
                  <a:lnTo>
                    <a:pt x="37" y="67"/>
                  </a:lnTo>
                  <a:lnTo>
                    <a:pt x="28" y="67"/>
                  </a:lnTo>
                  <a:lnTo>
                    <a:pt x="22" y="68"/>
                  </a:lnTo>
                  <a:lnTo>
                    <a:pt x="18" y="68"/>
                  </a:lnTo>
                  <a:lnTo>
                    <a:pt x="13" y="85"/>
                  </a:lnTo>
                  <a:lnTo>
                    <a:pt x="10" y="101"/>
                  </a:lnTo>
                  <a:lnTo>
                    <a:pt x="10" y="116"/>
                  </a:lnTo>
                  <a:lnTo>
                    <a:pt x="10" y="126"/>
                  </a:lnTo>
                  <a:lnTo>
                    <a:pt x="10" y="129"/>
                  </a:lnTo>
                  <a:lnTo>
                    <a:pt x="9" y="126"/>
                  </a:lnTo>
                  <a:lnTo>
                    <a:pt x="6" y="119"/>
                  </a:lnTo>
                  <a:lnTo>
                    <a:pt x="2" y="106"/>
                  </a:lnTo>
                  <a:lnTo>
                    <a:pt x="0" y="88"/>
                  </a:lnTo>
                  <a:lnTo>
                    <a:pt x="0" y="64"/>
                  </a:lnTo>
                  <a:lnTo>
                    <a:pt x="5" y="43"/>
                  </a:lnTo>
                  <a:lnTo>
                    <a:pt x="12" y="28"/>
                  </a:lnTo>
                  <a:lnTo>
                    <a:pt x="21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60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7435566" y="2312023"/>
            <a:ext cx="1127423" cy="1100265"/>
            <a:chOff x="7435566" y="2312023"/>
            <a:chExt cx="1127423" cy="1100265"/>
          </a:xfrm>
        </p:grpSpPr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7435566" y="2312023"/>
              <a:ext cx="1127423" cy="1097695"/>
            </a:xfrm>
            <a:custGeom>
              <a:avLst/>
              <a:gdLst>
                <a:gd name="T0" fmla="*/ 213 w 425"/>
                <a:gd name="T1" fmla="*/ 0 h 427"/>
                <a:gd name="T2" fmla="*/ 255 w 425"/>
                <a:gd name="T3" fmla="*/ 4 h 427"/>
                <a:gd name="T4" fmla="*/ 295 w 425"/>
                <a:gd name="T5" fmla="*/ 16 h 427"/>
                <a:gd name="T6" fmla="*/ 331 w 425"/>
                <a:gd name="T7" fmla="*/ 37 h 427"/>
                <a:gd name="T8" fmla="*/ 362 w 425"/>
                <a:gd name="T9" fmla="*/ 62 h 427"/>
                <a:gd name="T10" fmla="*/ 389 w 425"/>
                <a:gd name="T11" fmla="*/ 94 h 427"/>
                <a:gd name="T12" fmla="*/ 409 w 425"/>
                <a:gd name="T13" fmla="*/ 130 h 427"/>
                <a:gd name="T14" fmla="*/ 421 w 425"/>
                <a:gd name="T15" fmla="*/ 170 h 427"/>
                <a:gd name="T16" fmla="*/ 425 w 425"/>
                <a:gd name="T17" fmla="*/ 213 h 427"/>
                <a:gd name="T18" fmla="*/ 421 w 425"/>
                <a:gd name="T19" fmla="*/ 256 h 427"/>
                <a:gd name="T20" fmla="*/ 409 w 425"/>
                <a:gd name="T21" fmla="*/ 297 h 427"/>
                <a:gd name="T22" fmla="*/ 389 w 425"/>
                <a:gd name="T23" fmla="*/ 333 h 427"/>
                <a:gd name="T24" fmla="*/ 362 w 425"/>
                <a:gd name="T25" fmla="*/ 364 h 427"/>
                <a:gd name="T26" fmla="*/ 331 w 425"/>
                <a:gd name="T27" fmla="*/ 389 h 427"/>
                <a:gd name="T28" fmla="*/ 295 w 425"/>
                <a:gd name="T29" fmla="*/ 410 h 427"/>
                <a:gd name="T30" fmla="*/ 255 w 425"/>
                <a:gd name="T31" fmla="*/ 422 h 427"/>
                <a:gd name="T32" fmla="*/ 213 w 425"/>
                <a:gd name="T33" fmla="*/ 427 h 427"/>
                <a:gd name="T34" fmla="*/ 170 w 425"/>
                <a:gd name="T35" fmla="*/ 422 h 427"/>
                <a:gd name="T36" fmla="*/ 130 w 425"/>
                <a:gd name="T37" fmla="*/ 410 h 427"/>
                <a:gd name="T38" fmla="*/ 94 w 425"/>
                <a:gd name="T39" fmla="*/ 389 h 427"/>
                <a:gd name="T40" fmla="*/ 62 w 425"/>
                <a:gd name="T41" fmla="*/ 364 h 427"/>
                <a:gd name="T42" fmla="*/ 36 w 425"/>
                <a:gd name="T43" fmla="*/ 333 h 427"/>
                <a:gd name="T44" fmla="*/ 16 w 425"/>
                <a:gd name="T45" fmla="*/ 297 h 427"/>
                <a:gd name="T46" fmla="*/ 4 w 425"/>
                <a:gd name="T47" fmla="*/ 256 h 427"/>
                <a:gd name="T48" fmla="*/ 0 w 425"/>
                <a:gd name="T49" fmla="*/ 213 h 427"/>
                <a:gd name="T50" fmla="*/ 4 w 425"/>
                <a:gd name="T51" fmla="*/ 170 h 427"/>
                <a:gd name="T52" fmla="*/ 16 w 425"/>
                <a:gd name="T53" fmla="*/ 130 h 427"/>
                <a:gd name="T54" fmla="*/ 36 w 425"/>
                <a:gd name="T55" fmla="*/ 94 h 427"/>
                <a:gd name="T56" fmla="*/ 62 w 425"/>
                <a:gd name="T57" fmla="*/ 62 h 427"/>
                <a:gd name="T58" fmla="*/ 94 w 425"/>
                <a:gd name="T59" fmla="*/ 37 h 427"/>
                <a:gd name="T60" fmla="*/ 130 w 425"/>
                <a:gd name="T61" fmla="*/ 16 h 427"/>
                <a:gd name="T62" fmla="*/ 170 w 425"/>
                <a:gd name="T63" fmla="*/ 4 h 427"/>
                <a:gd name="T64" fmla="*/ 213 w 425"/>
                <a:gd name="T65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5" h="427">
                  <a:moveTo>
                    <a:pt x="213" y="0"/>
                  </a:moveTo>
                  <a:lnTo>
                    <a:pt x="255" y="4"/>
                  </a:lnTo>
                  <a:lnTo>
                    <a:pt x="295" y="16"/>
                  </a:lnTo>
                  <a:lnTo>
                    <a:pt x="331" y="37"/>
                  </a:lnTo>
                  <a:lnTo>
                    <a:pt x="362" y="62"/>
                  </a:lnTo>
                  <a:lnTo>
                    <a:pt x="389" y="94"/>
                  </a:lnTo>
                  <a:lnTo>
                    <a:pt x="409" y="130"/>
                  </a:lnTo>
                  <a:lnTo>
                    <a:pt x="421" y="170"/>
                  </a:lnTo>
                  <a:lnTo>
                    <a:pt x="425" y="213"/>
                  </a:lnTo>
                  <a:lnTo>
                    <a:pt x="421" y="256"/>
                  </a:lnTo>
                  <a:lnTo>
                    <a:pt x="409" y="297"/>
                  </a:lnTo>
                  <a:lnTo>
                    <a:pt x="389" y="333"/>
                  </a:lnTo>
                  <a:lnTo>
                    <a:pt x="362" y="364"/>
                  </a:lnTo>
                  <a:lnTo>
                    <a:pt x="331" y="389"/>
                  </a:lnTo>
                  <a:lnTo>
                    <a:pt x="295" y="410"/>
                  </a:lnTo>
                  <a:lnTo>
                    <a:pt x="255" y="422"/>
                  </a:lnTo>
                  <a:lnTo>
                    <a:pt x="213" y="427"/>
                  </a:lnTo>
                  <a:lnTo>
                    <a:pt x="170" y="422"/>
                  </a:lnTo>
                  <a:lnTo>
                    <a:pt x="130" y="410"/>
                  </a:lnTo>
                  <a:lnTo>
                    <a:pt x="94" y="389"/>
                  </a:lnTo>
                  <a:lnTo>
                    <a:pt x="62" y="364"/>
                  </a:lnTo>
                  <a:lnTo>
                    <a:pt x="36" y="333"/>
                  </a:lnTo>
                  <a:lnTo>
                    <a:pt x="16" y="297"/>
                  </a:lnTo>
                  <a:lnTo>
                    <a:pt x="4" y="256"/>
                  </a:lnTo>
                  <a:lnTo>
                    <a:pt x="0" y="213"/>
                  </a:lnTo>
                  <a:lnTo>
                    <a:pt x="4" y="170"/>
                  </a:lnTo>
                  <a:lnTo>
                    <a:pt x="16" y="130"/>
                  </a:lnTo>
                  <a:lnTo>
                    <a:pt x="36" y="94"/>
                  </a:lnTo>
                  <a:lnTo>
                    <a:pt x="62" y="62"/>
                  </a:lnTo>
                  <a:lnTo>
                    <a:pt x="94" y="37"/>
                  </a:lnTo>
                  <a:lnTo>
                    <a:pt x="130" y="16"/>
                  </a:lnTo>
                  <a:lnTo>
                    <a:pt x="170" y="4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98"/>
            <p:cNvSpPr>
              <a:spLocks noEditPoints="1"/>
            </p:cNvSpPr>
            <p:nvPr/>
          </p:nvSpPr>
          <p:spPr bwMode="auto">
            <a:xfrm>
              <a:off x="8090796" y="2599943"/>
              <a:ext cx="413830" cy="321339"/>
            </a:xfrm>
            <a:custGeom>
              <a:avLst/>
              <a:gdLst>
                <a:gd name="T0" fmla="*/ 11 w 156"/>
                <a:gd name="T1" fmla="*/ 9 h 125"/>
                <a:gd name="T2" fmla="*/ 9 w 156"/>
                <a:gd name="T3" fmla="*/ 13 h 125"/>
                <a:gd name="T4" fmla="*/ 9 w 156"/>
                <a:gd name="T5" fmla="*/ 82 h 125"/>
                <a:gd name="T6" fmla="*/ 14 w 156"/>
                <a:gd name="T7" fmla="*/ 83 h 125"/>
                <a:gd name="T8" fmla="*/ 32 w 156"/>
                <a:gd name="T9" fmla="*/ 85 h 125"/>
                <a:gd name="T10" fmla="*/ 33 w 156"/>
                <a:gd name="T11" fmla="*/ 88 h 125"/>
                <a:gd name="T12" fmla="*/ 53 w 156"/>
                <a:gd name="T13" fmla="*/ 85 h 125"/>
                <a:gd name="T14" fmla="*/ 56 w 156"/>
                <a:gd name="T15" fmla="*/ 83 h 125"/>
                <a:gd name="T16" fmla="*/ 100 w 156"/>
                <a:gd name="T17" fmla="*/ 83 h 125"/>
                <a:gd name="T18" fmla="*/ 102 w 156"/>
                <a:gd name="T19" fmla="*/ 79 h 125"/>
                <a:gd name="T20" fmla="*/ 102 w 156"/>
                <a:gd name="T21" fmla="*/ 10 h 125"/>
                <a:gd name="T22" fmla="*/ 99 w 156"/>
                <a:gd name="T23" fmla="*/ 9 h 125"/>
                <a:gd name="T24" fmla="*/ 12 w 156"/>
                <a:gd name="T25" fmla="*/ 0 h 125"/>
                <a:gd name="T26" fmla="*/ 103 w 156"/>
                <a:gd name="T27" fmla="*/ 0 h 125"/>
                <a:gd name="T28" fmla="*/ 111 w 156"/>
                <a:gd name="T29" fmla="*/ 7 h 125"/>
                <a:gd name="T30" fmla="*/ 112 w 156"/>
                <a:gd name="T31" fmla="*/ 30 h 125"/>
                <a:gd name="T32" fmla="*/ 148 w 156"/>
                <a:gd name="T33" fmla="*/ 31 h 125"/>
                <a:gd name="T34" fmla="*/ 154 w 156"/>
                <a:gd name="T35" fmla="*/ 36 h 125"/>
                <a:gd name="T36" fmla="*/ 156 w 156"/>
                <a:gd name="T37" fmla="*/ 94 h 125"/>
                <a:gd name="T38" fmla="*/ 153 w 156"/>
                <a:gd name="T39" fmla="*/ 100 h 125"/>
                <a:gd name="T40" fmla="*/ 145 w 156"/>
                <a:gd name="T41" fmla="*/ 103 h 125"/>
                <a:gd name="T42" fmla="*/ 136 w 156"/>
                <a:gd name="T43" fmla="*/ 121 h 125"/>
                <a:gd name="T44" fmla="*/ 135 w 156"/>
                <a:gd name="T45" fmla="*/ 124 h 125"/>
                <a:gd name="T46" fmla="*/ 129 w 156"/>
                <a:gd name="T47" fmla="*/ 124 h 125"/>
                <a:gd name="T48" fmla="*/ 77 w 156"/>
                <a:gd name="T49" fmla="*/ 103 h 125"/>
                <a:gd name="T50" fmla="*/ 69 w 156"/>
                <a:gd name="T51" fmla="*/ 100 h 125"/>
                <a:gd name="T52" fmla="*/ 66 w 156"/>
                <a:gd name="T53" fmla="*/ 94 h 125"/>
                <a:gd name="T54" fmla="*/ 57 w 156"/>
                <a:gd name="T55" fmla="*/ 92 h 125"/>
                <a:gd name="T56" fmla="*/ 29 w 156"/>
                <a:gd name="T57" fmla="*/ 119 h 125"/>
                <a:gd name="T58" fmla="*/ 24 w 156"/>
                <a:gd name="T59" fmla="*/ 118 h 125"/>
                <a:gd name="T60" fmla="*/ 24 w 156"/>
                <a:gd name="T61" fmla="*/ 92 h 125"/>
                <a:gd name="T62" fmla="*/ 8 w 156"/>
                <a:gd name="T63" fmla="*/ 92 h 125"/>
                <a:gd name="T64" fmla="*/ 0 w 156"/>
                <a:gd name="T65" fmla="*/ 85 h 125"/>
                <a:gd name="T66" fmla="*/ 0 w 156"/>
                <a:gd name="T67" fmla="*/ 12 h 125"/>
                <a:gd name="T68" fmla="*/ 3 w 156"/>
                <a:gd name="T69" fmla="*/ 3 h 125"/>
                <a:gd name="T70" fmla="*/ 12 w 156"/>
                <a:gd name="T7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6" h="125">
                  <a:moveTo>
                    <a:pt x="14" y="9"/>
                  </a:moveTo>
                  <a:lnTo>
                    <a:pt x="11" y="9"/>
                  </a:lnTo>
                  <a:lnTo>
                    <a:pt x="9" y="10"/>
                  </a:lnTo>
                  <a:lnTo>
                    <a:pt x="9" y="13"/>
                  </a:lnTo>
                  <a:lnTo>
                    <a:pt x="9" y="79"/>
                  </a:lnTo>
                  <a:lnTo>
                    <a:pt x="9" y="82"/>
                  </a:lnTo>
                  <a:lnTo>
                    <a:pt x="11" y="83"/>
                  </a:lnTo>
                  <a:lnTo>
                    <a:pt x="14" y="83"/>
                  </a:lnTo>
                  <a:lnTo>
                    <a:pt x="29" y="83"/>
                  </a:lnTo>
                  <a:lnTo>
                    <a:pt x="32" y="85"/>
                  </a:lnTo>
                  <a:lnTo>
                    <a:pt x="33" y="86"/>
                  </a:lnTo>
                  <a:lnTo>
                    <a:pt x="33" y="88"/>
                  </a:lnTo>
                  <a:lnTo>
                    <a:pt x="33" y="104"/>
                  </a:lnTo>
                  <a:lnTo>
                    <a:pt x="53" y="85"/>
                  </a:lnTo>
                  <a:lnTo>
                    <a:pt x="53" y="85"/>
                  </a:lnTo>
                  <a:lnTo>
                    <a:pt x="56" y="83"/>
                  </a:lnTo>
                  <a:lnTo>
                    <a:pt x="99" y="83"/>
                  </a:lnTo>
                  <a:lnTo>
                    <a:pt x="100" y="83"/>
                  </a:lnTo>
                  <a:lnTo>
                    <a:pt x="102" y="82"/>
                  </a:lnTo>
                  <a:lnTo>
                    <a:pt x="102" y="79"/>
                  </a:lnTo>
                  <a:lnTo>
                    <a:pt x="102" y="13"/>
                  </a:lnTo>
                  <a:lnTo>
                    <a:pt x="102" y="10"/>
                  </a:lnTo>
                  <a:lnTo>
                    <a:pt x="100" y="9"/>
                  </a:lnTo>
                  <a:lnTo>
                    <a:pt x="99" y="9"/>
                  </a:lnTo>
                  <a:lnTo>
                    <a:pt x="14" y="9"/>
                  </a:lnTo>
                  <a:close/>
                  <a:moveTo>
                    <a:pt x="12" y="0"/>
                  </a:moveTo>
                  <a:lnTo>
                    <a:pt x="99" y="0"/>
                  </a:lnTo>
                  <a:lnTo>
                    <a:pt x="103" y="0"/>
                  </a:lnTo>
                  <a:lnTo>
                    <a:pt x="108" y="3"/>
                  </a:lnTo>
                  <a:lnTo>
                    <a:pt x="111" y="7"/>
                  </a:lnTo>
                  <a:lnTo>
                    <a:pt x="112" y="12"/>
                  </a:lnTo>
                  <a:lnTo>
                    <a:pt x="112" y="30"/>
                  </a:lnTo>
                  <a:lnTo>
                    <a:pt x="145" y="30"/>
                  </a:lnTo>
                  <a:lnTo>
                    <a:pt x="148" y="31"/>
                  </a:lnTo>
                  <a:lnTo>
                    <a:pt x="153" y="33"/>
                  </a:lnTo>
                  <a:lnTo>
                    <a:pt x="154" y="36"/>
                  </a:lnTo>
                  <a:lnTo>
                    <a:pt x="156" y="40"/>
                  </a:lnTo>
                  <a:lnTo>
                    <a:pt x="156" y="94"/>
                  </a:lnTo>
                  <a:lnTo>
                    <a:pt x="154" y="97"/>
                  </a:lnTo>
                  <a:lnTo>
                    <a:pt x="153" y="100"/>
                  </a:lnTo>
                  <a:lnTo>
                    <a:pt x="148" y="103"/>
                  </a:lnTo>
                  <a:lnTo>
                    <a:pt x="145" y="103"/>
                  </a:lnTo>
                  <a:lnTo>
                    <a:pt x="136" y="103"/>
                  </a:lnTo>
                  <a:lnTo>
                    <a:pt x="136" y="121"/>
                  </a:lnTo>
                  <a:lnTo>
                    <a:pt x="135" y="122"/>
                  </a:lnTo>
                  <a:lnTo>
                    <a:pt x="135" y="124"/>
                  </a:lnTo>
                  <a:lnTo>
                    <a:pt x="132" y="125"/>
                  </a:lnTo>
                  <a:lnTo>
                    <a:pt x="129" y="124"/>
                  </a:lnTo>
                  <a:lnTo>
                    <a:pt x="109" y="103"/>
                  </a:lnTo>
                  <a:lnTo>
                    <a:pt x="77" y="103"/>
                  </a:lnTo>
                  <a:lnTo>
                    <a:pt x="74" y="103"/>
                  </a:lnTo>
                  <a:lnTo>
                    <a:pt x="69" y="100"/>
                  </a:lnTo>
                  <a:lnTo>
                    <a:pt x="68" y="97"/>
                  </a:lnTo>
                  <a:lnTo>
                    <a:pt x="66" y="94"/>
                  </a:lnTo>
                  <a:lnTo>
                    <a:pt x="66" y="92"/>
                  </a:lnTo>
                  <a:lnTo>
                    <a:pt x="57" y="92"/>
                  </a:lnTo>
                  <a:lnTo>
                    <a:pt x="32" y="118"/>
                  </a:lnTo>
                  <a:lnTo>
                    <a:pt x="29" y="119"/>
                  </a:lnTo>
                  <a:lnTo>
                    <a:pt x="26" y="119"/>
                  </a:lnTo>
                  <a:lnTo>
                    <a:pt x="24" y="118"/>
                  </a:lnTo>
                  <a:lnTo>
                    <a:pt x="24" y="115"/>
                  </a:lnTo>
                  <a:lnTo>
                    <a:pt x="24" y="92"/>
                  </a:lnTo>
                  <a:lnTo>
                    <a:pt x="12" y="92"/>
                  </a:lnTo>
                  <a:lnTo>
                    <a:pt x="8" y="92"/>
                  </a:lnTo>
                  <a:lnTo>
                    <a:pt x="3" y="89"/>
                  </a:lnTo>
                  <a:lnTo>
                    <a:pt x="0" y="85"/>
                  </a:lnTo>
                  <a:lnTo>
                    <a:pt x="0" y="80"/>
                  </a:lnTo>
                  <a:lnTo>
                    <a:pt x="0" y="12"/>
                  </a:lnTo>
                  <a:lnTo>
                    <a:pt x="0" y="7"/>
                  </a:lnTo>
                  <a:lnTo>
                    <a:pt x="3" y="3"/>
                  </a:lnTo>
                  <a:lnTo>
                    <a:pt x="8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99"/>
            <p:cNvSpPr>
              <a:spLocks noChangeArrowheads="1"/>
            </p:cNvSpPr>
            <p:nvPr/>
          </p:nvSpPr>
          <p:spPr bwMode="auto">
            <a:xfrm>
              <a:off x="8146505" y="2653927"/>
              <a:ext cx="183041" cy="2313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00"/>
            <p:cNvSpPr>
              <a:spLocks noChangeArrowheads="1"/>
            </p:cNvSpPr>
            <p:nvPr/>
          </p:nvSpPr>
          <p:spPr bwMode="auto">
            <a:xfrm>
              <a:off x="8146505" y="2705341"/>
              <a:ext cx="183041" cy="2313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01"/>
            <p:cNvSpPr>
              <a:spLocks noChangeArrowheads="1"/>
            </p:cNvSpPr>
            <p:nvPr/>
          </p:nvSpPr>
          <p:spPr bwMode="auto">
            <a:xfrm>
              <a:off x="8146505" y="2759327"/>
              <a:ext cx="183041" cy="2313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239"/>
            <p:cNvSpPr>
              <a:spLocks/>
            </p:cNvSpPr>
            <p:nvPr/>
          </p:nvSpPr>
          <p:spPr bwMode="auto">
            <a:xfrm>
              <a:off x="7586772" y="2584519"/>
              <a:ext cx="212221" cy="467871"/>
            </a:xfrm>
            <a:custGeom>
              <a:avLst/>
              <a:gdLst>
                <a:gd name="T0" fmla="*/ 80 w 80"/>
                <a:gd name="T1" fmla="*/ 0 h 182"/>
                <a:gd name="T2" fmla="*/ 80 w 80"/>
                <a:gd name="T3" fmla="*/ 182 h 182"/>
                <a:gd name="T4" fmla="*/ 0 w 80"/>
                <a:gd name="T5" fmla="*/ 180 h 182"/>
                <a:gd name="T6" fmla="*/ 0 w 80"/>
                <a:gd name="T7" fmla="*/ 176 h 182"/>
                <a:gd name="T8" fmla="*/ 1 w 80"/>
                <a:gd name="T9" fmla="*/ 164 h 182"/>
                <a:gd name="T10" fmla="*/ 4 w 80"/>
                <a:gd name="T11" fmla="*/ 145 h 182"/>
                <a:gd name="T12" fmla="*/ 5 w 80"/>
                <a:gd name="T13" fmla="*/ 121 h 182"/>
                <a:gd name="T14" fmla="*/ 5 w 80"/>
                <a:gd name="T15" fmla="*/ 92 h 182"/>
                <a:gd name="T16" fmla="*/ 5 w 80"/>
                <a:gd name="T17" fmla="*/ 71 h 182"/>
                <a:gd name="T18" fmla="*/ 8 w 80"/>
                <a:gd name="T19" fmla="*/ 52 h 182"/>
                <a:gd name="T20" fmla="*/ 16 w 80"/>
                <a:gd name="T21" fmla="*/ 36 h 182"/>
                <a:gd name="T22" fmla="*/ 25 w 80"/>
                <a:gd name="T23" fmla="*/ 21 h 182"/>
                <a:gd name="T24" fmla="*/ 38 w 80"/>
                <a:gd name="T25" fmla="*/ 9 h 182"/>
                <a:gd name="T26" fmla="*/ 58 w 80"/>
                <a:gd name="T27" fmla="*/ 3 h 182"/>
                <a:gd name="T28" fmla="*/ 80 w 80"/>
                <a:gd name="T2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0" h="182">
                  <a:moveTo>
                    <a:pt x="80" y="0"/>
                  </a:moveTo>
                  <a:lnTo>
                    <a:pt x="80" y="182"/>
                  </a:lnTo>
                  <a:lnTo>
                    <a:pt x="0" y="180"/>
                  </a:lnTo>
                  <a:lnTo>
                    <a:pt x="0" y="176"/>
                  </a:lnTo>
                  <a:lnTo>
                    <a:pt x="1" y="164"/>
                  </a:lnTo>
                  <a:lnTo>
                    <a:pt x="4" y="145"/>
                  </a:lnTo>
                  <a:lnTo>
                    <a:pt x="5" y="121"/>
                  </a:lnTo>
                  <a:lnTo>
                    <a:pt x="5" y="92"/>
                  </a:lnTo>
                  <a:lnTo>
                    <a:pt x="5" y="71"/>
                  </a:lnTo>
                  <a:lnTo>
                    <a:pt x="8" y="52"/>
                  </a:lnTo>
                  <a:lnTo>
                    <a:pt x="16" y="36"/>
                  </a:lnTo>
                  <a:lnTo>
                    <a:pt x="25" y="21"/>
                  </a:lnTo>
                  <a:lnTo>
                    <a:pt x="38" y="9"/>
                  </a:lnTo>
                  <a:lnTo>
                    <a:pt x="58" y="3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240"/>
            <p:cNvSpPr>
              <a:spLocks/>
            </p:cNvSpPr>
            <p:nvPr/>
          </p:nvSpPr>
          <p:spPr bwMode="auto">
            <a:xfrm>
              <a:off x="7549634" y="3116656"/>
              <a:ext cx="249359" cy="262213"/>
            </a:xfrm>
            <a:custGeom>
              <a:avLst/>
              <a:gdLst>
                <a:gd name="T0" fmla="*/ 61 w 94"/>
                <a:gd name="T1" fmla="*/ 0 h 102"/>
                <a:gd name="T2" fmla="*/ 94 w 94"/>
                <a:gd name="T3" fmla="*/ 0 h 102"/>
                <a:gd name="T4" fmla="*/ 94 w 94"/>
                <a:gd name="T5" fmla="*/ 102 h 102"/>
                <a:gd name="T6" fmla="*/ 87 w 94"/>
                <a:gd name="T7" fmla="*/ 99 h 102"/>
                <a:gd name="T8" fmla="*/ 51 w 94"/>
                <a:gd name="T9" fmla="*/ 79 h 102"/>
                <a:gd name="T10" fmla="*/ 19 w 94"/>
                <a:gd name="T11" fmla="*/ 52 h 102"/>
                <a:gd name="T12" fmla="*/ 0 w 94"/>
                <a:gd name="T13" fmla="*/ 30 h 102"/>
                <a:gd name="T14" fmla="*/ 19 w 94"/>
                <a:gd name="T15" fmla="*/ 27 h 102"/>
                <a:gd name="T16" fmla="*/ 42 w 94"/>
                <a:gd name="T17" fmla="*/ 17 h 102"/>
                <a:gd name="T18" fmla="*/ 61 w 94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102">
                  <a:moveTo>
                    <a:pt x="61" y="0"/>
                  </a:moveTo>
                  <a:lnTo>
                    <a:pt x="94" y="0"/>
                  </a:lnTo>
                  <a:lnTo>
                    <a:pt x="94" y="102"/>
                  </a:lnTo>
                  <a:lnTo>
                    <a:pt x="87" y="99"/>
                  </a:lnTo>
                  <a:lnTo>
                    <a:pt x="51" y="79"/>
                  </a:lnTo>
                  <a:lnTo>
                    <a:pt x="19" y="52"/>
                  </a:lnTo>
                  <a:lnTo>
                    <a:pt x="0" y="30"/>
                  </a:lnTo>
                  <a:lnTo>
                    <a:pt x="19" y="27"/>
                  </a:lnTo>
                  <a:lnTo>
                    <a:pt x="42" y="17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E6ECE9"/>
            </a:solidFill>
            <a:ln w="0">
              <a:solidFill>
                <a:srgbClr val="E6ECE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241"/>
            <p:cNvSpPr>
              <a:spLocks/>
            </p:cNvSpPr>
            <p:nvPr/>
          </p:nvSpPr>
          <p:spPr bwMode="auto">
            <a:xfrm>
              <a:off x="7711453" y="3013828"/>
              <a:ext cx="87542" cy="185092"/>
            </a:xfrm>
            <a:custGeom>
              <a:avLst/>
              <a:gdLst>
                <a:gd name="T0" fmla="*/ 0 w 33"/>
                <a:gd name="T1" fmla="*/ 0 h 72"/>
                <a:gd name="T2" fmla="*/ 33 w 33"/>
                <a:gd name="T3" fmla="*/ 0 h 72"/>
                <a:gd name="T4" fmla="*/ 33 w 33"/>
                <a:gd name="T5" fmla="*/ 72 h 72"/>
                <a:gd name="T6" fmla="*/ 21 w 33"/>
                <a:gd name="T7" fmla="*/ 69 h 72"/>
                <a:gd name="T8" fmla="*/ 12 w 33"/>
                <a:gd name="T9" fmla="*/ 64 h 72"/>
                <a:gd name="T10" fmla="*/ 5 w 33"/>
                <a:gd name="T11" fmla="*/ 57 h 72"/>
                <a:gd name="T12" fmla="*/ 0 w 33"/>
                <a:gd name="T13" fmla="*/ 49 h 72"/>
                <a:gd name="T14" fmla="*/ 0 w 33"/>
                <a:gd name="T15" fmla="*/ 45 h 72"/>
                <a:gd name="T16" fmla="*/ 0 w 33"/>
                <a:gd name="T1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72">
                  <a:moveTo>
                    <a:pt x="0" y="0"/>
                  </a:moveTo>
                  <a:lnTo>
                    <a:pt x="33" y="0"/>
                  </a:lnTo>
                  <a:lnTo>
                    <a:pt x="33" y="72"/>
                  </a:lnTo>
                  <a:lnTo>
                    <a:pt x="21" y="69"/>
                  </a:lnTo>
                  <a:lnTo>
                    <a:pt x="12" y="64"/>
                  </a:lnTo>
                  <a:lnTo>
                    <a:pt x="5" y="57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242"/>
            <p:cNvSpPr>
              <a:spLocks/>
            </p:cNvSpPr>
            <p:nvPr/>
          </p:nvSpPr>
          <p:spPr bwMode="auto">
            <a:xfrm>
              <a:off x="7647787" y="2661640"/>
              <a:ext cx="151208" cy="413885"/>
            </a:xfrm>
            <a:custGeom>
              <a:avLst/>
              <a:gdLst>
                <a:gd name="T0" fmla="*/ 57 w 57"/>
                <a:gd name="T1" fmla="*/ 0 h 161"/>
                <a:gd name="T2" fmla="*/ 57 w 57"/>
                <a:gd name="T3" fmla="*/ 161 h 161"/>
                <a:gd name="T4" fmla="*/ 47 w 57"/>
                <a:gd name="T5" fmla="*/ 158 h 161"/>
                <a:gd name="T6" fmla="*/ 35 w 57"/>
                <a:gd name="T7" fmla="*/ 150 h 161"/>
                <a:gd name="T8" fmla="*/ 21 w 57"/>
                <a:gd name="T9" fmla="*/ 137 h 161"/>
                <a:gd name="T10" fmla="*/ 11 w 57"/>
                <a:gd name="T11" fmla="*/ 120 h 161"/>
                <a:gd name="T12" fmla="*/ 3 w 57"/>
                <a:gd name="T13" fmla="*/ 101 h 161"/>
                <a:gd name="T14" fmla="*/ 0 w 57"/>
                <a:gd name="T15" fmla="*/ 80 h 161"/>
                <a:gd name="T16" fmla="*/ 0 w 57"/>
                <a:gd name="T17" fmla="*/ 62 h 161"/>
                <a:gd name="T18" fmla="*/ 3 w 57"/>
                <a:gd name="T19" fmla="*/ 44 h 161"/>
                <a:gd name="T20" fmla="*/ 6 w 57"/>
                <a:gd name="T21" fmla="*/ 29 h 161"/>
                <a:gd name="T22" fmla="*/ 14 w 57"/>
                <a:gd name="T23" fmla="*/ 17 h 161"/>
                <a:gd name="T24" fmla="*/ 24 w 57"/>
                <a:gd name="T25" fmla="*/ 7 h 161"/>
                <a:gd name="T26" fmla="*/ 39 w 57"/>
                <a:gd name="T27" fmla="*/ 1 h 161"/>
                <a:gd name="T28" fmla="*/ 57 w 57"/>
                <a:gd name="T29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7" h="161">
                  <a:moveTo>
                    <a:pt x="57" y="0"/>
                  </a:moveTo>
                  <a:lnTo>
                    <a:pt x="57" y="161"/>
                  </a:lnTo>
                  <a:lnTo>
                    <a:pt x="47" y="158"/>
                  </a:lnTo>
                  <a:lnTo>
                    <a:pt x="35" y="150"/>
                  </a:lnTo>
                  <a:lnTo>
                    <a:pt x="21" y="137"/>
                  </a:lnTo>
                  <a:lnTo>
                    <a:pt x="11" y="120"/>
                  </a:lnTo>
                  <a:lnTo>
                    <a:pt x="3" y="101"/>
                  </a:lnTo>
                  <a:lnTo>
                    <a:pt x="0" y="80"/>
                  </a:lnTo>
                  <a:lnTo>
                    <a:pt x="0" y="62"/>
                  </a:lnTo>
                  <a:lnTo>
                    <a:pt x="3" y="44"/>
                  </a:lnTo>
                  <a:lnTo>
                    <a:pt x="6" y="29"/>
                  </a:lnTo>
                  <a:lnTo>
                    <a:pt x="14" y="17"/>
                  </a:lnTo>
                  <a:lnTo>
                    <a:pt x="24" y="7"/>
                  </a:lnTo>
                  <a:lnTo>
                    <a:pt x="39" y="1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243"/>
            <p:cNvSpPr>
              <a:spLocks/>
            </p:cNvSpPr>
            <p:nvPr/>
          </p:nvSpPr>
          <p:spPr bwMode="auto">
            <a:xfrm>
              <a:off x="7615954" y="2821025"/>
              <a:ext cx="37139" cy="100257"/>
            </a:xfrm>
            <a:custGeom>
              <a:avLst/>
              <a:gdLst>
                <a:gd name="T0" fmla="*/ 3 w 14"/>
                <a:gd name="T1" fmla="*/ 0 h 39"/>
                <a:gd name="T2" fmla="*/ 5 w 14"/>
                <a:gd name="T3" fmla="*/ 0 h 39"/>
                <a:gd name="T4" fmla="*/ 8 w 14"/>
                <a:gd name="T5" fmla="*/ 3 h 39"/>
                <a:gd name="T6" fmla="*/ 9 w 14"/>
                <a:gd name="T7" fmla="*/ 6 h 39"/>
                <a:gd name="T8" fmla="*/ 11 w 14"/>
                <a:gd name="T9" fmla="*/ 12 h 39"/>
                <a:gd name="T10" fmla="*/ 12 w 14"/>
                <a:gd name="T11" fmla="*/ 15 h 39"/>
                <a:gd name="T12" fmla="*/ 14 w 14"/>
                <a:gd name="T13" fmla="*/ 23 h 39"/>
                <a:gd name="T14" fmla="*/ 14 w 14"/>
                <a:gd name="T15" fmla="*/ 32 h 39"/>
                <a:gd name="T16" fmla="*/ 12 w 14"/>
                <a:gd name="T17" fmla="*/ 38 h 39"/>
                <a:gd name="T18" fmla="*/ 11 w 14"/>
                <a:gd name="T19" fmla="*/ 39 h 39"/>
                <a:gd name="T20" fmla="*/ 9 w 14"/>
                <a:gd name="T21" fmla="*/ 39 h 39"/>
                <a:gd name="T22" fmla="*/ 8 w 14"/>
                <a:gd name="T23" fmla="*/ 38 h 39"/>
                <a:gd name="T24" fmla="*/ 6 w 14"/>
                <a:gd name="T25" fmla="*/ 35 h 39"/>
                <a:gd name="T26" fmla="*/ 6 w 14"/>
                <a:gd name="T27" fmla="*/ 29 h 39"/>
                <a:gd name="T28" fmla="*/ 5 w 14"/>
                <a:gd name="T29" fmla="*/ 21 h 39"/>
                <a:gd name="T30" fmla="*/ 2 w 14"/>
                <a:gd name="T31" fmla="*/ 12 h 39"/>
                <a:gd name="T32" fmla="*/ 0 w 14"/>
                <a:gd name="T33" fmla="*/ 6 h 39"/>
                <a:gd name="T34" fmla="*/ 0 w 14"/>
                <a:gd name="T35" fmla="*/ 2 h 39"/>
                <a:gd name="T36" fmla="*/ 2 w 14"/>
                <a:gd name="T37" fmla="*/ 0 h 39"/>
                <a:gd name="T38" fmla="*/ 3 w 14"/>
                <a:gd name="T3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" h="39">
                  <a:moveTo>
                    <a:pt x="3" y="0"/>
                  </a:moveTo>
                  <a:lnTo>
                    <a:pt x="5" y="0"/>
                  </a:lnTo>
                  <a:lnTo>
                    <a:pt x="8" y="3"/>
                  </a:lnTo>
                  <a:lnTo>
                    <a:pt x="9" y="6"/>
                  </a:lnTo>
                  <a:lnTo>
                    <a:pt x="11" y="12"/>
                  </a:lnTo>
                  <a:lnTo>
                    <a:pt x="12" y="15"/>
                  </a:lnTo>
                  <a:lnTo>
                    <a:pt x="14" y="23"/>
                  </a:lnTo>
                  <a:lnTo>
                    <a:pt x="14" y="32"/>
                  </a:lnTo>
                  <a:lnTo>
                    <a:pt x="12" y="38"/>
                  </a:lnTo>
                  <a:lnTo>
                    <a:pt x="11" y="39"/>
                  </a:lnTo>
                  <a:lnTo>
                    <a:pt x="9" y="39"/>
                  </a:lnTo>
                  <a:lnTo>
                    <a:pt x="8" y="38"/>
                  </a:lnTo>
                  <a:lnTo>
                    <a:pt x="6" y="35"/>
                  </a:lnTo>
                  <a:lnTo>
                    <a:pt x="6" y="29"/>
                  </a:lnTo>
                  <a:lnTo>
                    <a:pt x="5" y="21"/>
                  </a:lnTo>
                  <a:lnTo>
                    <a:pt x="2" y="12"/>
                  </a:lnTo>
                  <a:lnTo>
                    <a:pt x="0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244"/>
            <p:cNvSpPr>
              <a:spLocks/>
            </p:cNvSpPr>
            <p:nvPr/>
          </p:nvSpPr>
          <p:spPr bwMode="auto">
            <a:xfrm>
              <a:off x="7669009" y="3147505"/>
              <a:ext cx="2654" cy="5141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C0CD"/>
            </a:solidFill>
            <a:ln w="0">
              <a:solidFill>
                <a:srgbClr val="3AC0C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245"/>
            <p:cNvSpPr>
              <a:spLocks/>
            </p:cNvSpPr>
            <p:nvPr/>
          </p:nvSpPr>
          <p:spPr bwMode="auto">
            <a:xfrm>
              <a:off x="7671661" y="3152646"/>
              <a:ext cx="127332" cy="128536"/>
            </a:xfrm>
            <a:custGeom>
              <a:avLst/>
              <a:gdLst>
                <a:gd name="T0" fmla="*/ 0 w 48"/>
                <a:gd name="T1" fmla="*/ 0 h 50"/>
                <a:gd name="T2" fmla="*/ 39 w 48"/>
                <a:gd name="T3" fmla="*/ 47 h 50"/>
                <a:gd name="T4" fmla="*/ 48 w 48"/>
                <a:gd name="T5" fmla="*/ 18 h 50"/>
                <a:gd name="T6" fmla="*/ 39 w 48"/>
                <a:gd name="T7" fmla="*/ 50 h 50"/>
                <a:gd name="T8" fmla="*/ 0 w 48"/>
                <a:gd name="T9" fmla="*/ 0 h 50"/>
                <a:gd name="T10" fmla="*/ 0 w 48"/>
                <a:gd name="T1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50">
                  <a:moveTo>
                    <a:pt x="0" y="0"/>
                  </a:moveTo>
                  <a:lnTo>
                    <a:pt x="39" y="47"/>
                  </a:lnTo>
                  <a:lnTo>
                    <a:pt x="48" y="18"/>
                  </a:lnTo>
                  <a:lnTo>
                    <a:pt x="39" y="5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D0CA"/>
            </a:solidFill>
            <a:ln w="0">
              <a:solidFill>
                <a:srgbClr val="C1D0C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246"/>
            <p:cNvSpPr>
              <a:spLocks/>
            </p:cNvSpPr>
            <p:nvPr/>
          </p:nvSpPr>
          <p:spPr bwMode="auto">
            <a:xfrm>
              <a:off x="7669009" y="3121798"/>
              <a:ext cx="129986" cy="151672"/>
            </a:xfrm>
            <a:custGeom>
              <a:avLst/>
              <a:gdLst>
                <a:gd name="T0" fmla="*/ 16 w 49"/>
                <a:gd name="T1" fmla="*/ 0 h 59"/>
                <a:gd name="T2" fmla="*/ 49 w 49"/>
                <a:gd name="T3" fmla="*/ 30 h 59"/>
                <a:gd name="T4" fmla="*/ 40 w 49"/>
                <a:gd name="T5" fmla="*/ 59 h 59"/>
                <a:gd name="T6" fmla="*/ 0 w 49"/>
                <a:gd name="T7" fmla="*/ 10 h 59"/>
                <a:gd name="T8" fmla="*/ 16 w 49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59">
                  <a:moveTo>
                    <a:pt x="16" y="0"/>
                  </a:moveTo>
                  <a:lnTo>
                    <a:pt x="49" y="30"/>
                  </a:lnTo>
                  <a:lnTo>
                    <a:pt x="40" y="59"/>
                  </a:lnTo>
                  <a:lnTo>
                    <a:pt x="0" y="1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247"/>
            <p:cNvSpPr>
              <a:spLocks/>
            </p:cNvSpPr>
            <p:nvPr/>
          </p:nvSpPr>
          <p:spPr bwMode="auto">
            <a:xfrm>
              <a:off x="7637176" y="2905857"/>
              <a:ext cx="15917" cy="15424"/>
            </a:xfrm>
            <a:custGeom>
              <a:avLst/>
              <a:gdLst>
                <a:gd name="T0" fmla="*/ 3 w 6"/>
                <a:gd name="T1" fmla="*/ 0 h 6"/>
                <a:gd name="T2" fmla="*/ 4 w 6"/>
                <a:gd name="T3" fmla="*/ 0 h 6"/>
                <a:gd name="T4" fmla="*/ 6 w 6"/>
                <a:gd name="T5" fmla="*/ 3 h 6"/>
                <a:gd name="T6" fmla="*/ 4 w 6"/>
                <a:gd name="T7" fmla="*/ 5 h 6"/>
                <a:gd name="T8" fmla="*/ 3 w 6"/>
                <a:gd name="T9" fmla="*/ 6 h 6"/>
                <a:gd name="T10" fmla="*/ 0 w 6"/>
                <a:gd name="T11" fmla="*/ 5 h 6"/>
                <a:gd name="T12" fmla="*/ 0 w 6"/>
                <a:gd name="T13" fmla="*/ 3 h 6"/>
                <a:gd name="T14" fmla="*/ 0 w 6"/>
                <a:gd name="T15" fmla="*/ 0 h 6"/>
                <a:gd name="T16" fmla="*/ 3 w 6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4" y="0"/>
                  </a:lnTo>
                  <a:lnTo>
                    <a:pt x="6" y="3"/>
                  </a:lnTo>
                  <a:lnTo>
                    <a:pt x="4" y="5"/>
                  </a:lnTo>
                  <a:lnTo>
                    <a:pt x="3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1322"/>
            </a:solidFill>
            <a:ln w="0">
              <a:solidFill>
                <a:srgbClr val="FF13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248"/>
            <p:cNvSpPr>
              <a:spLocks/>
            </p:cNvSpPr>
            <p:nvPr/>
          </p:nvSpPr>
          <p:spPr bwMode="auto">
            <a:xfrm>
              <a:off x="7798993" y="2584519"/>
              <a:ext cx="217526" cy="467871"/>
            </a:xfrm>
            <a:custGeom>
              <a:avLst/>
              <a:gdLst>
                <a:gd name="T0" fmla="*/ 0 w 82"/>
                <a:gd name="T1" fmla="*/ 0 h 182"/>
                <a:gd name="T2" fmla="*/ 24 w 82"/>
                <a:gd name="T3" fmla="*/ 3 h 182"/>
                <a:gd name="T4" fmla="*/ 42 w 82"/>
                <a:gd name="T5" fmla="*/ 9 h 182"/>
                <a:gd name="T6" fmla="*/ 55 w 82"/>
                <a:gd name="T7" fmla="*/ 21 h 182"/>
                <a:gd name="T8" fmla="*/ 66 w 82"/>
                <a:gd name="T9" fmla="*/ 36 h 182"/>
                <a:gd name="T10" fmla="*/ 72 w 82"/>
                <a:gd name="T11" fmla="*/ 52 h 182"/>
                <a:gd name="T12" fmla="*/ 75 w 82"/>
                <a:gd name="T13" fmla="*/ 71 h 182"/>
                <a:gd name="T14" fmla="*/ 75 w 82"/>
                <a:gd name="T15" fmla="*/ 92 h 182"/>
                <a:gd name="T16" fmla="*/ 76 w 82"/>
                <a:gd name="T17" fmla="*/ 121 h 182"/>
                <a:gd name="T18" fmla="*/ 78 w 82"/>
                <a:gd name="T19" fmla="*/ 145 h 182"/>
                <a:gd name="T20" fmla="*/ 79 w 82"/>
                <a:gd name="T21" fmla="*/ 164 h 182"/>
                <a:gd name="T22" fmla="*/ 81 w 82"/>
                <a:gd name="T23" fmla="*/ 176 h 182"/>
                <a:gd name="T24" fmla="*/ 82 w 82"/>
                <a:gd name="T25" fmla="*/ 180 h 182"/>
                <a:gd name="T26" fmla="*/ 0 w 82"/>
                <a:gd name="T27" fmla="*/ 182 h 182"/>
                <a:gd name="T28" fmla="*/ 0 w 82"/>
                <a:gd name="T2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" h="182">
                  <a:moveTo>
                    <a:pt x="0" y="0"/>
                  </a:moveTo>
                  <a:lnTo>
                    <a:pt x="24" y="3"/>
                  </a:lnTo>
                  <a:lnTo>
                    <a:pt x="42" y="9"/>
                  </a:lnTo>
                  <a:lnTo>
                    <a:pt x="55" y="21"/>
                  </a:lnTo>
                  <a:lnTo>
                    <a:pt x="66" y="36"/>
                  </a:lnTo>
                  <a:lnTo>
                    <a:pt x="72" y="52"/>
                  </a:lnTo>
                  <a:lnTo>
                    <a:pt x="75" y="71"/>
                  </a:lnTo>
                  <a:lnTo>
                    <a:pt x="75" y="92"/>
                  </a:lnTo>
                  <a:lnTo>
                    <a:pt x="76" y="121"/>
                  </a:lnTo>
                  <a:lnTo>
                    <a:pt x="78" y="145"/>
                  </a:lnTo>
                  <a:lnTo>
                    <a:pt x="79" y="164"/>
                  </a:lnTo>
                  <a:lnTo>
                    <a:pt x="81" y="176"/>
                  </a:lnTo>
                  <a:lnTo>
                    <a:pt x="82" y="180"/>
                  </a:lnTo>
                  <a:lnTo>
                    <a:pt x="0" y="1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249"/>
            <p:cNvSpPr>
              <a:spLocks/>
            </p:cNvSpPr>
            <p:nvPr/>
          </p:nvSpPr>
          <p:spPr bwMode="auto">
            <a:xfrm>
              <a:off x="7798993" y="3116656"/>
              <a:ext cx="384651" cy="295632"/>
            </a:xfrm>
            <a:custGeom>
              <a:avLst/>
              <a:gdLst>
                <a:gd name="T0" fmla="*/ 0 w 145"/>
                <a:gd name="T1" fmla="*/ 0 h 115"/>
                <a:gd name="T2" fmla="*/ 33 w 145"/>
                <a:gd name="T3" fmla="*/ 0 h 115"/>
                <a:gd name="T4" fmla="*/ 52 w 145"/>
                <a:gd name="T5" fmla="*/ 17 h 115"/>
                <a:gd name="T6" fmla="*/ 76 w 145"/>
                <a:gd name="T7" fmla="*/ 27 h 115"/>
                <a:gd name="T8" fmla="*/ 103 w 145"/>
                <a:gd name="T9" fmla="*/ 33 h 115"/>
                <a:gd name="T10" fmla="*/ 119 w 145"/>
                <a:gd name="T11" fmla="*/ 38 h 115"/>
                <a:gd name="T12" fmla="*/ 130 w 145"/>
                <a:gd name="T13" fmla="*/ 45 h 115"/>
                <a:gd name="T14" fmla="*/ 137 w 145"/>
                <a:gd name="T15" fmla="*/ 55 h 115"/>
                <a:gd name="T16" fmla="*/ 142 w 145"/>
                <a:gd name="T17" fmla="*/ 66 h 115"/>
                <a:gd name="T18" fmla="*/ 145 w 145"/>
                <a:gd name="T19" fmla="*/ 75 h 115"/>
                <a:gd name="T20" fmla="*/ 145 w 145"/>
                <a:gd name="T21" fmla="*/ 82 h 115"/>
                <a:gd name="T22" fmla="*/ 145 w 145"/>
                <a:gd name="T23" fmla="*/ 90 h 115"/>
                <a:gd name="T24" fmla="*/ 145 w 145"/>
                <a:gd name="T25" fmla="*/ 102 h 115"/>
                <a:gd name="T26" fmla="*/ 145 w 145"/>
                <a:gd name="T27" fmla="*/ 103 h 115"/>
                <a:gd name="T28" fmla="*/ 118 w 145"/>
                <a:gd name="T29" fmla="*/ 111 h 115"/>
                <a:gd name="T30" fmla="*/ 76 w 145"/>
                <a:gd name="T31" fmla="*/ 115 h 115"/>
                <a:gd name="T32" fmla="*/ 33 w 145"/>
                <a:gd name="T33" fmla="*/ 111 h 115"/>
                <a:gd name="T34" fmla="*/ 0 w 145"/>
                <a:gd name="T35" fmla="*/ 102 h 115"/>
                <a:gd name="T36" fmla="*/ 0 w 145"/>
                <a:gd name="T3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5" h="115">
                  <a:moveTo>
                    <a:pt x="0" y="0"/>
                  </a:moveTo>
                  <a:lnTo>
                    <a:pt x="33" y="0"/>
                  </a:lnTo>
                  <a:lnTo>
                    <a:pt x="52" y="17"/>
                  </a:lnTo>
                  <a:lnTo>
                    <a:pt x="76" y="27"/>
                  </a:lnTo>
                  <a:lnTo>
                    <a:pt x="103" y="33"/>
                  </a:lnTo>
                  <a:lnTo>
                    <a:pt x="119" y="38"/>
                  </a:lnTo>
                  <a:lnTo>
                    <a:pt x="130" y="45"/>
                  </a:lnTo>
                  <a:lnTo>
                    <a:pt x="137" y="55"/>
                  </a:lnTo>
                  <a:lnTo>
                    <a:pt x="142" y="66"/>
                  </a:lnTo>
                  <a:lnTo>
                    <a:pt x="145" y="75"/>
                  </a:lnTo>
                  <a:lnTo>
                    <a:pt x="145" y="82"/>
                  </a:lnTo>
                  <a:lnTo>
                    <a:pt x="145" y="90"/>
                  </a:lnTo>
                  <a:lnTo>
                    <a:pt x="145" y="102"/>
                  </a:lnTo>
                  <a:lnTo>
                    <a:pt x="145" y="103"/>
                  </a:lnTo>
                  <a:lnTo>
                    <a:pt x="118" y="111"/>
                  </a:lnTo>
                  <a:lnTo>
                    <a:pt x="76" y="115"/>
                  </a:lnTo>
                  <a:lnTo>
                    <a:pt x="33" y="111"/>
                  </a:lnTo>
                  <a:lnTo>
                    <a:pt x="0" y="1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CE9"/>
            </a:solidFill>
            <a:ln w="0">
              <a:solidFill>
                <a:srgbClr val="E6ECE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250"/>
            <p:cNvSpPr>
              <a:spLocks/>
            </p:cNvSpPr>
            <p:nvPr/>
          </p:nvSpPr>
          <p:spPr bwMode="auto">
            <a:xfrm>
              <a:off x="7798993" y="3013828"/>
              <a:ext cx="90194" cy="185092"/>
            </a:xfrm>
            <a:custGeom>
              <a:avLst/>
              <a:gdLst>
                <a:gd name="T0" fmla="*/ 0 w 34"/>
                <a:gd name="T1" fmla="*/ 0 h 72"/>
                <a:gd name="T2" fmla="*/ 34 w 34"/>
                <a:gd name="T3" fmla="*/ 0 h 72"/>
                <a:gd name="T4" fmla="*/ 34 w 34"/>
                <a:gd name="T5" fmla="*/ 45 h 72"/>
                <a:gd name="T6" fmla="*/ 33 w 34"/>
                <a:gd name="T7" fmla="*/ 49 h 72"/>
                <a:gd name="T8" fmla="*/ 28 w 34"/>
                <a:gd name="T9" fmla="*/ 57 h 72"/>
                <a:gd name="T10" fmla="*/ 22 w 34"/>
                <a:gd name="T11" fmla="*/ 64 h 72"/>
                <a:gd name="T12" fmla="*/ 12 w 34"/>
                <a:gd name="T13" fmla="*/ 69 h 72"/>
                <a:gd name="T14" fmla="*/ 0 w 34"/>
                <a:gd name="T15" fmla="*/ 72 h 72"/>
                <a:gd name="T16" fmla="*/ 0 w 34"/>
                <a:gd name="T1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72">
                  <a:moveTo>
                    <a:pt x="0" y="0"/>
                  </a:moveTo>
                  <a:lnTo>
                    <a:pt x="34" y="0"/>
                  </a:lnTo>
                  <a:lnTo>
                    <a:pt x="34" y="45"/>
                  </a:lnTo>
                  <a:lnTo>
                    <a:pt x="33" y="49"/>
                  </a:lnTo>
                  <a:lnTo>
                    <a:pt x="28" y="57"/>
                  </a:lnTo>
                  <a:lnTo>
                    <a:pt x="22" y="64"/>
                  </a:lnTo>
                  <a:lnTo>
                    <a:pt x="12" y="69"/>
                  </a:lnTo>
                  <a:lnTo>
                    <a:pt x="0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251"/>
            <p:cNvSpPr>
              <a:spLocks/>
            </p:cNvSpPr>
            <p:nvPr/>
          </p:nvSpPr>
          <p:spPr bwMode="auto">
            <a:xfrm>
              <a:off x="7798993" y="2661640"/>
              <a:ext cx="151208" cy="413885"/>
            </a:xfrm>
            <a:custGeom>
              <a:avLst/>
              <a:gdLst>
                <a:gd name="T0" fmla="*/ 0 w 57"/>
                <a:gd name="T1" fmla="*/ 0 h 161"/>
                <a:gd name="T2" fmla="*/ 19 w 57"/>
                <a:gd name="T3" fmla="*/ 3 h 161"/>
                <a:gd name="T4" fmla="*/ 33 w 57"/>
                <a:gd name="T5" fmla="*/ 9 h 161"/>
                <a:gd name="T6" fmla="*/ 43 w 57"/>
                <a:gd name="T7" fmla="*/ 17 h 161"/>
                <a:gd name="T8" fmla="*/ 51 w 57"/>
                <a:gd name="T9" fmla="*/ 29 h 161"/>
                <a:gd name="T10" fmla="*/ 55 w 57"/>
                <a:gd name="T11" fmla="*/ 44 h 161"/>
                <a:gd name="T12" fmla="*/ 57 w 57"/>
                <a:gd name="T13" fmla="*/ 62 h 161"/>
                <a:gd name="T14" fmla="*/ 57 w 57"/>
                <a:gd name="T15" fmla="*/ 80 h 161"/>
                <a:gd name="T16" fmla="*/ 55 w 57"/>
                <a:gd name="T17" fmla="*/ 103 h 161"/>
                <a:gd name="T18" fmla="*/ 46 w 57"/>
                <a:gd name="T19" fmla="*/ 122 h 161"/>
                <a:gd name="T20" fmla="*/ 36 w 57"/>
                <a:gd name="T21" fmla="*/ 137 h 161"/>
                <a:gd name="T22" fmla="*/ 24 w 57"/>
                <a:gd name="T23" fmla="*/ 150 h 161"/>
                <a:gd name="T24" fmla="*/ 11 w 57"/>
                <a:gd name="T25" fmla="*/ 158 h 161"/>
                <a:gd name="T26" fmla="*/ 0 w 57"/>
                <a:gd name="T27" fmla="*/ 161 h 161"/>
                <a:gd name="T28" fmla="*/ 0 w 57"/>
                <a:gd name="T29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7" h="161">
                  <a:moveTo>
                    <a:pt x="0" y="0"/>
                  </a:moveTo>
                  <a:lnTo>
                    <a:pt x="19" y="3"/>
                  </a:lnTo>
                  <a:lnTo>
                    <a:pt x="33" y="9"/>
                  </a:lnTo>
                  <a:lnTo>
                    <a:pt x="43" y="17"/>
                  </a:lnTo>
                  <a:lnTo>
                    <a:pt x="51" y="29"/>
                  </a:lnTo>
                  <a:lnTo>
                    <a:pt x="55" y="44"/>
                  </a:lnTo>
                  <a:lnTo>
                    <a:pt x="57" y="62"/>
                  </a:lnTo>
                  <a:lnTo>
                    <a:pt x="57" y="80"/>
                  </a:lnTo>
                  <a:lnTo>
                    <a:pt x="55" y="103"/>
                  </a:lnTo>
                  <a:lnTo>
                    <a:pt x="46" y="122"/>
                  </a:lnTo>
                  <a:lnTo>
                    <a:pt x="36" y="137"/>
                  </a:lnTo>
                  <a:lnTo>
                    <a:pt x="24" y="150"/>
                  </a:lnTo>
                  <a:lnTo>
                    <a:pt x="11" y="158"/>
                  </a:lnTo>
                  <a:lnTo>
                    <a:pt x="0" y="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252"/>
            <p:cNvSpPr>
              <a:spLocks/>
            </p:cNvSpPr>
            <p:nvPr/>
          </p:nvSpPr>
          <p:spPr bwMode="auto">
            <a:xfrm>
              <a:off x="7944896" y="2821025"/>
              <a:ext cx="37139" cy="100257"/>
            </a:xfrm>
            <a:custGeom>
              <a:avLst/>
              <a:gdLst>
                <a:gd name="T0" fmla="*/ 11 w 14"/>
                <a:gd name="T1" fmla="*/ 0 h 39"/>
                <a:gd name="T2" fmla="*/ 12 w 14"/>
                <a:gd name="T3" fmla="*/ 0 h 39"/>
                <a:gd name="T4" fmla="*/ 14 w 14"/>
                <a:gd name="T5" fmla="*/ 2 h 39"/>
                <a:gd name="T6" fmla="*/ 14 w 14"/>
                <a:gd name="T7" fmla="*/ 6 h 39"/>
                <a:gd name="T8" fmla="*/ 12 w 14"/>
                <a:gd name="T9" fmla="*/ 12 h 39"/>
                <a:gd name="T10" fmla="*/ 9 w 14"/>
                <a:gd name="T11" fmla="*/ 21 h 39"/>
                <a:gd name="T12" fmla="*/ 9 w 14"/>
                <a:gd name="T13" fmla="*/ 29 h 39"/>
                <a:gd name="T14" fmla="*/ 8 w 14"/>
                <a:gd name="T15" fmla="*/ 35 h 39"/>
                <a:gd name="T16" fmla="*/ 8 w 14"/>
                <a:gd name="T17" fmla="*/ 38 h 39"/>
                <a:gd name="T18" fmla="*/ 6 w 14"/>
                <a:gd name="T19" fmla="*/ 39 h 39"/>
                <a:gd name="T20" fmla="*/ 3 w 14"/>
                <a:gd name="T21" fmla="*/ 39 h 39"/>
                <a:gd name="T22" fmla="*/ 2 w 14"/>
                <a:gd name="T23" fmla="*/ 38 h 39"/>
                <a:gd name="T24" fmla="*/ 0 w 14"/>
                <a:gd name="T25" fmla="*/ 32 h 39"/>
                <a:gd name="T26" fmla="*/ 2 w 14"/>
                <a:gd name="T27" fmla="*/ 23 h 39"/>
                <a:gd name="T28" fmla="*/ 3 w 14"/>
                <a:gd name="T29" fmla="*/ 15 h 39"/>
                <a:gd name="T30" fmla="*/ 3 w 14"/>
                <a:gd name="T31" fmla="*/ 12 h 39"/>
                <a:gd name="T32" fmla="*/ 5 w 14"/>
                <a:gd name="T33" fmla="*/ 6 h 39"/>
                <a:gd name="T34" fmla="*/ 8 w 14"/>
                <a:gd name="T35" fmla="*/ 3 h 39"/>
                <a:gd name="T36" fmla="*/ 9 w 14"/>
                <a:gd name="T37" fmla="*/ 0 h 39"/>
                <a:gd name="T38" fmla="*/ 11 w 14"/>
                <a:gd name="T3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" h="39">
                  <a:moveTo>
                    <a:pt x="11" y="0"/>
                  </a:moveTo>
                  <a:lnTo>
                    <a:pt x="12" y="0"/>
                  </a:lnTo>
                  <a:lnTo>
                    <a:pt x="14" y="2"/>
                  </a:lnTo>
                  <a:lnTo>
                    <a:pt x="14" y="6"/>
                  </a:lnTo>
                  <a:lnTo>
                    <a:pt x="12" y="12"/>
                  </a:lnTo>
                  <a:lnTo>
                    <a:pt x="9" y="21"/>
                  </a:lnTo>
                  <a:lnTo>
                    <a:pt x="9" y="29"/>
                  </a:lnTo>
                  <a:lnTo>
                    <a:pt x="8" y="35"/>
                  </a:lnTo>
                  <a:lnTo>
                    <a:pt x="8" y="38"/>
                  </a:lnTo>
                  <a:lnTo>
                    <a:pt x="6" y="39"/>
                  </a:lnTo>
                  <a:lnTo>
                    <a:pt x="3" y="39"/>
                  </a:lnTo>
                  <a:lnTo>
                    <a:pt x="2" y="38"/>
                  </a:lnTo>
                  <a:lnTo>
                    <a:pt x="0" y="32"/>
                  </a:lnTo>
                  <a:lnTo>
                    <a:pt x="2" y="23"/>
                  </a:lnTo>
                  <a:lnTo>
                    <a:pt x="3" y="15"/>
                  </a:lnTo>
                  <a:lnTo>
                    <a:pt x="3" y="12"/>
                  </a:lnTo>
                  <a:lnTo>
                    <a:pt x="5" y="6"/>
                  </a:lnTo>
                  <a:lnTo>
                    <a:pt x="8" y="3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253"/>
            <p:cNvSpPr>
              <a:spLocks/>
            </p:cNvSpPr>
            <p:nvPr/>
          </p:nvSpPr>
          <p:spPr bwMode="auto">
            <a:xfrm>
              <a:off x="7905103" y="3137222"/>
              <a:ext cx="23876" cy="15424"/>
            </a:xfrm>
            <a:custGeom>
              <a:avLst/>
              <a:gdLst>
                <a:gd name="T0" fmla="*/ 0 w 9"/>
                <a:gd name="T1" fmla="*/ 0 h 6"/>
                <a:gd name="T2" fmla="*/ 9 w 9"/>
                <a:gd name="T3" fmla="*/ 4 h 6"/>
                <a:gd name="T4" fmla="*/ 9 w 9"/>
                <a:gd name="T5" fmla="*/ 6 h 6"/>
                <a:gd name="T6" fmla="*/ 0 w 9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">
                  <a:moveTo>
                    <a:pt x="0" y="0"/>
                  </a:moveTo>
                  <a:lnTo>
                    <a:pt x="9" y="4"/>
                  </a:lnTo>
                  <a:lnTo>
                    <a:pt x="9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C0CD"/>
            </a:solidFill>
            <a:ln w="0">
              <a:solidFill>
                <a:srgbClr val="3AC0C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254"/>
            <p:cNvSpPr>
              <a:spLocks/>
            </p:cNvSpPr>
            <p:nvPr/>
          </p:nvSpPr>
          <p:spPr bwMode="auto">
            <a:xfrm>
              <a:off x="7798993" y="3124369"/>
              <a:ext cx="129986" cy="156813"/>
            </a:xfrm>
            <a:custGeom>
              <a:avLst/>
              <a:gdLst>
                <a:gd name="T0" fmla="*/ 34 w 49"/>
                <a:gd name="T1" fmla="*/ 0 h 61"/>
                <a:gd name="T2" fmla="*/ 40 w 49"/>
                <a:gd name="T3" fmla="*/ 5 h 61"/>
                <a:gd name="T4" fmla="*/ 49 w 49"/>
                <a:gd name="T5" fmla="*/ 11 h 61"/>
                <a:gd name="T6" fmla="*/ 9 w 49"/>
                <a:gd name="T7" fmla="*/ 61 h 61"/>
                <a:gd name="T8" fmla="*/ 0 w 49"/>
                <a:gd name="T9" fmla="*/ 29 h 61"/>
                <a:gd name="T10" fmla="*/ 12 w 49"/>
                <a:gd name="T11" fmla="*/ 26 h 61"/>
                <a:gd name="T12" fmla="*/ 22 w 49"/>
                <a:gd name="T13" fmla="*/ 21 h 61"/>
                <a:gd name="T14" fmla="*/ 28 w 49"/>
                <a:gd name="T15" fmla="*/ 14 h 61"/>
                <a:gd name="T16" fmla="*/ 33 w 49"/>
                <a:gd name="T17" fmla="*/ 6 h 61"/>
                <a:gd name="T18" fmla="*/ 34 w 49"/>
                <a:gd name="T19" fmla="*/ 2 h 61"/>
                <a:gd name="T20" fmla="*/ 34 w 49"/>
                <a:gd name="T2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61">
                  <a:moveTo>
                    <a:pt x="34" y="0"/>
                  </a:moveTo>
                  <a:lnTo>
                    <a:pt x="40" y="5"/>
                  </a:lnTo>
                  <a:lnTo>
                    <a:pt x="49" y="11"/>
                  </a:lnTo>
                  <a:lnTo>
                    <a:pt x="9" y="61"/>
                  </a:lnTo>
                  <a:lnTo>
                    <a:pt x="0" y="29"/>
                  </a:lnTo>
                  <a:lnTo>
                    <a:pt x="12" y="26"/>
                  </a:lnTo>
                  <a:lnTo>
                    <a:pt x="22" y="21"/>
                  </a:lnTo>
                  <a:lnTo>
                    <a:pt x="28" y="14"/>
                  </a:lnTo>
                  <a:lnTo>
                    <a:pt x="33" y="6"/>
                  </a:lnTo>
                  <a:lnTo>
                    <a:pt x="34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C1D0CA"/>
            </a:solidFill>
            <a:ln w="0">
              <a:solidFill>
                <a:srgbClr val="C1D0C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255"/>
            <p:cNvSpPr>
              <a:spLocks/>
            </p:cNvSpPr>
            <p:nvPr/>
          </p:nvSpPr>
          <p:spPr bwMode="auto">
            <a:xfrm>
              <a:off x="7798993" y="3124369"/>
              <a:ext cx="90194" cy="74550"/>
            </a:xfrm>
            <a:custGeom>
              <a:avLst/>
              <a:gdLst>
                <a:gd name="T0" fmla="*/ 33 w 34"/>
                <a:gd name="T1" fmla="*/ 0 h 29"/>
                <a:gd name="T2" fmla="*/ 34 w 34"/>
                <a:gd name="T3" fmla="*/ 0 h 29"/>
                <a:gd name="T4" fmla="*/ 34 w 34"/>
                <a:gd name="T5" fmla="*/ 2 h 29"/>
                <a:gd name="T6" fmla="*/ 33 w 34"/>
                <a:gd name="T7" fmla="*/ 6 h 29"/>
                <a:gd name="T8" fmla="*/ 28 w 34"/>
                <a:gd name="T9" fmla="*/ 14 h 29"/>
                <a:gd name="T10" fmla="*/ 22 w 34"/>
                <a:gd name="T11" fmla="*/ 21 h 29"/>
                <a:gd name="T12" fmla="*/ 12 w 34"/>
                <a:gd name="T13" fmla="*/ 26 h 29"/>
                <a:gd name="T14" fmla="*/ 0 w 34"/>
                <a:gd name="T15" fmla="*/ 29 h 29"/>
                <a:gd name="T16" fmla="*/ 33 w 34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29">
                  <a:moveTo>
                    <a:pt x="33" y="0"/>
                  </a:moveTo>
                  <a:lnTo>
                    <a:pt x="34" y="0"/>
                  </a:lnTo>
                  <a:lnTo>
                    <a:pt x="34" y="2"/>
                  </a:lnTo>
                  <a:lnTo>
                    <a:pt x="33" y="6"/>
                  </a:lnTo>
                  <a:lnTo>
                    <a:pt x="28" y="14"/>
                  </a:lnTo>
                  <a:lnTo>
                    <a:pt x="22" y="21"/>
                  </a:lnTo>
                  <a:lnTo>
                    <a:pt x="12" y="26"/>
                  </a:lnTo>
                  <a:lnTo>
                    <a:pt x="0" y="29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C9B47A"/>
            </a:solidFill>
            <a:ln w="0">
              <a:solidFill>
                <a:srgbClr val="C9B4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256"/>
            <p:cNvSpPr>
              <a:spLocks/>
            </p:cNvSpPr>
            <p:nvPr/>
          </p:nvSpPr>
          <p:spPr bwMode="auto">
            <a:xfrm>
              <a:off x="7798993" y="3121798"/>
              <a:ext cx="129986" cy="151672"/>
            </a:xfrm>
            <a:custGeom>
              <a:avLst/>
              <a:gdLst>
                <a:gd name="T0" fmla="*/ 34 w 49"/>
                <a:gd name="T1" fmla="*/ 0 h 59"/>
                <a:gd name="T2" fmla="*/ 49 w 49"/>
                <a:gd name="T3" fmla="*/ 10 h 59"/>
                <a:gd name="T4" fmla="*/ 9 w 49"/>
                <a:gd name="T5" fmla="*/ 59 h 59"/>
                <a:gd name="T6" fmla="*/ 0 w 49"/>
                <a:gd name="T7" fmla="*/ 30 h 59"/>
                <a:gd name="T8" fmla="*/ 34 w 49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59">
                  <a:moveTo>
                    <a:pt x="34" y="0"/>
                  </a:moveTo>
                  <a:lnTo>
                    <a:pt x="49" y="10"/>
                  </a:lnTo>
                  <a:lnTo>
                    <a:pt x="9" y="59"/>
                  </a:lnTo>
                  <a:lnTo>
                    <a:pt x="0" y="3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257"/>
            <p:cNvSpPr>
              <a:spLocks/>
            </p:cNvSpPr>
            <p:nvPr/>
          </p:nvSpPr>
          <p:spPr bwMode="auto">
            <a:xfrm>
              <a:off x="7751243" y="2975268"/>
              <a:ext cx="98153" cy="33419"/>
            </a:xfrm>
            <a:custGeom>
              <a:avLst/>
              <a:gdLst>
                <a:gd name="T0" fmla="*/ 14 w 37"/>
                <a:gd name="T1" fmla="*/ 0 h 13"/>
                <a:gd name="T2" fmla="*/ 15 w 37"/>
                <a:gd name="T3" fmla="*/ 1 h 13"/>
                <a:gd name="T4" fmla="*/ 17 w 37"/>
                <a:gd name="T5" fmla="*/ 1 h 13"/>
                <a:gd name="T6" fmla="*/ 18 w 37"/>
                <a:gd name="T7" fmla="*/ 3 h 13"/>
                <a:gd name="T8" fmla="*/ 20 w 37"/>
                <a:gd name="T9" fmla="*/ 1 h 13"/>
                <a:gd name="T10" fmla="*/ 21 w 37"/>
                <a:gd name="T11" fmla="*/ 1 h 13"/>
                <a:gd name="T12" fmla="*/ 23 w 37"/>
                <a:gd name="T13" fmla="*/ 0 h 13"/>
                <a:gd name="T14" fmla="*/ 26 w 37"/>
                <a:gd name="T15" fmla="*/ 1 h 13"/>
                <a:gd name="T16" fmla="*/ 29 w 37"/>
                <a:gd name="T17" fmla="*/ 1 h 13"/>
                <a:gd name="T18" fmla="*/ 31 w 37"/>
                <a:gd name="T19" fmla="*/ 3 h 13"/>
                <a:gd name="T20" fmla="*/ 34 w 37"/>
                <a:gd name="T21" fmla="*/ 4 h 13"/>
                <a:gd name="T22" fmla="*/ 36 w 37"/>
                <a:gd name="T23" fmla="*/ 6 h 13"/>
                <a:gd name="T24" fmla="*/ 37 w 37"/>
                <a:gd name="T25" fmla="*/ 6 h 13"/>
                <a:gd name="T26" fmla="*/ 36 w 37"/>
                <a:gd name="T27" fmla="*/ 6 h 13"/>
                <a:gd name="T28" fmla="*/ 33 w 37"/>
                <a:gd name="T29" fmla="*/ 7 h 13"/>
                <a:gd name="T30" fmla="*/ 30 w 37"/>
                <a:gd name="T31" fmla="*/ 9 h 13"/>
                <a:gd name="T32" fmla="*/ 29 w 37"/>
                <a:gd name="T33" fmla="*/ 10 h 13"/>
                <a:gd name="T34" fmla="*/ 26 w 37"/>
                <a:gd name="T35" fmla="*/ 12 h 13"/>
                <a:gd name="T36" fmla="*/ 23 w 37"/>
                <a:gd name="T37" fmla="*/ 12 h 13"/>
                <a:gd name="T38" fmla="*/ 18 w 37"/>
                <a:gd name="T39" fmla="*/ 13 h 13"/>
                <a:gd name="T40" fmla="*/ 14 w 37"/>
                <a:gd name="T41" fmla="*/ 12 h 13"/>
                <a:gd name="T42" fmla="*/ 11 w 37"/>
                <a:gd name="T43" fmla="*/ 12 h 13"/>
                <a:gd name="T44" fmla="*/ 9 w 37"/>
                <a:gd name="T45" fmla="*/ 10 h 13"/>
                <a:gd name="T46" fmla="*/ 6 w 37"/>
                <a:gd name="T47" fmla="*/ 9 h 13"/>
                <a:gd name="T48" fmla="*/ 3 w 37"/>
                <a:gd name="T49" fmla="*/ 7 h 13"/>
                <a:gd name="T50" fmla="*/ 0 w 37"/>
                <a:gd name="T51" fmla="*/ 6 h 13"/>
                <a:gd name="T52" fmla="*/ 0 w 37"/>
                <a:gd name="T53" fmla="*/ 6 h 13"/>
                <a:gd name="T54" fmla="*/ 0 w 37"/>
                <a:gd name="T55" fmla="*/ 6 h 13"/>
                <a:gd name="T56" fmla="*/ 3 w 37"/>
                <a:gd name="T57" fmla="*/ 4 h 13"/>
                <a:gd name="T58" fmla="*/ 6 w 37"/>
                <a:gd name="T59" fmla="*/ 3 h 13"/>
                <a:gd name="T60" fmla="*/ 9 w 37"/>
                <a:gd name="T61" fmla="*/ 1 h 13"/>
                <a:gd name="T62" fmla="*/ 12 w 37"/>
                <a:gd name="T63" fmla="*/ 1 h 13"/>
                <a:gd name="T64" fmla="*/ 14 w 37"/>
                <a:gd name="T6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" h="13">
                  <a:moveTo>
                    <a:pt x="14" y="0"/>
                  </a:moveTo>
                  <a:lnTo>
                    <a:pt x="15" y="1"/>
                  </a:lnTo>
                  <a:lnTo>
                    <a:pt x="17" y="1"/>
                  </a:lnTo>
                  <a:lnTo>
                    <a:pt x="18" y="3"/>
                  </a:lnTo>
                  <a:lnTo>
                    <a:pt x="20" y="1"/>
                  </a:lnTo>
                  <a:lnTo>
                    <a:pt x="21" y="1"/>
                  </a:lnTo>
                  <a:lnTo>
                    <a:pt x="23" y="0"/>
                  </a:lnTo>
                  <a:lnTo>
                    <a:pt x="26" y="1"/>
                  </a:lnTo>
                  <a:lnTo>
                    <a:pt x="29" y="1"/>
                  </a:lnTo>
                  <a:lnTo>
                    <a:pt x="31" y="3"/>
                  </a:lnTo>
                  <a:lnTo>
                    <a:pt x="34" y="4"/>
                  </a:lnTo>
                  <a:lnTo>
                    <a:pt x="36" y="6"/>
                  </a:lnTo>
                  <a:lnTo>
                    <a:pt x="37" y="6"/>
                  </a:lnTo>
                  <a:lnTo>
                    <a:pt x="36" y="6"/>
                  </a:lnTo>
                  <a:lnTo>
                    <a:pt x="33" y="7"/>
                  </a:lnTo>
                  <a:lnTo>
                    <a:pt x="30" y="9"/>
                  </a:lnTo>
                  <a:lnTo>
                    <a:pt x="29" y="10"/>
                  </a:lnTo>
                  <a:lnTo>
                    <a:pt x="26" y="12"/>
                  </a:lnTo>
                  <a:lnTo>
                    <a:pt x="23" y="12"/>
                  </a:lnTo>
                  <a:lnTo>
                    <a:pt x="18" y="13"/>
                  </a:lnTo>
                  <a:lnTo>
                    <a:pt x="14" y="12"/>
                  </a:lnTo>
                  <a:lnTo>
                    <a:pt x="11" y="12"/>
                  </a:lnTo>
                  <a:lnTo>
                    <a:pt x="9" y="10"/>
                  </a:lnTo>
                  <a:lnTo>
                    <a:pt x="6" y="9"/>
                  </a:lnTo>
                  <a:lnTo>
                    <a:pt x="3" y="7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3" y="4"/>
                  </a:lnTo>
                  <a:lnTo>
                    <a:pt x="6" y="3"/>
                  </a:lnTo>
                  <a:lnTo>
                    <a:pt x="9" y="1"/>
                  </a:lnTo>
                  <a:lnTo>
                    <a:pt x="12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1322"/>
            </a:solidFill>
            <a:ln w="0">
              <a:solidFill>
                <a:srgbClr val="FF13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258"/>
            <p:cNvSpPr>
              <a:spLocks/>
            </p:cNvSpPr>
            <p:nvPr/>
          </p:nvSpPr>
          <p:spPr bwMode="auto">
            <a:xfrm>
              <a:off x="7950201" y="2905857"/>
              <a:ext cx="15917" cy="15424"/>
            </a:xfrm>
            <a:custGeom>
              <a:avLst/>
              <a:gdLst>
                <a:gd name="T0" fmla="*/ 3 w 6"/>
                <a:gd name="T1" fmla="*/ 0 h 6"/>
                <a:gd name="T2" fmla="*/ 4 w 6"/>
                <a:gd name="T3" fmla="*/ 0 h 6"/>
                <a:gd name="T4" fmla="*/ 6 w 6"/>
                <a:gd name="T5" fmla="*/ 3 h 6"/>
                <a:gd name="T6" fmla="*/ 4 w 6"/>
                <a:gd name="T7" fmla="*/ 5 h 6"/>
                <a:gd name="T8" fmla="*/ 3 w 6"/>
                <a:gd name="T9" fmla="*/ 6 h 6"/>
                <a:gd name="T10" fmla="*/ 0 w 6"/>
                <a:gd name="T11" fmla="*/ 5 h 6"/>
                <a:gd name="T12" fmla="*/ 0 w 6"/>
                <a:gd name="T13" fmla="*/ 3 h 6"/>
                <a:gd name="T14" fmla="*/ 0 w 6"/>
                <a:gd name="T15" fmla="*/ 0 h 6"/>
                <a:gd name="T16" fmla="*/ 3 w 6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4" y="0"/>
                  </a:lnTo>
                  <a:lnTo>
                    <a:pt x="6" y="3"/>
                  </a:lnTo>
                  <a:lnTo>
                    <a:pt x="4" y="5"/>
                  </a:lnTo>
                  <a:lnTo>
                    <a:pt x="3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1322"/>
            </a:solidFill>
            <a:ln w="0">
              <a:solidFill>
                <a:srgbClr val="FF13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259"/>
            <p:cNvSpPr>
              <a:spLocks/>
            </p:cNvSpPr>
            <p:nvPr/>
          </p:nvSpPr>
          <p:spPr bwMode="auto">
            <a:xfrm>
              <a:off x="7631870" y="2584519"/>
              <a:ext cx="334247" cy="290490"/>
            </a:xfrm>
            <a:custGeom>
              <a:avLst/>
              <a:gdLst>
                <a:gd name="T0" fmla="*/ 63 w 126"/>
                <a:gd name="T1" fmla="*/ 0 h 113"/>
                <a:gd name="T2" fmla="*/ 85 w 126"/>
                <a:gd name="T3" fmla="*/ 3 h 113"/>
                <a:gd name="T4" fmla="*/ 103 w 126"/>
                <a:gd name="T5" fmla="*/ 10 h 113"/>
                <a:gd name="T6" fmla="*/ 115 w 126"/>
                <a:gd name="T7" fmla="*/ 22 h 113"/>
                <a:gd name="T8" fmla="*/ 123 w 126"/>
                <a:gd name="T9" fmla="*/ 39 h 113"/>
                <a:gd name="T10" fmla="*/ 126 w 126"/>
                <a:gd name="T11" fmla="*/ 61 h 113"/>
                <a:gd name="T12" fmla="*/ 126 w 126"/>
                <a:gd name="T13" fmla="*/ 80 h 113"/>
                <a:gd name="T14" fmla="*/ 124 w 126"/>
                <a:gd name="T15" fmla="*/ 97 h 113"/>
                <a:gd name="T16" fmla="*/ 121 w 126"/>
                <a:gd name="T17" fmla="*/ 109 h 113"/>
                <a:gd name="T18" fmla="*/ 120 w 126"/>
                <a:gd name="T19" fmla="*/ 113 h 113"/>
                <a:gd name="T20" fmla="*/ 120 w 126"/>
                <a:gd name="T21" fmla="*/ 110 h 113"/>
                <a:gd name="T22" fmla="*/ 120 w 126"/>
                <a:gd name="T23" fmla="*/ 103 h 113"/>
                <a:gd name="T24" fmla="*/ 118 w 126"/>
                <a:gd name="T25" fmla="*/ 91 h 113"/>
                <a:gd name="T26" fmla="*/ 112 w 126"/>
                <a:gd name="T27" fmla="*/ 77 h 113"/>
                <a:gd name="T28" fmla="*/ 102 w 126"/>
                <a:gd name="T29" fmla="*/ 62 h 113"/>
                <a:gd name="T30" fmla="*/ 88 w 126"/>
                <a:gd name="T31" fmla="*/ 53 h 113"/>
                <a:gd name="T32" fmla="*/ 82 w 126"/>
                <a:gd name="T33" fmla="*/ 64 h 113"/>
                <a:gd name="T34" fmla="*/ 75 w 126"/>
                <a:gd name="T35" fmla="*/ 73 h 113"/>
                <a:gd name="T36" fmla="*/ 63 w 126"/>
                <a:gd name="T37" fmla="*/ 80 h 113"/>
                <a:gd name="T38" fmla="*/ 50 w 126"/>
                <a:gd name="T39" fmla="*/ 89 h 113"/>
                <a:gd name="T40" fmla="*/ 35 w 126"/>
                <a:gd name="T41" fmla="*/ 95 h 113"/>
                <a:gd name="T42" fmla="*/ 23 w 126"/>
                <a:gd name="T43" fmla="*/ 100 h 113"/>
                <a:gd name="T44" fmla="*/ 14 w 126"/>
                <a:gd name="T45" fmla="*/ 103 h 113"/>
                <a:gd name="T46" fmla="*/ 11 w 126"/>
                <a:gd name="T47" fmla="*/ 103 h 113"/>
                <a:gd name="T48" fmla="*/ 11 w 126"/>
                <a:gd name="T49" fmla="*/ 101 h 113"/>
                <a:gd name="T50" fmla="*/ 11 w 126"/>
                <a:gd name="T51" fmla="*/ 98 h 113"/>
                <a:gd name="T52" fmla="*/ 11 w 126"/>
                <a:gd name="T53" fmla="*/ 92 h 113"/>
                <a:gd name="T54" fmla="*/ 12 w 126"/>
                <a:gd name="T55" fmla="*/ 86 h 113"/>
                <a:gd name="T56" fmla="*/ 8 w 126"/>
                <a:gd name="T57" fmla="*/ 100 h 113"/>
                <a:gd name="T58" fmla="*/ 6 w 126"/>
                <a:gd name="T59" fmla="*/ 110 h 113"/>
                <a:gd name="T60" fmla="*/ 8 w 126"/>
                <a:gd name="T61" fmla="*/ 113 h 113"/>
                <a:gd name="T62" fmla="*/ 6 w 126"/>
                <a:gd name="T63" fmla="*/ 109 h 113"/>
                <a:gd name="T64" fmla="*/ 3 w 126"/>
                <a:gd name="T65" fmla="*/ 97 h 113"/>
                <a:gd name="T66" fmla="*/ 0 w 126"/>
                <a:gd name="T67" fmla="*/ 80 h 113"/>
                <a:gd name="T68" fmla="*/ 0 w 126"/>
                <a:gd name="T69" fmla="*/ 61 h 113"/>
                <a:gd name="T70" fmla="*/ 3 w 126"/>
                <a:gd name="T71" fmla="*/ 39 h 113"/>
                <a:gd name="T72" fmla="*/ 11 w 126"/>
                <a:gd name="T73" fmla="*/ 22 h 113"/>
                <a:gd name="T74" fmla="*/ 24 w 126"/>
                <a:gd name="T75" fmla="*/ 10 h 113"/>
                <a:gd name="T76" fmla="*/ 41 w 126"/>
                <a:gd name="T77" fmla="*/ 3 h 113"/>
                <a:gd name="T78" fmla="*/ 63 w 126"/>
                <a:gd name="T7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6" h="113">
                  <a:moveTo>
                    <a:pt x="63" y="0"/>
                  </a:moveTo>
                  <a:lnTo>
                    <a:pt x="85" y="3"/>
                  </a:lnTo>
                  <a:lnTo>
                    <a:pt x="103" y="10"/>
                  </a:lnTo>
                  <a:lnTo>
                    <a:pt x="115" y="22"/>
                  </a:lnTo>
                  <a:lnTo>
                    <a:pt x="123" y="39"/>
                  </a:lnTo>
                  <a:lnTo>
                    <a:pt x="126" y="61"/>
                  </a:lnTo>
                  <a:lnTo>
                    <a:pt x="126" y="80"/>
                  </a:lnTo>
                  <a:lnTo>
                    <a:pt x="124" y="97"/>
                  </a:lnTo>
                  <a:lnTo>
                    <a:pt x="121" y="109"/>
                  </a:lnTo>
                  <a:lnTo>
                    <a:pt x="120" y="113"/>
                  </a:lnTo>
                  <a:lnTo>
                    <a:pt x="120" y="110"/>
                  </a:lnTo>
                  <a:lnTo>
                    <a:pt x="120" y="103"/>
                  </a:lnTo>
                  <a:lnTo>
                    <a:pt x="118" y="91"/>
                  </a:lnTo>
                  <a:lnTo>
                    <a:pt x="112" y="77"/>
                  </a:lnTo>
                  <a:lnTo>
                    <a:pt x="102" y="62"/>
                  </a:lnTo>
                  <a:lnTo>
                    <a:pt x="88" y="53"/>
                  </a:lnTo>
                  <a:lnTo>
                    <a:pt x="82" y="64"/>
                  </a:lnTo>
                  <a:lnTo>
                    <a:pt x="75" y="73"/>
                  </a:lnTo>
                  <a:lnTo>
                    <a:pt x="63" y="80"/>
                  </a:lnTo>
                  <a:lnTo>
                    <a:pt x="50" y="89"/>
                  </a:lnTo>
                  <a:lnTo>
                    <a:pt x="35" y="95"/>
                  </a:lnTo>
                  <a:lnTo>
                    <a:pt x="23" y="100"/>
                  </a:lnTo>
                  <a:lnTo>
                    <a:pt x="14" y="103"/>
                  </a:lnTo>
                  <a:lnTo>
                    <a:pt x="11" y="103"/>
                  </a:lnTo>
                  <a:lnTo>
                    <a:pt x="11" y="101"/>
                  </a:lnTo>
                  <a:lnTo>
                    <a:pt x="11" y="98"/>
                  </a:lnTo>
                  <a:lnTo>
                    <a:pt x="11" y="92"/>
                  </a:lnTo>
                  <a:lnTo>
                    <a:pt x="12" y="86"/>
                  </a:lnTo>
                  <a:lnTo>
                    <a:pt x="8" y="100"/>
                  </a:lnTo>
                  <a:lnTo>
                    <a:pt x="6" y="110"/>
                  </a:lnTo>
                  <a:lnTo>
                    <a:pt x="8" y="113"/>
                  </a:lnTo>
                  <a:lnTo>
                    <a:pt x="6" y="109"/>
                  </a:lnTo>
                  <a:lnTo>
                    <a:pt x="3" y="97"/>
                  </a:lnTo>
                  <a:lnTo>
                    <a:pt x="0" y="80"/>
                  </a:lnTo>
                  <a:lnTo>
                    <a:pt x="0" y="61"/>
                  </a:lnTo>
                  <a:lnTo>
                    <a:pt x="3" y="39"/>
                  </a:lnTo>
                  <a:lnTo>
                    <a:pt x="11" y="22"/>
                  </a:lnTo>
                  <a:lnTo>
                    <a:pt x="24" y="10"/>
                  </a:lnTo>
                  <a:lnTo>
                    <a:pt x="41" y="3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3851803" y="4015122"/>
            <a:ext cx="1130075" cy="1097695"/>
            <a:chOff x="3851803" y="4015122"/>
            <a:chExt cx="1130075" cy="1097695"/>
          </a:xfrm>
        </p:grpSpPr>
        <p:sp>
          <p:nvSpPr>
            <p:cNvPr id="9" name="Freeform 14"/>
            <p:cNvSpPr>
              <a:spLocks/>
            </p:cNvSpPr>
            <p:nvPr/>
          </p:nvSpPr>
          <p:spPr bwMode="auto">
            <a:xfrm>
              <a:off x="3851803" y="4015122"/>
              <a:ext cx="1130075" cy="1097695"/>
            </a:xfrm>
            <a:custGeom>
              <a:avLst/>
              <a:gdLst>
                <a:gd name="T0" fmla="*/ 213 w 426"/>
                <a:gd name="T1" fmla="*/ 0 h 427"/>
                <a:gd name="T2" fmla="*/ 256 w 426"/>
                <a:gd name="T3" fmla="*/ 4 h 427"/>
                <a:gd name="T4" fmla="*/ 297 w 426"/>
                <a:gd name="T5" fmla="*/ 16 h 427"/>
                <a:gd name="T6" fmla="*/ 332 w 426"/>
                <a:gd name="T7" fmla="*/ 37 h 427"/>
                <a:gd name="T8" fmla="*/ 364 w 426"/>
                <a:gd name="T9" fmla="*/ 62 h 427"/>
                <a:gd name="T10" fmla="*/ 389 w 426"/>
                <a:gd name="T11" fmla="*/ 94 h 427"/>
                <a:gd name="T12" fmla="*/ 410 w 426"/>
                <a:gd name="T13" fmla="*/ 130 h 427"/>
                <a:gd name="T14" fmla="*/ 422 w 426"/>
                <a:gd name="T15" fmla="*/ 170 h 427"/>
                <a:gd name="T16" fmla="*/ 426 w 426"/>
                <a:gd name="T17" fmla="*/ 213 h 427"/>
                <a:gd name="T18" fmla="*/ 422 w 426"/>
                <a:gd name="T19" fmla="*/ 256 h 427"/>
                <a:gd name="T20" fmla="*/ 410 w 426"/>
                <a:gd name="T21" fmla="*/ 297 h 427"/>
                <a:gd name="T22" fmla="*/ 389 w 426"/>
                <a:gd name="T23" fmla="*/ 333 h 427"/>
                <a:gd name="T24" fmla="*/ 364 w 426"/>
                <a:gd name="T25" fmla="*/ 364 h 427"/>
                <a:gd name="T26" fmla="*/ 332 w 426"/>
                <a:gd name="T27" fmla="*/ 389 h 427"/>
                <a:gd name="T28" fmla="*/ 297 w 426"/>
                <a:gd name="T29" fmla="*/ 410 h 427"/>
                <a:gd name="T30" fmla="*/ 256 w 426"/>
                <a:gd name="T31" fmla="*/ 422 h 427"/>
                <a:gd name="T32" fmla="*/ 213 w 426"/>
                <a:gd name="T33" fmla="*/ 427 h 427"/>
                <a:gd name="T34" fmla="*/ 170 w 426"/>
                <a:gd name="T35" fmla="*/ 422 h 427"/>
                <a:gd name="T36" fmla="*/ 129 w 426"/>
                <a:gd name="T37" fmla="*/ 410 h 427"/>
                <a:gd name="T38" fmla="*/ 94 w 426"/>
                <a:gd name="T39" fmla="*/ 389 h 427"/>
                <a:gd name="T40" fmla="*/ 62 w 426"/>
                <a:gd name="T41" fmla="*/ 364 h 427"/>
                <a:gd name="T42" fmla="*/ 37 w 426"/>
                <a:gd name="T43" fmla="*/ 333 h 427"/>
                <a:gd name="T44" fmla="*/ 16 w 426"/>
                <a:gd name="T45" fmla="*/ 297 h 427"/>
                <a:gd name="T46" fmla="*/ 4 w 426"/>
                <a:gd name="T47" fmla="*/ 256 h 427"/>
                <a:gd name="T48" fmla="*/ 0 w 426"/>
                <a:gd name="T49" fmla="*/ 213 h 427"/>
                <a:gd name="T50" fmla="*/ 4 w 426"/>
                <a:gd name="T51" fmla="*/ 170 h 427"/>
                <a:gd name="T52" fmla="*/ 16 w 426"/>
                <a:gd name="T53" fmla="*/ 130 h 427"/>
                <a:gd name="T54" fmla="*/ 37 w 426"/>
                <a:gd name="T55" fmla="*/ 94 h 427"/>
                <a:gd name="T56" fmla="*/ 62 w 426"/>
                <a:gd name="T57" fmla="*/ 62 h 427"/>
                <a:gd name="T58" fmla="*/ 94 w 426"/>
                <a:gd name="T59" fmla="*/ 37 h 427"/>
                <a:gd name="T60" fmla="*/ 129 w 426"/>
                <a:gd name="T61" fmla="*/ 16 h 427"/>
                <a:gd name="T62" fmla="*/ 170 w 426"/>
                <a:gd name="T63" fmla="*/ 4 h 427"/>
                <a:gd name="T64" fmla="*/ 213 w 426"/>
                <a:gd name="T65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6" h="427">
                  <a:moveTo>
                    <a:pt x="213" y="0"/>
                  </a:moveTo>
                  <a:lnTo>
                    <a:pt x="256" y="4"/>
                  </a:lnTo>
                  <a:lnTo>
                    <a:pt x="297" y="16"/>
                  </a:lnTo>
                  <a:lnTo>
                    <a:pt x="332" y="37"/>
                  </a:lnTo>
                  <a:lnTo>
                    <a:pt x="364" y="62"/>
                  </a:lnTo>
                  <a:lnTo>
                    <a:pt x="389" y="94"/>
                  </a:lnTo>
                  <a:lnTo>
                    <a:pt x="410" y="130"/>
                  </a:lnTo>
                  <a:lnTo>
                    <a:pt x="422" y="170"/>
                  </a:lnTo>
                  <a:lnTo>
                    <a:pt x="426" y="213"/>
                  </a:lnTo>
                  <a:lnTo>
                    <a:pt x="422" y="256"/>
                  </a:lnTo>
                  <a:lnTo>
                    <a:pt x="410" y="297"/>
                  </a:lnTo>
                  <a:lnTo>
                    <a:pt x="389" y="333"/>
                  </a:lnTo>
                  <a:lnTo>
                    <a:pt x="364" y="364"/>
                  </a:lnTo>
                  <a:lnTo>
                    <a:pt x="332" y="389"/>
                  </a:lnTo>
                  <a:lnTo>
                    <a:pt x="297" y="410"/>
                  </a:lnTo>
                  <a:lnTo>
                    <a:pt x="256" y="422"/>
                  </a:lnTo>
                  <a:lnTo>
                    <a:pt x="213" y="427"/>
                  </a:lnTo>
                  <a:lnTo>
                    <a:pt x="170" y="422"/>
                  </a:lnTo>
                  <a:lnTo>
                    <a:pt x="129" y="410"/>
                  </a:lnTo>
                  <a:lnTo>
                    <a:pt x="94" y="389"/>
                  </a:lnTo>
                  <a:lnTo>
                    <a:pt x="62" y="364"/>
                  </a:lnTo>
                  <a:lnTo>
                    <a:pt x="37" y="333"/>
                  </a:lnTo>
                  <a:lnTo>
                    <a:pt x="16" y="297"/>
                  </a:lnTo>
                  <a:lnTo>
                    <a:pt x="4" y="256"/>
                  </a:lnTo>
                  <a:lnTo>
                    <a:pt x="0" y="213"/>
                  </a:lnTo>
                  <a:lnTo>
                    <a:pt x="4" y="170"/>
                  </a:lnTo>
                  <a:lnTo>
                    <a:pt x="16" y="130"/>
                  </a:lnTo>
                  <a:lnTo>
                    <a:pt x="37" y="94"/>
                  </a:lnTo>
                  <a:lnTo>
                    <a:pt x="62" y="62"/>
                  </a:lnTo>
                  <a:lnTo>
                    <a:pt x="94" y="37"/>
                  </a:lnTo>
                  <a:lnTo>
                    <a:pt x="129" y="16"/>
                  </a:lnTo>
                  <a:lnTo>
                    <a:pt x="170" y="4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224"/>
            <p:cNvSpPr>
              <a:spLocks/>
            </p:cNvSpPr>
            <p:nvPr/>
          </p:nvSpPr>
          <p:spPr bwMode="auto">
            <a:xfrm>
              <a:off x="4273591" y="4421295"/>
              <a:ext cx="47750" cy="95116"/>
            </a:xfrm>
            <a:custGeom>
              <a:avLst/>
              <a:gdLst>
                <a:gd name="T0" fmla="*/ 0 w 18"/>
                <a:gd name="T1" fmla="*/ 0 h 37"/>
                <a:gd name="T2" fmla="*/ 18 w 18"/>
                <a:gd name="T3" fmla="*/ 0 h 37"/>
                <a:gd name="T4" fmla="*/ 18 w 18"/>
                <a:gd name="T5" fmla="*/ 37 h 37"/>
                <a:gd name="T6" fmla="*/ 12 w 18"/>
                <a:gd name="T7" fmla="*/ 36 h 37"/>
                <a:gd name="T8" fmla="*/ 8 w 18"/>
                <a:gd name="T9" fmla="*/ 34 h 37"/>
                <a:gd name="T10" fmla="*/ 3 w 18"/>
                <a:gd name="T11" fmla="*/ 31 h 37"/>
                <a:gd name="T12" fmla="*/ 2 w 18"/>
                <a:gd name="T13" fmla="*/ 28 h 37"/>
                <a:gd name="T14" fmla="*/ 0 w 18"/>
                <a:gd name="T15" fmla="*/ 25 h 37"/>
                <a:gd name="T16" fmla="*/ 0 w 18"/>
                <a:gd name="T17" fmla="*/ 22 h 37"/>
                <a:gd name="T18" fmla="*/ 0 w 18"/>
                <a:gd name="T1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37">
                  <a:moveTo>
                    <a:pt x="0" y="0"/>
                  </a:moveTo>
                  <a:lnTo>
                    <a:pt x="18" y="0"/>
                  </a:lnTo>
                  <a:lnTo>
                    <a:pt x="18" y="37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3" y="31"/>
                  </a:lnTo>
                  <a:lnTo>
                    <a:pt x="2" y="28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225"/>
            <p:cNvSpPr>
              <a:spLocks/>
            </p:cNvSpPr>
            <p:nvPr/>
          </p:nvSpPr>
          <p:spPr bwMode="auto">
            <a:xfrm>
              <a:off x="4257675" y="4303042"/>
              <a:ext cx="63666" cy="164526"/>
            </a:xfrm>
            <a:custGeom>
              <a:avLst/>
              <a:gdLst>
                <a:gd name="T0" fmla="*/ 24 w 24"/>
                <a:gd name="T1" fmla="*/ 0 h 64"/>
                <a:gd name="T2" fmla="*/ 24 w 24"/>
                <a:gd name="T3" fmla="*/ 64 h 64"/>
                <a:gd name="T4" fmla="*/ 15 w 24"/>
                <a:gd name="T5" fmla="*/ 62 h 64"/>
                <a:gd name="T6" fmla="*/ 8 w 24"/>
                <a:gd name="T7" fmla="*/ 55 h 64"/>
                <a:gd name="T8" fmla="*/ 2 w 24"/>
                <a:gd name="T9" fmla="*/ 44 h 64"/>
                <a:gd name="T10" fmla="*/ 0 w 24"/>
                <a:gd name="T11" fmla="*/ 31 h 64"/>
                <a:gd name="T12" fmla="*/ 2 w 24"/>
                <a:gd name="T13" fmla="*/ 19 h 64"/>
                <a:gd name="T14" fmla="*/ 5 w 24"/>
                <a:gd name="T15" fmla="*/ 9 h 64"/>
                <a:gd name="T16" fmla="*/ 11 w 24"/>
                <a:gd name="T17" fmla="*/ 1 h 64"/>
                <a:gd name="T18" fmla="*/ 24 w 24"/>
                <a:gd name="T1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64">
                  <a:moveTo>
                    <a:pt x="24" y="0"/>
                  </a:moveTo>
                  <a:lnTo>
                    <a:pt x="24" y="64"/>
                  </a:lnTo>
                  <a:lnTo>
                    <a:pt x="15" y="62"/>
                  </a:lnTo>
                  <a:lnTo>
                    <a:pt x="8" y="55"/>
                  </a:lnTo>
                  <a:lnTo>
                    <a:pt x="2" y="44"/>
                  </a:lnTo>
                  <a:lnTo>
                    <a:pt x="0" y="31"/>
                  </a:lnTo>
                  <a:lnTo>
                    <a:pt x="2" y="19"/>
                  </a:lnTo>
                  <a:lnTo>
                    <a:pt x="5" y="9"/>
                  </a:lnTo>
                  <a:lnTo>
                    <a:pt x="11" y="1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226"/>
            <p:cNvSpPr>
              <a:spLocks/>
            </p:cNvSpPr>
            <p:nvPr/>
          </p:nvSpPr>
          <p:spPr bwMode="auto">
            <a:xfrm>
              <a:off x="4247063" y="4364739"/>
              <a:ext cx="15917" cy="41131"/>
            </a:xfrm>
            <a:custGeom>
              <a:avLst/>
              <a:gdLst>
                <a:gd name="T0" fmla="*/ 1 w 6"/>
                <a:gd name="T1" fmla="*/ 0 h 16"/>
                <a:gd name="T2" fmla="*/ 3 w 6"/>
                <a:gd name="T3" fmla="*/ 1 h 16"/>
                <a:gd name="T4" fmla="*/ 3 w 6"/>
                <a:gd name="T5" fmla="*/ 3 h 16"/>
                <a:gd name="T6" fmla="*/ 4 w 6"/>
                <a:gd name="T7" fmla="*/ 6 h 16"/>
                <a:gd name="T8" fmla="*/ 4 w 6"/>
                <a:gd name="T9" fmla="*/ 6 h 16"/>
                <a:gd name="T10" fmla="*/ 6 w 6"/>
                <a:gd name="T11" fmla="*/ 9 h 16"/>
                <a:gd name="T12" fmla="*/ 6 w 6"/>
                <a:gd name="T13" fmla="*/ 12 h 16"/>
                <a:gd name="T14" fmla="*/ 6 w 6"/>
                <a:gd name="T15" fmla="*/ 13 h 16"/>
                <a:gd name="T16" fmla="*/ 6 w 6"/>
                <a:gd name="T17" fmla="*/ 14 h 16"/>
                <a:gd name="T18" fmla="*/ 4 w 6"/>
                <a:gd name="T19" fmla="*/ 16 h 16"/>
                <a:gd name="T20" fmla="*/ 3 w 6"/>
                <a:gd name="T21" fmla="*/ 14 h 16"/>
                <a:gd name="T22" fmla="*/ 1 w 6"/>
                <a:gd name="T23" fmla="*/ 10 h 16"/>
                <a:gd name="T24" fmla="*/ 0 w 6"/>
                <a:gd name="T25" fmla="*/ 6 h 16"/>
                <a:gd name="T26" fmla="*/ 0 w 6"/>
                <a:gd name="T27" fmla="*/ 3 h 16"/>
                <a:gd name="T28" fmla="*/ 0 w 6"/>
                <a:gd name="T29" fmla="*/ 1 h 16"/>
                <a:gd name="T30" fmla="*/ 1 w 6"/>
                <a:gd name="T3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" h="16">
                  <a:moveTo>
                    <a:pt x="1" y="0"/>
                  </a:moveTo>
                  <a:lnTo>
                    <a:pt x="3" y="1"/>
                  </a:lnTo>
                  <a:lnTo>
                    <a:pt x="3" y="3"/>
                  </a:lnTo>
                  <a:lnTo>
                    <a:pt x="4" y="6"/>
                  </a:lnTo>
                  <a:lnTo>
                    <a:pt x="4" y="6"/>
                  </a:lnTo>
                  <a:lnTo>
                    <a:pt x="6" y="9"/>
                  </a:lnTo>
                  <a:lnTo>
                    <a:pt x="6" y="12"/>
                  </a:lnTo>
                  <a:lnTo>
                    <a:pt x="6" y="13"/>
                  </a:lnTo>
                  <a:lnTo>
                    <a:pt x="6" y="14"/>
                  </a:lnTo>
                  <a:lnTo>
                    <a:pt x="4" y="16"/>
                  </a:lnTo>
                  <a:lnTo>
                    <a:pt x="3" y="14"/>
                  </a:lnTo>
                  <a:lnTo>
                    <a:pt x="1" y="10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227"/>
            <p:cNvSpPr>
              <a:spLocks/>
            </p:cNvSpPr>
            <p:nvPr/>
          </p:nvSpPr>
          <p:spPr bwMode="auto">
            <a:xfrm>
              <a:off x="4151564" y="4490703"/>
              <a:ext cx="169776" cy="154243"/>
            </a:xfrm>
            <a:custGeom>
              <a:avLst/>
              <a:gdLst>
                <a:gd name="T0" fmla="*/ 37 w 64"/>
                <a:gd name="T1" fmla="*/ 0 h 60"/>
                <a:gd name="T2" fmla="*/ 64 w 64"/>
                <a:gd name="T3" fmla="*/ 10 h 60"/>
                <a:gd name="T4" fmla="*/ 64 w 64"/>
                <a:gd name="T5" fmla="*/ 60 h 60"/>
                <a:gd name="T6" fmla="*/ 64 w 64"/>
                <a:gd name="T7" fmla="*/ 60 h 60"/>
                <a:gd name="T8" fmla="*/ 39 w 64"/>
                <a:gd name="T9" fmla="*/ 55 h 60"/>
                <a:gd name="T10" fmla="*/ 18 w 64"/>
                <a:gd name="T11" fmla="*/ 45 h 60"/>
                <a:gd name="T12" fmla="*/ 0 w 64"/>
                <a:gd name="T13" fmla="*/ 28 h 60"/>
                <a:gd name="T14" fmla="*/ 2 w 64"/>
                <a:gd name="T15" fmla="*/ 22 h 60"/>
                <a:gd name="T16" fmla="*/ 3 w 64"/>
                <a:gd name="T17" fmla="*/ 15 h 60"/>
                <a:gd name="T18" fmla="*/ 8 w 64"/>
                <a:gd name="T19" fmla="*/ 9 h 60"/>
                <a:gd name="T20" fmla="*/ 16 w 64"/>
                <a:gd name="T21" fmla="*/ 4 h 60"/>
                <a:gd name="T22" fmla="*/ 25 w 64"/>
                <a:gd name="T23" fmla="*/ 1 h 60"/>
                <a:gd name="T24" fmla="*/ 33 w 64"/>
                <a:gd name="T25" fmla="*/ 0 h 60"/>
                <a:gd name="T26" fmla="*/ 37 w 64"/>
                <a:gd name="T27" fmla="*/ 0 h 60"/>
                <a:gd name="T28" fmla="*/ 37 w 64"/>
                <a:gd name="T2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60">
                  <a:moveTo>
                    <a:pt x="37" y="0"/>
                  </a:moveTo>
                  <a:lnTo>
                    <a:pt x="64" y="10"/>
                  </a:lnTo>
                  <a:lnTo>
                    <a:pt x="64" y="60"/>
                  </a:lnTo>
                  <a:lnTo>
                    <a:pt x="64" y="60"/>
                  </a:lnTo>
                  <a:lnTo>
                    <a:pt x="39" y="55"/>
                  </a:lnTo>
                  <a:lnTo>
                    <a:pt x="18" y="45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3" y="15"/>
                  </a:lnTo>
                  <a:lnTo>
                    <a:pt x="8" y="9"/>
                  </a:lnTo>
                  <a:lnTo>
                    <a:pt x="16" y="4"/>
                  </a:lnTo>
                  <a:lnTo>
                    <a:pt x="25" y="1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95C03E"/>
            </a:solidFill>
            <a:ln w="0">
              <a:solidFill>
                <a:srgbClr val="95C03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228"/>
            <p:cNvSpPr>
              <a:spLocks/>
            </p:cNvSpPr>
            <p:nvPr/>
          </p:nvSpPr>
          <p:spPr bwMode="auto">
            <a:xfrm>
              <a:off x="4249717" y="4490703"/>
              <a:ext cx="71625" cy="64267"/>
            </a:xfrm>
            <a:custGeom>
              <a:avLst/>
              <a:gdLst>
                <a:gd name="T0" fmla="*/ 0 w 27"/>
                <a:gd name="T1" fmla="*/ 0 h 25"/>
                <a:gd name="T2" fmla="*/ 23 w 27"/>
                <a:gd name="T3" fmla="*/ 24 h 25"/>
                <a:gd name="T4" fmla="*/ 27 w 27"/>
                <a:gd name="T5" fmla="*/ 10 h 25"/>
                <a:gd name="T6" fmla="*/ 23 w 27"/>
                <a:gd name="T7" fmla="*/ 25 h 25"/>
                <a:gd name="T8" fmla="*/ 0 w 27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5">
                  <a:moveTo>
                    <a:pt x="0" y="0"/>
                  </a:moveTo>
                  <a:lnTo>
                    <a:pt x="23" y="24"/>
                  </a:lnTo>
                  <a:lnTo>
                    <a:pt x="27" y="10"/>
                  </a:lnTo>
                  <a:lnTo>
                    <a:pt x="23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9B2F"/>
            </a:solidFill>
            <a:ln w="0">
              <a:solidFill>
                <a:srgbClr val="6E9B2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229"/>
            <p:cNvSpPr>
              <a:spLocks/>
            </p:cNvSpPr>
            <p:nvPr/>
          </p:nvSpPr>
          <p:spPr bwMode="auto">
            <a:xfrm>
              <a:off x="4249717" y="4475279"/>
              <a:ext cx="71625" cy="77122"/>
            </a:xfrm>
            <a:custGeom>
              <a:avLst/>
              <a:gdLst>
                <a:gd name="T0" fmla="*/ 9 w 27"/>
                <a:gd name="T1" fmla="*/ 0 h 30"/>
                <a:gd name="T2" fmla="*/ 15 w 27"/>
                <a:gd name="T3" fmla="*/ 6 h 30"/>
                <a:gd name="T4" fmla="*/ 27 w 27"/>
                <a:gd name="T5" fmla="*/ 16 h 30"/>
                <a:gd name="T6" fmla="*/ 27 w 27"/>
                <a:gd name="T7" fmla="*/ 16 h 30"/>
                <a:gd name="T8" fmla="*/ 23 w 27"/>
                <a:gd name="T9" fmla="*/ 30 h 30"/>
                <a:gd name="T10" fmla="*/ 0 w 27"/>
                <a:gd name="T11" fmla="*/ 6 h 30"/>
                <a:gd name="T12" fmla="*/ 2 w 27"/>
                <a:gd name="T13" fmla="*/ 6 h 30"/>
                <a:gd name="T14" fmla="*/ 3 w 27"/>
                <a:gd name="T15" fmla="*/ 4 h 30"/>
                <a:gd name="T16" fmla="*/ 5 w 27"/>
                <a:gd name="T17" fmla="*/ 3 h 30"/>
                <a:gd name="T18" fmla="*/ 6 w 27"/>
                <a:gd name="T19" fmla="*/ 1 h 30"/>
                <a:gd name="T20" fmla="*/ 9 w 27"/>
                <a:gd name="T2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30">
                  <a:moveTo>
                    <a:pt x="9" y="0"/>
                  </a:moveTo>
                  <a:lnTo>
                    <a:pt x="15" y="6"/>
                  </a:lnTo>
                  <a:lnTo>
                    <a:pt x="27" y="16"/>
                  </a:lnTo>
                  <a:lnTo>
                    <a:pt x="27" y="16"/>
                  </a:lnTo>
                  <a:lnTo>
                    <a:pt x="23" y="30"/>
                  </a:lnTo>
                  <a:lnTo>
                    <a:pt x="0" y="6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230"/>
            <p:cNvSpPr>
              <a:spLocks/>
            </p:cNvSpPr>
            <p:nvPr/>
          </p:nvSpPr>
          <p:spPr bwMode="auto">
            <a:xfrm>
              <a:off x="4321341" y="4421295"/>
              <a:ext cx="47750" cy="95116"/>
            </a:xfrm>
            <a:custGeom>
              <a:avLst/>
              <a:gdLst>
                <a:gd name="T0" fmla="*/ 0 w 18"/>
                <a:gd name="T1" fmla="*/ 0 h 37"/>
                <a:gd name="T2" fmla="*/ 18 w 18"/>
                <a:gd name="T3" fmla="*/ 0 h 37"/>
                <a:gd name="T4" fmla="*/ 18 w 18"/>
                <a:gd name="T5" fmla="*/ 22 h 37"/>
                <a:gd name="T6" fmla="*/ 17 w 18"/>
                <a:gd name="T7" fmla="*/ 25 h 37"/>
                <a:gd name="T8" fmla="*/ 15 w 18"/>
                <a:gd name="T9" fmla="*/ 28 h 37"/>
                <a:gd name="T10" fmla="*/ 14 w 18"/>
                <a:gd name="T11" fmla="*/ 31 h 37"/>
                <a:gd name="T12" fmla="*/ 9 w 18"/>
                <a:gd name="T13" fmla="*/ 34 h 37"/>
                <a:gd name="T14" fmla="*/ 5 w 18"/>
                <a:gd name="T15" fmla="*/ 36 h 37"/>
                <a:gd name="T16" fmla="*/ 0 w 18"/>
                <a:gd name="T17" fmla="*/ 37 h 37"/>
                <a:gd name="T18" fmla="*/ 0 w 18"/>
                <a:gd name="T1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37">
                  <a:moveTo>
                    <a:pt x="0" y="0"/>
                  </a:moveTo>
                  <a:lnTo>
                    <a:pt x="18" y="0"/>
                  </a:lnTo>
                  <a:lnTo>
                    <a:pt x="18" y="22"/>
                  </a:lnTo>
                  <a:lnTo>
                    <a:pt x="17" y="25"/>
                  </a:lnTo>
                  <a:lnTo>
                    <a:pt x="15" y="28"/>
                  </a:lnTo>
                  <a:lnTo>
                    <a:pt x="14" y="31"/>
                  </a:lnTo>
                  <a:lnTo>
                    <a:pt x="9" y="34"/>
                  </a:lnTo>
                  <a:lnTo>
                    <a:pt x="5" y="36"/>
                  </a:lnTo>
                  <a:lnTo>
                    <a:pt x="0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231"/>
            <p:cNvSpPr>
              <a:spLocks/>
            </p:cNvSpPr>
            <p:nvPr/>
          </p:nvSpPr>
          <p:spPr bwMode="auto">
            <a:xfrm>
              <a:off x="4321341" y="4303042"/>
              <a:ext cx="61014" cy="164526"/>
            </a:xfrm>
            <a:custGeom>
              <a:avLst/>
              <a:gdLst>
                <a:gd name="T0" fmla="*/ 0 w 23"/>
                <a:gd name="T1" fmla="*/ 0 h 64"/>
                <a:gd name="T2" fmla="*/ 12 w 23"/>
                <a:gd name="T3" fmla="*/ 1 h 64"/>
                <a:gd name="T4" fmla="*/ 20 w 23"/>
                <a:gd name="T5" fmla="*/ 9 h 64"/>
                <a:gd name="T6" fmla="*/ 23 w 23"/>
                <a:gd name="T7" fmla="*/ 19 h 64"/>
                <a:gd name="T8" fmla="*/ 23 w 23"/>
                <a:gd name="T9" fmla="*/ 31 h 64"/>
                <a:gd name="T10" fmla="*/ 21 w 23"/>
                <a:gd name="T11" fmla="*/ 44 h 64"/>
                <a:gd name="T12" fmla="*/ 15 w 23"/>
                <a:gd name="T13" fmla="*/ 55 h 64"/>
                <a:gd name="T14" fmla="*/ 8 w 23"/>
                <a:gd name="T15" fmla="*/ 62 h 64"/>
                <a:gd name="T16" fmla="*/ 0 w 23"/>
                <a:gd name="T17" fmla="*/ 64 h 64"/>
                <a:gd name="T18" fmla="*/ 0 w 23"/>
                <a:gd name="T1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4">
                  <a:moveTo>
                    <a:pt x="0" y="0"/>
                  </a:moveTo>
                  <a:lnTo>
                    <a:pt x="12" y="1"/>
                  </a:lnTo>
                  <a:lnTo>
                    <a:pt x="20" y="9"/>
                  </a:lnTo>
                  <a:lnTo>
                    <a:pt x="23" y="19"/>
                  </a:lnTo>
                  <a:lnTo>
                    <a:pt x="23" y="31"/>
                  </a:lnTo>
                  <a:lnTo>
                    <a:pt x="21" y="44"/>
                  </a:lnTo>
                  <a:lnTo>
                    <a:pt x="15" y="55"/>
                  </a:lnTo>
                  <a:lnTo>
                    <a:pt x="8" y="62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232"/>
            <p:cNvSpPr>
              <a:spLocks/>
            </p:cNvSpPr>
            <p:nvPr/>
          </p:nvSpPr>
          <p:spPr bwMode="auto">
            <a:xfrm>
              <a:off x="4377049" y="4364739"/>
              <a:ext cx="15917" cy="41131"/>
            </a:xfrm>
            <a:custGeom>
              <a:avLst/>
              <a:gdLst>
                <a:gd name="T0" fmla="*/ 5 w 6"/>
                <a:gd name="T1" fmla="*/ 0 h 16"/>
                <a:gd name="T2" fmla="*/ 6 w 6"/>
                <a:gd name="T3" fmla="*/ 1 h 16"/>
                <a:gd name="T4" fmla="*/ 6 w 6"/>
                <a:gd name="T5" fmla="*/ 3 h 16"/>
                <a:gd name="T6" fmla="*/ 6 w 6"/>
                <a:gd name="T7" fmla="*/ 6 h 16"/>
                <a:gd name="T8" fmla="*/ 5 w 6"/>
                <a:gd name="T9" fmla="*/ 10 h 16"/>
                <a:gd name="T10" fmla="*/ 3 w 6"/>
                <a:gd name="T11" fmla="*/ 14 h 16"/>
                <a:gd name="T12" fmla="*/ 2 w 6"/>
                <a:gd name="T13" fmla="*/ 16 h 16"/>
                <a:gd name="T14" fmla="*/ 2 w 6"/>
                <a:gd name="T15" fmla="*/ 14 h 16"/>
                <a:gd name="T16" fmla="*/ 0 w 6"/>
                <a:gd name="T17" fmla="*/ 13 h 16"/>
                <a:gd name="T18" fmla="*/ 0 w 6"/>
                <a:gd name="T19" fmla="*/ 12 h 16"/>
                <a:gd name="T20" fmla="*/ 2 w 6"/>
                <a:gd name="T21" fmla="*/ 9 h 16"/>
                <a:gd name="T22" fmla="*/ 2 w 6"/>
                <a:gd name="T23" fmla="*/ 6 h 16"/>
                <a:gd name="T24" fmla="*/ 2 w 6"/>
                <a:gd name="T25" fmla="*/ 6 h 16"/>
                <a:gd name="T26" fmla="*/ 3 w 6"/>
                <a:gd name="T27" fmla="*/ 3 h 16"/>
                <a:gd name="T28" fmla="*/ 5 w 6"/>
                <a:gd name="T29" fmla="*/ 1 h 16"/>
                <a:gd name="T30" fmla="*/ 5 w 6"/>
                <a:gd name="T3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" h="16">
                  <a:moveTo>
                    <a:pt x="5" y="0"/>
                  </a:moveTo>
                  <a:lnTo>
                    <a:pt x="6" y="1"/>
                  </a:lnTo>
                  <a:lnTo>
                    <a:pt x="6" y="3"/>
                  </a:lnTo>
                  <a:lnTo>
                    <a:pt x="6" y="6"/>
                  </a:lnTo>
                  <a:lnTo>
                    <a:pt x="5" y="10"/>
                  </a:lnTo>
                  <a:lnTo>
                    <a:pt x="3" y="14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2" y="9"/>
                  </a:lnTo>
                  <a:lnTo>
                    <a:pt x="2" y="6"/>
                  </a:lnTo>
                  <a:lnTo>
                    <a:pt x="2" y="6"/>
                  </a:lnTo>
                  <a:lnTo>
                    <a:pt x="3" y="3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233"/>
            <p:cNvSpPr>
              <a:spLocks/>
            </p:cNvSpPr>
            <p:nvPr/>
          </p:nvSpPr>
          <p:spPr bwMode="auto">
            <a:xfrm>
              <a:off x="4321341" y="4490703"/>
              <a:ext cx="167125" cy="154243"/>
            </a:xfrm>
            <a:custGeom>
              <a:avLst/>
              <a:gdLst>
                <a:gd name="T0" fmla="*/ 26 w 63"/>
                <a:gd name="T1" fmla="*/ 0 h 60"/>
                <a:gd name="T2" fmla="*/ 26 w 63"/>
                <a:gd name="T3" fmla="*/ 0 h 60"/>
                <a:gd name="T4" fmla="*/ 30 w 63"/>
                <a:gd name="T5" fmla="*/ 0 h 60"/>
                <a:gd name="T6" fmla="*/ 37 w 63"/>
                <a:gd name="T7" fmla="*/ 1 h 60"/>
                <a:gd name="T8" fmla="*/ 48 w 63"/>
                <a:gd name="T9" fmla="*/ 4 h 60"/>
                <a:gd name="T10" fmla="*/ 55 w 63"/>
                <a:gd name="T11" fmla="*/ 9 h 60"/>
                <a:gd name="T12" fmla="*/ 60 w 63"/>
                <a:gd name="T13" fmla="*/ 15 h 60"/>
                <a:gd name="T14" fmla="*/ 61 w 63"/>
                <a:gd name="T15" fmla="*/ 22 h 60"/>
                <a:gd name="T16" fmla="*/ 63 w 63"/>
                <a:gd name="T17" fmla="*/ 28 h 60"/>
                <a:gd name="T18" fmla="*/ 45 w 63"/>
                <a:gd name="T19" fmla="*/ 45 h 60"/>
                <a:gd name="T20" fmla="*/ 24 w 63"/>
                <a:gd name="T21" fmla="*/ 55 h 60"/>
                <a:gd name="T22" fmla="*/ 0 w 63"/>
                <a:gd name="T23" fmla="*/ 60 h 60"/>
                <a:gd name="T24" fmla="*/ 0 w 63"/>
                <a:gd name="T25" fmla="*/ 10 h 60"/>
                <a:gd name="T26" fmla="*/ 26 w 63"/>
                <a:gd name="T2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3" h="60">
                  <a:moveTo>
                    <a:pt x="26" y="0"/>
                  </a:moveTo>
                  <a:lnTo>
                    <a:pt x="26" y="0"/>
                  </a:lnTo>
                  <a:lnTo>
                    <a:pt x="30" y="0"/>
                  </a:lnTo>
                  <a:lnTo>
                    <a:pt x="37" y="1"/>
                  </a:lnTo>
                  <a:lnTo>
                    <a:pt x="48" y="4"/>
                  </a:lnTo>
                  <a:lnTo>
                    <a:pt x="55" y="9"/>
                  </a:lnTo>
                  <a:lnTo>
                    <a:pt x="60" y="15"/>
                  </a:lnTo>
                  <a:lnTo>
                    <a:pt x="61" y="22"/>
                  </a:lnTo>
                  <a:lnTo>
                    <a:pt x="63" y="28"/>
                  </a:lnTo>
                  <a:lnTo>
                    <a:pt x="45" y="45"/>
                  </a:lnTo>
                  <a:lnTo>
                    <a:pt x="24" y="55"/>
                  </a:lnTo>
                  <a:lnTo>
                    <a:pt x="0" y="60"/>
                  </a:lnTo>
                  <a:lnTo>
                    <a:pt x="0" y="1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95C03E"/>
            </a:solidFill>
            <a:ln w="0">
              <a:solidFill>
                <a:srgbClr val="95C03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234"/>
            <p:cNvSpPr>
              <a:spLocks noEditPoints="1"/>
            </p:cNvSpPr>
            <p:nvPr/>
          </p:nvSpPr>
          <p:spPr bwMode="auto">
            <a:xfrm>
              <a:off x="4321341" y="4475279"/>
              <a:ext cx="68972" cy="41131"/>
            </a:xfrm>
            <a:custGeom>
              <a:avLst/>
              <a:gdLst>
                <a:gd name="T0" fmla="*/ 2 w 26"/>
                <a:gd name="T1" fmla="*/ 16 h 16"/>
                <a:gd name="T2" fmla="*/ 0 w 26"/>
                <a:gd name="T3" fmla="*/ 16 h 16"/>
                <a:gd name="T4" fmla="*/ 0 w 26"/>
                <a:gd name="T5" fmla="*/ 16 h 16"/>
                <a:gd name="T6" fmla="*/ 0 w 26"/>
                <a:gd name="T7" fmla="*/ 16 h 16"/>
                <a:gd name="T8" fmla="*/ 2 w 26"/>
                <a:gd name="T9" fmla="*/ 16 h 16"/>
                <a:gd name="T10" fmla="*/ 18 w 26"/>
                <a:gd name="T11" fmla="*/ 0 h 16"/>
                <a:gd name="T12" fmla="*/ 20 w 26"/>
                <a:gd name="T13" fmla="*/ 1 h 16"/>
                <a:gd name="T14" fmla="*/ 21 w 26"/>
                <a:gd name="T15" fmla="*/ 3 h 16"/>
                <a:gd name="T16" fmla="*/ 24 w 26"/>
                <a:gd name="T17" fmla="*/ 4 h 16"/>
                <a:gd name="T18" fmla="*/ 26 w 26"/>
                <a:gd name="T19" fmla="*/ 6 h 16"/>
                <a:gd name="T20" fmla="*/ 26 w 26"/>
                <a:gd name="T21" fmla="*/ 6 h 16"/>
                <a:gd name="T22" fmla="*/ 12 w 26"/>
                <a:gd name="T23" fmla="*/ 12 h 16"/>
                <a:gd name="T24" fmla="*/ 15 w 26"/>
                <a:gd name="T25" fmla="*/ 9 h 16"/>
                <a:gd name="T26" fmla="*/ 17 w 26"/>
                <a:gd name="T27" fmla="*/ 4 h 16"/>
                <a:gd name="T28" fmla="*/ 18 w 26"/>
                <a:gd name="T29" fmla="*/ 1 h 16"/>
                <a:gd name="T30" fmla="*/ 18 w 26"/>
                <a:gd name="T3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" h="16">
                  <a:moveTo>
                    <a:pt x="2" y="16"/>
                  </a:move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6"/>
                  </a:lnTo>
                  <a:close/>
                  <a:moveTo>
                    <a:pt x="18" y="0"/>
                  </a:moveTo>
                  <a:lnTo>
                    <a:pt x="20" y="1"/>
                  </a:lnTo>
                  <a:lnTo>
                    <a:pt x="21" y="3"/>
                  </a:lnTo>
                  <a:lnTo>
                    <a:pt x="24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12" y="12"/>
                  </a:lnTo>
                  <a:lnTo>
                    <a:pt x="15" y="9"/>
                  </a:lnTo>
                  <a:lnTo>
                    <a:pt x="17" y="4"/>
                  </a:lnTo>
                  <a:lnTo>
                    <a:pt x="18" y="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B2C0"/>
            </a:solidFill>
            <a:ln w="0">
              <a:solidFill>
                <a:srgbClr val="33B2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235"/>
            <p:cNvSpPr>
              <a:spLocks/>
            </p:cNvSpPr>
            <p:nvPr/>
          </p:nvSpPr>
          <p:spPr bwMode="auto">
            <a:xfrm>
              <a:off x="4321341" y="4475279"/>
              <a:ext cx="47750" cy="41131"/>
            </a:xfrm>
            <a:custGeom>
              <a:avLst/>
              <a:gdLst>
                <a:gd name="T0" fmla="*/ 18 w 18"/>
                <a:gd name="T1" fmla="*/ 0 h 16"/>
                <a:gd name="T2" fmla="*/ 18 w 18"/>
                <a:gd name="T3" fmla="*/ 1 h 16"/>
                <a:gd name="T4" fmla="*/ 17 w 18"/>
                <a:gd name="T5" fmla="*/ 4 h 16"/>
                <a:gd name="T6" fmla="*/ 15 w 18"/>
                <a:gd name="T7" fmla="*/ 9 h 16"/>
                <a:gd name="T8" fmla="*/ 12 w 18"/>
                <a:gd name="T9" fmla="*/ 12 h 16"/>
                <a:gd name="T10" fmla="*/ 2 w 18"/>
                <a:gd name="T11" fmla="*/ 16 h 16"/>
                <a:gd name="T12" fmla="*/ 0 w 18"/>
                <a:gd name="T13" fmla="*/ 16 h 16"/>
                <a:gd name="T14" fmla="*/ 11 w 18"/>
                <a:gd name="T15" fmla="*/ 6 h 16"/>
                <a:gd name="T16" fmla="*/ 18 w 18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16">
                  <a:moveTo>
                    <a:pt x="18" y="0"/>
                  </a:moveTo>
                  <a:lnTo>
                    <a:pt x="18" y="1"/>
                  </a:lnTo>
                  <a:lnTo>
                    <a:pt x="17" y="4"/>
                  </a:lnTo>
                  <a:lnTo>
                    <a:pt x="15" y="9"/>
                  </a:lnTo>
                  <a:lnTo>
                    <a:pt x="12" y="12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11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6A771"/>
            </a:solidFill>
            <a:ln w="0">
              <a:solidFill>
                <a:srgbClr val="B6A77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236"/>
            <p:cNvSpPr>
              <a:spLocks/>
            </p:cNvSpPr>
            <p:nvPr/>
          </p:nvSpPr>
          <p:spPr bwMode="auto">
            <a:xfrm>
              <a:off x="4321341" y="4490703"/>
              <a:ext cx="68972" cy="64267"/>
            </a:xfrm>
            <a:custGeom>
              <a:avLst/>
              <a:gdLst>
                <a:gd name="T0" fmla="*/ 26 w 26"/>
                <a:gd name="T1" fmla="*/ 0 h 25"/>
                <a:gd name="T2" fmla="*/ 5 w 26"/>
                <a:gd name="T3" fmla="*/ 25 h 25"/>
                <a:gd name="T4" fmla="*/ 0 w 26"/>
                <a:gd name="T5" fmla="*/ 10 h 25"/>
                <a:gd name="T6" fmla="*/ 2 w 26"/>
                <a:gd name="T7" fmla="*/ 10 h 25"/>
                <a:gd name="T8" fmla="*/ 12 w 26"/>
                <a:gd name="T9" fmla="*/ 6 h 25"/>
                <a:gd name="T10" fmla="*/ 26 w 26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25">
                  <a:moveTo>
                    <a:pt x="26" y="0"/>
                  </a:moveTo>
                  <a:lnTo>
                    <a:pt x="5" y="25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12" y="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6E9B2F"/>
            </a:solidFill>
            <a:ln w="0">
              <a:solidFill>
                <a:srgbClr val="6E9B2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237"/>
            <p:cNvSpPr>
              <a:spLocks/>
            </p:cNvSpPr>
            <p:nvPr/>
          </p:nvSpPr>
          <p:spPr bwMode="auto">
            <a:xfrm>
              <a:off x="4321341" y="4475279"/>
              <a:ext cx="68972" cy="77122"/>
            </a:xfrm>
            <a:custGeom>
              <a:avLst/>
              <a:gdLst>
                <a:gd name="T0" fmla="*/ 18 w 26"/>
                <a:gd name="T1" fmla="*/ 0 h 30"/>
                <a:gd name="T2" fmla="*/ 20 w 26"/>
                <a:gd name="T3" fmla="*/ 1 h 30"/>
                <a:gd name="T4" fmla="*/ 21 w 26"/>
                <a:gd name="T5" fmla="*/ 3 h 30"/>
                <a:gd name="T6" fmla="*/ 24 w 26"/>
                <a:gd name="T7" fmla="*/ 4 h 30"/>
                <a:gd name="T8" fmla="*/ 26 w 26"/>
                <a:gd name="T9" fmla="*/ 6 h 30"/>
                <a:gd name="T10" fmla="*/ 26 w 26"/>
                <a:gd name="T11" fmla="*/ 6 h 30"/>
                <a:gd name="T12" fmla="*/ 5 w 26"/>
                <a:gd name="T13" fmla="*/ 30 h 30"/>
                <a:gd name="T14" fmla="*/ 0 w 26"/>
                <a:gd name="T15" fmla="*/ 16 h 30"/>
                <a:gd name="T16" fmla="*/ 0 w 26"/>
                <a:gd name="T17" fmla="*/ 16 h 30"/>
                <a:gd name="T18" fmla="*/ 11 w 26"/>
                <a:gd name="T19" fmla="*/ 6 h 30"/>
                <a:gd name="T20" fmla="*/ 18 w 26"/>
                <a:gd name="T2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30">
                  <a:moveTo>
                    <a:pt x="18" y="0"/>
                  </a:moveTo>
                  <a:lnTo>
                    <a:pt x="20" y="1"/>
                  </a:lnTo>
                  <a:lnTo>
                    <a:pt x="21" y="3"/>
                  </a:lnTo>
                  <a:lnTo>
                    <a:pt x="24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5" y="3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1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238"/>
            <p:cNvSpPr>
              <a:spLocks/>
            </p:cNvSpPr>
            <p:nvPr/>
          </p:nvSpPr>
          <p:spPr bwMode="auto">
            <a:xfrm>
              <a:off x="4249717" y="4267052"/>
              <a:ext cx="140597" cy="128536"/>
            </a:xfrm>
            <a:custGeom>
              <a:avLst/>
              <a:gdLst>
                <a:gd name="T0" fmla="*/ 26 w 53"/>
                <a:gd name="T1" fmla="*/ 0 h 50"/>
                <a:gd name="T2" fmla="*/ 35 w 53"/>
                <a:gd name="T3" fmla="*/ 2 h 50"/>
                <a:gd name="T4" fmla="*/ 44 w 53"/>
                <a:gd name="T5" fmla="*/ 5 h 50"/>
                <a:gd name="T6" fmla="*/ 50 w 53"/>
                <a:gd name="T7" fmla="*/ 12 h 50"/>
                <a:gd name="T8" fmla="*/ 53 w 53"/>
                <a:gd name="T9" fmla="*/ 24 h 50"/>
                <a:gd name="T10" fmla="*/ 53 w 53"/>
                <a:gd name="T11" fmla="*/ 38 h 50"/>
                <a:gd name="T12" fmla="*/ 51 w 53"/>
                <a:gd name="T13" fmla="*/ 47 h 50"/>
                <a:gd name="T14" fmla="*/ 50 w 53"/>
                <a:gd name="T15" fmla="*/ 50 h 50"/>
                <a:gd name="T16" fmla="*/ 50 w 53"/>
                <a:gd name="T17" fmla="*/ 47 h 50"/>
                <a:gd name="T18" fmla="*/ 50 w 53"/>
                <a:gd name="T19" fmla="*/ 39 h 50"/>
                <a:gd name="T20" fmla="*/ 48 w 53"/>
                <a:gd name="T21" fmla="*/ 30 h 50"/>
                <a:gd name="T22" fmla="*/ 45 w 53"/>
                <a:gd name="T23" fmla="*/ 21 h 50"/>
                <a:gd name="T24" fmla="*/ 44 w 53"/>
                <a:gd name="T25" fmla="*/ 24 h 50"/>
                <a:gd name="T26" fmla="*/ 41 w 53"/>
                <a:gd name="T27" fmla="*/ 27 h 50"/>
                <a:gd name="T28" fmla="*/ 36 w 53"/>
                <a:gd name="T29" fmla="*/ 29 h 50"/>
                <a:gd name="T30" fmla="*/ 33 w 53"/>
                <a:gd name="T31" fmla="*/ 30 h 50"/>
                <a:gd name="T32" fmla="*/ 32 w 53"/>
                <a:gd name="T33" fmla="*/ 32 h 50"/>
                <a:gd name="T34" fmla="*/ 30 w 53"/>
                <a:gd name="T35" fmla="*/ 32 h 50"/>
                <a:gd name="T36" fmla="*/ 32 w 53"/>
                <a:gd name="T37" fmla="*/ 30 h 50"/>
                <a:gd name="T38" fmla="*/ 33 w 53"/>
                <a:gd name="T39" fmla="*/ 30 h 50"/>
                <a:gd name="T40" fmla="*/ 35 w 53"/>
                <a:gd name="T41" fmla="*/ 29 h 50"/>
                <a:gd name="T42" fmla="*/ 36 w 53"/>
                <a:gd name="T43" fmla="*/ 26 h 50"/>
                <a:gd name="T44" fmla="*/ 39 w 53"/>
                <a:gd name="T45" fmla="*/ 24 h 50"/>
                <a:gd name="T46" fmla="*/ 36 w 53"/>
                <a:gd name="T47" fmla="*/ 24 h 50"/>
                <a:gd name="T48" fmla="*/ 35 w 53"/>
                <a:gd name="T49" fmla="*/ 26 h 50"/>
                <a:gd name="T50" fmla="*/ 30 w 53"/>
                <a:gd name="T51" fmla="*/ 27 h 50"/>
                <a:gd name="T52" fmla="*/ 26 w 53"/>
                <a:gd name="T53" fmla="*/ 29 h 50"/>
                <a:gd name="T54" fmla="*/ 21 w 53"/>
                <a:gd name="T55" fmla="*/ 29 h 50"/>
                <a:gd name="T56" fmla="*/ 18 w 53"/>
                <a:gd name="T57" fmla="*/ 29 h 50"/>
                <a:gd name="T58" fmla="*/ 15 w 53"/>
                <a:gd name="T59" fmla="*/ 29 h 50"/>
                <a:gd name="T60" fmla="*/ 14 w 53"/>
                <a:gd name="T61" fmla="*/ 29 h 50"/>
                <a:gd name="T62" fmla="*/ 15 w 53"/>
                <a:gd name="T63" fmla="*/ 27 h 50"/>
                <a:gd name="T64" fmla="*/ 17 w 53"/>
                <a:gd name="T65" fmla="*/ 26 h 50"/>
                <a:gd name="T66" fmla="*/ 20 w 53"/>
                <a:gd name="T67" fmla="*/ 24 h 50"/>
                <a:gd name="T68" fmla="*/ 24 w 53"/>
                <a:gd name="T69" fmla="*/ 21 h 50"/>
                <a:gd name="T70" fmla="*/ 21 w 53"/>
                <a:gd name="T71" fmla="*/ 23 h 50"/>
                <a:gd name="T72" fmla="*/ 17 w 53"/>
                <a:gd name="T73" fmla="*/ 24 h 50"/>
                <a:gd name="T74" fmla="*/ 14 w 53"/>
                <a:gd name="T75" fmla="*/ 26 h 50"/>
                <a:gd name="T76" fmla="*/ 9 w 53"/>
                <a:gd name="T77" fmla="*/ 26 h 50"/>
                <a:gd name="T78" fmla="*/ 6 w 53"/>
                <a:gd name="T79" fmla="*/ 26 h 50"/>
                <a:gd name="T80" fmla="*/ 5 w 53"/>
                <a:gd name="T81" fmla="*/ 30 h 50"/>
                <a:gd name="T82" fmla="*/ 3 w 53"/>
                <a:gd name="T83" fmla="*/ 36 h 50"/>
                <a:gd name="T84" fmla="*/ 3 w 53"/>
                <a:gd name="T85" fmla="*/ 41 h 50"/>
                <a:gd name="T86" fmla="*/ 3 w 53"/>
                <a:gd name="T87" fmla="*/ 45 h 50"/>
                <a:gd name="T88" fmla="*/ 3 w 53"/>
                <a:gd name="T89" fmla="*/ 48 h 50"/>
                <a:gd name="T90" fmla="*/ 3 w 53"/>
                <a:gd name="T91" fmla="*/ 50 h 50"/>
                <a:gd name="T92" fmla="*/ 2 w 53"/>
                <a:gd name="T93" fmla="*/ 47 h 50"/>
                <a:gd name="T94" fmla="*/ 0 w 53"/>
                <a:gd name="T95" fmla="*/ 38 h 50"/>
                <a:gd name="T96" fmla="*/ 0 w 53"/>
                <a:gd name="T97" fmla="*/ 24 h 50"/>
                <a:gd name="T98" fmla="*/ 3 w 53"/>
                <a:gd name="T99" fmla="*/ 12 h 50"/>
                <a:gd name="T100" fmla="*/ 9 w 53"/>
                <a:gd name="T101" fmla="*/ 5 h 50"/>
                <a:gd name="T102" fmla="*/ 18 w 53"/>
                <a:gd name="T103" fmla="*/ 2 h 50"/>
                <a:gd name="T104" fmla="*/ 26 w 53"/>
                <a:gd name="T10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3" h="50">
                  <a:moveTo>
                    <a:pt x="26" y="0"/>
                  </a:moveTo>
                  <a:lnTo>
                    <a:pt x="35" y="2"/>
                  </a:lnTo>
                  <a:lnTo>
                    <a:pt x="44" y="5"/>
                  </a:lnTo>
                  <a:lnTo>
                    <a:pt x="50" y="12"/>
                  </a:lnTo>
                  <a:lnTo>
                    <a:pt x="53" y="24"/>
                  </a:lnTo>
                  <a:lnTo>
                    <a:pt x="53" y="38"/>
                  </a:lnTo>
                  <a:lnTo>
                    <a:pt x="51" y="47"/>
                  </a:lnTo>
                  <a:lnTo>
                    <a:pt x="50" y="50"/>
                  </a:lnTo>
                  <a:lnTo>
                    <a:pt x="50" y="47"/>
                  </a:lnTo>
                  <a:lnTo>
                    <a:pt x="50" y="39"/>
                  </a:lnTo>
                  <a:lnTo>
                    <a:pt x="48" y="30"/>
                  </a:lnTo>
                  <a:lnTo>
                    <a:pt x="45" y="21"/>
                  </a:lnTo>
                  <a:lnTo>
                    <a:pt x="44" y="24"/>
                  </a:lnTo>
                  <a:lnTo>
                    <a:pt x="41" y="27"/>
                  </a:lnTo>
                  <a:lnTo>
                    <a:pt x="36" y="29"/>
                  </a:lnTo>
                  <a:lnTo>
                    <a:pt x="33" y="30"/>
                  </a:lnTo>
                  <a:lnTo>
                    <a:pt x="32" y="32"/>
                  </a:lnTo>
                  <a:lnTo>
                    <a:pt x="30" y="32"/>
                  </a:lnTo>
                  <a:lnTo>
                    <a:pt x="32" y="30"/>
                  </a:lnTo>
                  <a:lnTo>
                    <a:pt x="33" y="30"/>
                  </a:lnTo>
                  <a:lnTo>
                    <a:pt x="35" y="29"/>
                  </a:lnTo>
                  <a:lnTo>
                    <a:pt x="36" y="26"/>
                  </a:lnTo>
                  <a:lnTo>
                    <a:pt x="39" y="24"/>
                  </a:lnTo>
                  <a:lnTo>
                    <a:pt x="36" y="24"/>
                  </a:lnTo>
                  <a:lnTo>
                    <a:pt x="35" y="26"/>
                  </a:lnTo>
                  <a:lnTo>
                    <a:pt x="30" y="27"/>
                  </a:lnTo>
                  <a:lnTo>
                    <a:pt x="26" y="29"/>
                  </a:lnTo>
                  <a:lnTo>
                    <a:pt x="21" y="29"/>
                  </a:lnTo>
                  <a:lnTo>
                    <a:pt x="18" y="29"/>
                  </a:lnTo>
                  <a:lnTo>
                    <a:pt x="15" y="29"/>
                  </a:lnTo>
                  <a:lnTo>
                    <a:pt x="14" y="29"/>
                  </a:lnTo>
                  <a:lnTo>
                    <a:pt x="15" y="27"/>
                  </a:lnTo>
                  <a:lnTo>
                    <a:pt x="17" y="26"/>
                  </a:lnTo>
                  <a:lnTo>
                    <a:pt x="20" y="24"/>
                  </a:lnTo>
                  <a:lnTo>
                    <a:pt x="24" y="21"/>
                  </a:lnTo>
                  <a:lnTo>
                    <a:pt x="21" y="23"/>
                  </a:lnTo>
                  <a:lnTo>
                    <a:pt x="17" y="24"/>
                  </a:lnTo>
                  <a:lnTo>
                    <a:pt x="14" y="26"/>
                  </a:lnTo>
                  <a:lnTo>
                    <a:pt x="9" y="26"/>
                  </a:lnTo>
                  <a:lnTo>
                    <a:pt x="6" y="26"/>
                  </a:lnTo>
                  <a:lnTo>
                    <a:pt x="5" y="30"/>
                  </a:lnTo>
                  <a:lnTo>
                    <a:pt x="3" y="36"/>
                  </a:lnTo>
                  <a:lnTo>
                    <a:pt x="3" y="41"/>
                  </a:lnTo>
                  <a:lnTo>
                    <a:pt x="3" y="45"/>
                  </a:lnTo>
                  <a:lnTo>
                    <a:pt x="3" y="48"/>
                  </a:lnTo>
                  <a:lnTo>
                    <a:pt x="3" y="50"/>
                  </a:lnTo>
                  <a:lnTo>
                    <a:pt x="2" y="47"/>
                  </a:lnTo>
                  <a:lnTo>
                    <a:pt x="0" y="38"/>
                  </a:lnTo>
                  <a:lnTo>
                    <a:pt x="0" y="24"/>
                  </a:lnTo>
                  <a:lnTo>
                    <a:pt x="3" y="12"/>
                  </a:lnTo>
                  <a:lnTo>
                    <a:pt x="9" y="5"/>
                  </a:lnTo>
                  <a:lnTo>
                    <a:pt x="18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260"/>
            <p:cNvSpPr>
              <a:spLocks/>
            </p:cNvSpPr>
            <p:nvPr/>
          </p:nvSpPr>
          <p:spPr bwMode="auto">
            <a:xfrm>
              <a:off x="4451327" y="4205355"/>
              <a:ext cx="448317" cy="460158"/>
            </a:xfrm>
            <a:custGeom>
              <a:avLst/>
              <a:gdLst>
                <a:gd name="T0" fmla="*/ 35 w 169"/>
                <a:gd name="T1" fmla="*/ 0 h 179"/>
                <a:gd name="T2" fmla="*/ 51 w 169"/>
                <a:gd name="T3" fmla="*/ 0 h 179"/>
                <a:gd name="T4" fmla="*/ 69 w 169"/>
                <a:gd name="T5" fmla="*/ 3 h 179"/>
                <a:gd name="T6" fmla="*/ 87 w 169"/>
                <a:gd name="T7" fmla="*/ 12 h 179"/>
                <a:gd name="T8" fmla="*/ 103 w 169"/>
                <a:gd name="T9" fmla="*/ 24 h 179"/>
                <a:gd name="T10" fmla="*/ 120 w 169"/>
                <a:gd name="T11" fmla="*/ 45 h 179"/>
                <a:gd name="T12" fmla="*/ 135 w 169"/>
                <a:gd name="T13" fmla="*/ 72 h 179"/>
                <a:gd name="T14" fmla="*/ 151 w 169"/>
                <a:gd name="T15" fmla="*/ 71 h 179"/>
                <a:gd name="T16" fmla="*/ 162 w 169"/>
                <a:gd name="T17" fmla="*/ 69 h 179"/>
                <a:gd name="T18" fmla="*/ 168 w 169"/>
                <a:gd name="T19" fmla="*/ 69 h 179"/>
                <a:gd name="T20" fmla="*/ 169 w 169"/>
                <a:gd name="T21" fmla="*/ 69 h 179"/>
                <a:gd name="T22" fmla="*/ 169 w 169"/>
                <a:gd name="T23" fmla="*/ 69 h 179"/>
                <a:gd name="T24" fmla="*/ 121 w 169"/>
                <a:gd name="T25" fmla="*/ 179 h 179"/>
                <a:gd name="T26" fmla="*/ 39 w 169"/>
                <a:gd name="T27" fmla="*/ 82 h 179"/>
                <a:gd name="T28" fmla="*/ 72 w 169"/>
                <a:gd name="T29" fmla="*/ 78 h 179"/>
                <a:gd name="T30" fmla="*/ 82 w 169"/>
                <a:gd name="T31" fmla="*/ 78 h 179"/>
                <a:gd name="T32" fmla="*/ 82 w 169"/>
                <a:gd name="T33" fmla="*/ 75 h 179"/>
                <a:gd name="T34" fmla="*/ 79 w 169"/>
                <a:gd name="T35" fmla="*/ 69 h 179"/>
                <a:gd name="T36" fmla="*/ 75 w 169"/>
                <a:gd name="T37" fmla="*/ 59 h 179"/>
                <a:gd name="T38" fmla="*/ 69 w 169"/>
                <a:gd name="T39" fmla="*/ 47 h 179"/>
                <a:gd name="T40" fmla="*/ 59 w 169"/>
                <a:gd name="T41" fmla="*/ 35 h 179"/>
                <a:gd name="T42" fmla="*/ 44 w 169"/>
                <a:gd name="T43" fmla="*/ 24 h 179"/>
                <a:gd name="T44" fmla="*/ 26 w 169"/>
                <a:gd name="T45" fmla="*/ 14 h 179"/>
                <a:gd name="T46" fmla="*/ 0 w 169"/>
                <a:gd name="T47" fmla="*/ 8 h 179"/>
                <a:gd name="T48" fmla="*/ 3 w 169"/>
                <a:gd name="T49" fmla="*/ 8 h 179"/>
                <a:gd name="T50" fmla="*/ 11 w 169"/>
                <a:gd name="T51" fmla="*/ 5 h 179"/>
                <a:gd name="T52" fmla="*/ 21 w 169"/>
                <a:gd name="T53" fmla="*/ 2 h 179"/>
                <a:gd name="T54" fmla="*/ 35 w 169"/>
                <a:gd name="T55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9" h="179">
                  <a:moveTo>
                    <a:pt x="35" y="0"/>
                  </a:moveTo>
                  <a:lnTo>
                    <a:pt x="51" y="0"/>
                  </a:lnTo>
                  <a:lnTo>
                    <a:pt x="69" y="3"/>
                  </a:lnTo>
                  <a:lnTo>
                    <a:pt x="87" y="12"/>
                  </a:lnTo>
                  <a:lnTo>
                    <a:pt x="103" y="24"/>
                  </a:lnTo>
                  <a:lnTo>
                    <a:pt x="120" y="45"/>
                  </a:lnTo>
                  <a:lnTo>
                    <a:pt x="135" y="72"/>
                  </a:lnTo>
                  <a:lnTo>
                    <a:pt x="151" y="71"/>
                  </a:lnTo>
                  <a:lnTo>
                    <a:pt x="162" y="69"/>
                  </a:lnTo>
                  <a:lnTo>
                    <a:pt x="168" y="69"/>
                  </a:lnTo>
                  <a:lnTo>
                    <a:pt x="169" y="69"/>
                  </a:lnTo>
                  <a:lnTo>
                    <a:pt x="169" y="69"/>
                  </a:lnTo>
                  <a:lnTo>
                    <a:pt x="121" y="179"/>
                  </a:lnTo>
                  <a:lnTo>
                    <a:pt x="39" y="82"/>
                  </a:lnTo>
                  <a:lnTo>
                    <a:pt x="72" y="78"/>
                  </a:lnTo>
                  <a:lnTo>
                    <a:pt x="82" y="78"/>
                  </a:lnTo>
                  <a:lnTo>
                    <a:pt x="82" y="75"/>
                  </a:lnTo>
                  <a:lnTo>
                    <a:pt x="79" y="69"/>
                  </a:lnTo>
                  <a:lnTo>
                    <a:pt x="75" y="59"/>
                  </a:lnTo>
                  <a:lnTo>
                    <a:pt x="69" y="47"/>
                  </a:lnTo>
                  <a:lnTo>
                    <a:pt x="59" y="35"/>
                  </a:lnTo>
                  <a:lnTo>
                    <a:pt x="44" y="24"/>
                  </a:lnTo>
                  <a:lnTo>
                    <a:pt x="26" y="14"/>
                  </a:lnTo>
                  <a:lnTo>
                    <a:pt x="0" y="8"/>
                  </a:lnTo>
                  <a:lnTo>
                    <a:pt x="3" y="8"/>
                  </a:lnTo>
                  <a:lnTo>
                    <a:pt x="11" y="5"/>
                  </a:lnTo>
                  <a:lnTo>
                    <a:pt x="21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261"/>
            <p:cNvSpPr>
              <a:spLocks/>
            </p:cNvSpPr>
            <p:nvPr/>
          </p:nvSpPr>
          <p:spPr bwMode="auto">
            <a:xfrm>
              <a:off x="3926081" y="4493275"/>
              <a:ext cx="448317" cy="431881"/>
            </a:xfrm>
            <a:custGeom>
              <a:avLst/>
              <a:gdLst>
                <a:gd name="T0" fmla="*/ 39 w 169"/>
                <a:gd name="T1" fmla="*/ 0 h 168"/>
                <a:gd name="T2" fmla="*/ 127 w 169"/>
                <a:gd name="T3" fmla="*/ 87 h 168"/>
                <a:gd name="T4" fmla="*/ 94 w 169"/>
                <a:gd name="T5" fmla="*/ 93 h 168"/>
                <a:gd name="T6" fmla="*/ 84 w 169"/>
                <a:gd name="T7" fmla="*/ 94 h 168"/>
                <a:gd name="T8" fmla="*/ 85 w 169"/>
                <a:gd name="T9" fmla="*/ 97 h 168"/>
                <a:gd name="T10" fmla="*/ 88 w 169"/>
                <a:gd name="T11" fmla="*/ 103 h 168"/>
                <a:gd name="T12" fmla="*/ 93 w 169"/>
                <a:gd name="T13" fmla="*/ 114 h 168"/>
                <a:gd name="T14" fmla="*/ 100 w 169"/>
                <a:gd name="T15" fmla="*/ 124 h 168"/>
                <a:gd name="T16" fmla="*/ 112 w 169"/>
                <a:gd name="T17" fmla="*/ 135 h 168"/>
                <a:gd name="T18" fmla="*/ 125 w 169"/>
                <a:gd name="T19" fmla="*/ 144 h 168"/>
                <a:gd name="T20" fmla="*/ 145 w 169"/>
                <a:gd name="T21" fmla="*/ 153 h 168"/>
                <a:gd name="T22" fmla="*/ 169 w 169"/>
                <a:gd name="T23" fmla="*/ 156 h 168"/>
                <a:gd name="T24" fmla="*/ 167 w 169"/>
                <a:gd name="T25" fmla="*/ 157 h 168"/>
                <a:gd name="T26" fmla="*/ 160 w 169"/>
                <a:gd name="T27" fmla="*/ 160 h 168"/>
                <a:gd name="T28" fmla="*/ 149 w 169"/>
                <a:gd name="T29" fmla="*/ 163 h 168"/>
                <a:gd name="T30" fmla="*/ 136 w 169"/>
                <a:gd name="T31" fmla="*/ 166 h 168"/>
                <a:gd name="T32" fmla="*/ 121 w 169"/>
                <a:gd name="T33" fmla="*/ 168 h 168"/>
                <a:gd name="T34" fmla="*/ 103 w 169"/>
                <a:gd name="T35" fmla="*/ 166 h 168"/>
                <a:gd name="T36" fmla="*/ 87 w 169"/>
                <a:gd name="T37" fmla="*/ 160 h 168"/>
                <a:gd name="T38" fmla="*/ 69 w 169"/>
                <a:gd name="T39" fmla="*/ 148 h 168"/>
                <a:gd name="T40" fmla="*/ 51 w 169"/>
                <a:gd name="T41" fmla="*/ 130 h 168"/>
                <a:gd name="T42" fmla="*/ 34 w 169"/>
                <a:gd name="T43" fmla="*/ 105 h 168"/>
                <a:gd name="T44" fmla="*/ 18 w 169"/>
                <a:gd name="T45" fmla="*/ 108 h 168"/>
                <a:gd name="T46" fmla="*/ 7 w 169"/>
                <a:gd name="T47" fmla="*/ 109 h 168"/>
                <a:gd name="T48" fmla="*/ 3 w 169"/>
                <a:gd name="T49" fmla="*/ 111 h 168"/>
                <a:gd name="T50" fmla="*/ 2 w 169"/>
                <a:gd name="T51" fmla="*/ 111 h 168"/>
                <a:gd name="T52" fmla="*/ 0 w 169"/>
                <a:gd name="T53" fmla="*/ 111 h 168"/>
                <a:gd name="T54" fmla="*/ 39 w 169"/>
                <a:gd name="T5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9" h="168">
                  <a:moveTo>
                    <a:pt x="39" y="0"/>
                  </a:moveTo>
                  <a:lnTo>
                    <a:pt x="127" y="87"/>
                  </a:lnTo>
                  <a:lnTo>
                    <a:pt x="94" y="93"/>
                  </a:lnTo>
                  <a:lnTo>
                    <a:pt x="84" y="94"/>
                  </a:lnTo>
                  <a:lnTo>
                    <a:pt x="85" y="97"/>
                  </a:lnTo>
                  <a:lnTo>
                    <a:pt x="88" y="103"/>
                  </a:lnTo>
                  <a:lnTo>
                    <a:pt x="93" y="114"/>
                  </a:lnTo>
                  <a:lnTo>
                    <a:pt x="100" y="124"/>
                  </a:lnTo>
                  <a:lnTo>
                    <a:pt x="112" y="135"/>
                  </a:lnTo>
                  <a:lnTo>
                    <a:pt x="125" y="144"/>
                  </a:lnTo>
                  <a:lnTo>
                    <a:pt x="145" y="153"/>
                  </a:lnTo>
                  <a:lnTo>
                    <a:pt x="169" y="156"/>
                  </a:lnTo>
                  <a:lnTo>
                    <a:pt x="167" y="157"/>
                  </a:lnTo>
                  <a:lnTo>
                    <a:pt x="160" y="160"/>
                  </a:lnTo>
                  <a:lnTo>
                    <a:pt x="149" y="163"/>
                  </a:lnTo>
                  <a:lnTo>
                    <a:pt x="136" y="166"/>
                  </a:lnTo>
                  <a:lnTo>
                    <a:pt x="121" y="168"/>
                  </a:lnTo>
                  <a:lnTo>
                    <a:pt x="103" y="166"/>
                  </a:lnTo>
                  <a:lnTo>
                    <a:pt x="87" y="160"/>
                  </a:lnTo>
                  <a:lnTo>
                    <a:pt x="69" y="148"/>
                  </a:lnTo>
                  <a:lnTo>
                    <a:pt x="51" y="130"/>
                  </a:lnTo>
                  <a:lnTo>
                    <a:pt x="34" y="105"/>
                  </a:lnTo>
                  <a:lnTo>
                    <a:pt x="18" y="108"/>
                  </a:lnTo>
                  <a:lnTo>
                    <a:pt x="7" y="109"/>
                  </a:lnTo>
                  <a:lnTo>
                    <a:pt x="3" y="111"/>
                  </a:lnTo>
                  <a:lnTo>
                    <a:pt x="2" y="111"/>
                  </a:lnTo>
                  <a:lnTo>
                    <a:pt x="0" y="11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262"/>
            <p:cNvSpPr>
              <a:spLocks/>
            </p:cNvSpPr>
            <p:nvPr/>
          </p:nvSpPr>
          <p:spPr bwMode="auto">
            <a:xfrm>
              <a:off x="4408883" y="4506128"/>
              <a:ext cx="95499" cy="205657"/>
            </a:xfrm>
            <a:custGeom>
              <a:avLst/>
              <a:gdLst>
                <a:gd name="T0" fmla="*/ 36 w 36"/>
                <a:gd name="T1" fmla="*/ 0 h 80"/>
                <a:gd name="T2" fmla="*/ 36 w 36"/>
                <a:gd name="T3" fmla="*/ 80 h 80"/>
                <a:gd name="T4" fmla="*/ 0 w 36"/>
                <a:gd name="T5" fmla="*/ 79 h 80"/>
                <a:gd name="T6" fmla="*/ 0 w 36"/>
                <a:gd name="T7" fmla="*/ 76 h 80"/>
                <a:gd name="T8" fmla="*/ 2 w 36"/>
                <a:gd name="T9" fmla="*/ 68 h 80"/>
                <a:gd name="T10" fmla="*/ 3 w 36"/>
                <a:gd name="T11" fmla="*/ 57 h 80"/>
                <a:gd name="T12" fmla="*/ 3 w 36"/>
                <a:gd name="T13" fmla="*/ 40 h 80"/>
                <a:gd name="T14" fmla="*/ 3 w 36"/>
                <a:gd name="T15" fmla="*/ 28 h 80"/>
                <a:gd name="T16" fmla="*/ 6 w 36"/>
                <a:gd name="T17" fmla="*/ 18 h 80"/>
                <a:gd name="T18" fmla="*/ 12 w 36"/>
                <a:gd name="T19" fmla="*/ 9 h 80"/>
                <a:gd name="T20" fmla="*/ 22 w 36"/>
                <a:gd name="T21" fmla="*/ 3 h 80"/>
                <a:gd name="T22" fmla="*/ 36 w 36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" h="80">
                  <a:moveTo>
                    <a:pt x="36" y="0"/>
                  </a:moveTo>
                  <a:lnTo>
                    <a:pt x="36" y="80"/>
                  </a:lnTo>
                  <a:lnTo>
                    <a:pt x="0" y="79"/>
                  </a:lnTo>
                  <a:lnTo>
                    <a:pt x="0" y="76"/>
                  </a:lnTo>
                  <a:lnTo>
                    <a:pt x="2" y="68"/>
                  </a:lnTo>
                  <a:lnTo>
                    <a:pt x="3" y="57"/>
                  </a:lnTo>
                  <a:lnTo>
                    <a:pt x="3" y="40"/>
                  </a:lnTo>
                  <a:lnTo>
                    <a:pt x="3" y="28"/>
                  </a:lnTo>
                  <a:lnTo>
                    <a:pt x="6" y="18"/>
                  </a:lnTo>
                  <a:lnTo>
                    <a:pt x="12" y="9"/>
                  </a:lnTo>
                  <a:lnTo>
                    <a:pt x="22" y="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263"/>
            <p:cNvSpPr>
              <a:spLocks/>
            </p:cNvSpPr>
            <p:nvPr/>
          </p:nvSpPr>
          <p:spPr bwMode="auto">
            <a:xfrm>
              <a:off x="4342563" y="4740064"/>
              <a:ext cx="161819" cy="141389"/>
            </a:xfrm>
            <a:custGeom>
              <a:avLst/>
              <a:gdLst>
                <a:gd name="T0" fmla="*/ 46 w 61"/>
                <a:gd name="T1" fmla="*/ 0 h 55"/>
                <a:gd name="T2" fmla="*/ 61 w 61"/>
                <a:gd name="T3" fmla="*/ 0 h 55"/>
                <a:gd name="T4" fmla="*/ 61 w 61"/>
                <a:gd name="T5" fmla="*/ 55 h 55"/>
                <a:gd name="T6" fmla="*/ 34 w 61"/>
                <a:gd name="T7" fmla="*/ 52 h 55"/>
                <a:gd name="T8" fmla="*/ 12 w 61"/>
                <a:gd name="T9" fmla="*/ 40 h 55"/>
                <a:gd name="T10" fmla="*/ 0 w 61"/>
                <a:gd name="T11" fmla="*/ 28 h 55"/>
                <a:gd name="T12" fmla="*/ 1 w 61"/>
                <a:gd name="T13" fmla="*/ 25 h 55"/>
                <a:gd name="T14" fmla="*/ 3 w 61"/>
                <a:gd name="T15" fmla="*/ 21 h 55"/>
                <a:gd name="T16" fmla="*/ 6 w 61"/>
                <a:gd name="T17" fmla="*/ 18 h 55"/>
                <a:gd name="T18" fmla="*/ 10 w 61"/>
                <a:gd name="T19" fmla="*/ 16 h 55"/>
                <a:gd name="T20" fmla="*/ 16 w 61"/>
                <a:gd name="T21" fmla="*/ 15 h 55"/>
                <a:gd name="T22" fmla="*/ 32 w 61"/>
                <a:gd name="T23" fmla="*/ 10 h 55"/>
                <a:gd name="T24" fmla="*/ 46 w 61"/>
                <a:gd name="T2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55">
                  <a:moveTo>
                    <a:pt x="46" y="0"/>
                  </a:moveTo>
                  <a:lnTo>
                    <a:pt x="61" y="0"/>
                  </a:lnTo>
                  <a:lnTo>
                    <a:pt x="61" y="55"/>
                  </a:lnTo>
                  <a:lnTo>
                    <a:pt x="34" y="52"/>
                  </a:lnTo>
                  <a:lnTo>
                    <a:pt x="12" y="40"/>
                  </a:lnTo>
                  <a:lnTo>
                    <a:pt x="0" y="28"/>
                  </a:lnTo>
                  <a:lnTo>
                    <a:pt x="1" y="25"/>
                  </a:lnTo>
                  <a:lnTo>
                    <a:pt x="3" y="21"/>
                  </a:lnTo>
                  <a:lnTo>
                    <a:pt x="6" y="18"/>
                  </a:lnTo>
                  <a:lnTo>
                    <a:pt x="10" y="16"/>
                  </a:lnTo>
                  <a:lnTo>
                    <a:pt x="16" y="15"/>
                  </a:lnTo>
                  <a:lnTo>
                    <a:pt x="32" y="1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6ECE9"/>
            </a:solidFill>
            <a:ln w="0">
              <a:solidFill>
                <a:srgbClr val="E6ECE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264"/>
            <p:cNvSpPr>
              <a:spLocks/>
            </p:cNvSpPr>
            <p:nvPr/>
          </p:nvSpPr>
          <p:spPr bwMode="auto">
            <a:xfrm>
              <a:off x="4464590" y="4696361"/>
              <a:ext cx="39792" cy="77122"/>
            </a:xfrm>
            <a:custGeom>
              <a:avLst/>
              <a:gdLst>
                <a:gd name="T0" fmla="*/ 0 w 15"/>
                <a:gd name="T1" fmla="*/ 0 h 30"/>
                <a:gd name="T2" fmla="*/ 15 w 15"/>
                <a:gd name="T3" fmla="*/ 0 h 30"/>
                <a:gd name="T4" fmla="*/ 15 w 15"/>
                <a:gd name="T5" fmla="*/ 30 h 30"/>
                <a:gd name="T6" fmla="*/ 10 w 15"/>
                <a:gd name="T7" fmla="*/ 30 h 30"/>
                <a:gd name="T8" fmla="*/ 6 w 15"/>
                <a:gd name="T9" fmla="*/ 29 h 30"/>
                <a:gd name="T10" fmla="*/ 3 w 15"/>
                <a:gd name="T11" fmla="*/ 26 h 30"/>
                <a:gd name="T12" fmla="*/ 1 w 15"/>
                <a:gd name="T13" fmla="*/ 23 h 30"/>
                <a:gd name="T14" fmla="*/ 0 w 15"/>
                <a:gd name="T15" fmla="*/ 21 h 30"/>
                <a:gd name="T16" fmla="*/ 0 w 15"/>
                <a:gd name="T17" fmla="*/ 18 h 30"/>
                <a:gd name="T18" fmla="*/ 0 w 15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30">
                  <a:moveTo>
                    <a:pt x="0" y="0"/>
                  </a:moveTo>
                  <a:lnTo>
                    <a:pt x="15" y="0"/>
                  </a:lnTo>
                  <a:lnTo>
                    <a:pt x="15" y="30"/>
                  </a:lnTo>
                  <a:lnTo>
                    <a:pt x="10" y="30"/>
                  </a:lnTo>
                  <a:lnTo>
                    <a:pt x="6" y="29"/>
                  </a:lnTo>
                  <a:lnTo>
                    <a:pt x="3" y="26"/>
                  </a:lnTo>
                  <a:lnTo>
                    <a:pt x="1" y="23"/>
                  </a:lnTo>
                  <a:lnTo>
                    <a:pt x="0" y="21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265"/>
            <p:cNvSpPr>
              <a:spLocks/>
            </p:cNvSpPr>
            <p:nvPr/>
          </p:nvSpPr>
          <p:spPr bwMode="auto">
            <a:xfrm>
              <a:off x="4435410" y="4539548"/>
              <a:ext cx="68972" cy="179950"/>
            </a:xfrm>
            <a:custGeom>
              <a:avLst/>
              <a:gdLst>
                <a:gd name="T0" fmla="*/ 26 w 26"/>
                <a:gd name="T1" fmla="*/ 0 h 70"/>
                <a:gd name="T2" fmla="*/ 26 w 26"/>
                <a:gd name="T3" fmla="*/ 70 h 70"/>
                <a:gd name="T4" fmla="*/ 18 w 26"/>
                <a:gd name="T5" fmla="*/ 67 h 70"/>
                <a:gd name="T6" fmla="*/ 9 w 26"/>
                <a:gd name="T7" fmla="*/ 60 h 70"/>
                <a:gd name="T8" fmla="*/ 3 w 26"/>
                <a:gd name="T9" fmla="*/ 49 h 70"/>
                <a:gd name="T10" fmla="*/ 0 w 26"/>
                <a:gd name="T11" fmla="*/ 36 h 70"/>
                <a:gd name="T12" fmla="*/ 0 w 26"/>
                <a:gd name="T13" fmla="*/ 24 h 70"/>
                <a:gd name="T14" fmla="*/ 3 w 26"/>
                <a:gd name="T15" fmla="*/ 15 h 70"/>
                <a:gd name="T16" fmla="*/ 8 w 26"/>
                <a:gd name="T17" fmla="*/ 8 h 70"/>
                <a:gd name="T18" fmla="*/ 15 w 26"/>
                <a:gd name="T19" fmla="*/ 2 h 70"/>
                <a:gd name="T20" fmla="*/ 26 w 26"/>
                <a:gd name="T2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70">
                  <a:moveTo>
                    <a:pt x="26" y="0"/>
                  </a:moveTo>
                  <a:lnTo>
                    <a:pt x="26" y="70"/>
                  </a:lnTo>
                  <a:lnTo>
                    <a:pt x="18" y="67"/>
                  </a:lnTo>
                  <a:lnTo>
                    <a:pt x="9" y="60"/>
                  </a:lnTo>
                  <a:lnTo>
                    <a:pt x="3" y="49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3" y="15"/>
                  </a:lnTo>
                  <a:lnTo>
                    <a:pt x="8" y="8"/>
                  </a:lnTo>
                  <a:lnTo>
                    <a:pt x="15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266"/>
            <p:cNvSpPr>
              <a:spLocks/>
            </p:cNvSpPr>
            <p:nvPr/>
          </p:nvSpPr>
          <p:spPr bwMode="auto">
            <a:xfrm>
              <a:off x="4424799" y="4608956"/>
              <a:ext cx="15917" cy="46273"/>
            </a:xfrm>
            <a:custGeom>
              <a:avLst/>
              <a:gdLst>
                <a:gd name="T0" fmla="*/ 0 w 6"/>
                <a:gd name="T1" fmla="*/ 0 h 18"/>
                <a:gd name="T2" fmla="*/ 1 w 6"/>
                <a:gd name="T3" fmla="*/ 2 h 18"/>
                <a:gd name="T4" fmla="*/ 3 w 6"/>
                <a:gd name="T5" fmla="*/ 3 h 18"/>
                <a:gd name="T6" fmla="*/ 4 w 6"/>
                <a:gd name="T7" fmla="*/ 6 h 18"/>
                <a:gd name="T8" fmla="*/ 4 w 6"/>
                <a:gd name="T9" fmla="*/ 8 h 18"/>
                <a:gd name="T10" fmla="*/ 4 w 6"/>
                <a:gd name="T11" fmla="*/ 9 h 18"/>
                <a:gd name="T12" fmla="*/ 6 w 6"/>
                <a:gd name="T13" fmla="*/ 12 h 18"/>
                <a:gd name="T14" fmla="*/ 6 w 6"/>
                <a:gd name="T15" fmla="*/ 15 h 18"/>
                <a:gd name="T16" fmla="*/ 4 w 6"/>
                <a:gd name="T17" fmla="*/ 17 h 18"/>
                <a:gd name="T18" fmla="*/ 4 w 6"/>
                <a:gd name="T19" fmla="*/ 18 h 18"/>
                <a:gd name="T20" fmla="*/ 3 w 6"/>
                <a:gd name="T21" fmla="*/ 18 h 18"/>
                <a:gd name="T22" fmla="*/ 1 w 6"/>
                <a:gd name="T23" fmla="*/ 17 h 18"/>
                <a:gd name="T24" fmla="*/ 1 w 6"/>
                <a:gd name="T25" fmla="*/ 14 h 18"/>
                <a:gd name="T26" fmla="*/ 1 w 6"/>
                <a:gd name="T27" fmla="*/ 11 h 18"/>
                <a:gd name="T28" fmla="*/ 1 w 6"/>
                <a:gd name="T29" fmla="*/ 8 h 18"/>
                <a:gd name="T30" fmla="*/ 0 w 6"/>
                <a:gd name="T31" fmla="*/ 5 h 18"/>
                <a:gd name="T32" fmla="*/ 0 w 6"/>
                <a:gd name="T33" fmla="*/ 3 h 18"/>
                <a:gd name="T34" fmla="*/ 0 w 6"/>
                <a:gd name="T35" fmla="*/ 2 h 18"/>
                <a:gd name="T36" fmla="*/ 0 w 6"/>
                <a:gd name="T3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18">
                  <a:moveTo>
                    <a:pt x="0" y="0"/>
                  </a:moveTo>
                  <a:lnTo>
                    <a:pt x="1" y="2"/>
                  </a:lnTo>
                  <a:lnTo>
                    <a:pt x="3" y="3"/>
                  </a:lnTo>
                  <a:lnTo>
                    <a:pt x="4" y="6"/>
                  </a:lnTo>
                  <a:lnTo>
                    <a:pt x="4" y="8"/>
                  </a:lnTo>
                  <a:lnTo>
                    <a:pt x="4" y="9"/>
                  </a:lnTo>
                  <a:lnTo>
                    <a:pt x="6" y="12"/>
                  </a:lnTo>
                  <a:lnTo>
                    <a:pt x="6" y="15"/>
                  </a:lnTo>
                  <a:lnTo>
                    <a:pt x="4" y="17"/>
                  </a:lnTo>
                  <a:lnTo>
                    <a:pt x="4" y="18"/>
                  </a:lnTo>
                  <a:lnTo>
                    <a:pt x="3" y="18"/>
                  </a:lnTo>
                  <a:lnTo>
                    <a:pt x="1" y="17"/>
                  </a:lnTo>
                  <a:lnTo>
                    <a:pt x="1" y="14"/>
                  </a:lnTo>
                  <a:lnTo>
                    <a:pt x="1" y="11"/>
                  </a:lnTo>
                  <a:lnTo>
                    <a:pt x="1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Rectangle 267"/>
            <p:cNvSpPr>
              <a:spLocks noChangeArrowheads="1"/>
            </p:cNvSpPr>
            <p:nvPr/>
          </p:nvSpPr>
          <p:spPr bwMode="auto">
            <a:xfrm>
              <a:off x="4443368" y="4755488"/>
              <a:ext cx="5306" cy="2570"/>
            </a:xfrm>
            <a:prstGeom prst="rect">
              <a:avLst/>
            </a:prstGeom>
            <a:solidFill>
              <a:srgbClr val="3AC0CD"/>
            </a:solidFill>
            <a:ln w="0">
              <a:solidFill>
                <a:srgbClr val="3AC0C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268"/>
            <p:cNvSpPr>
              <a:spLocks/>
            </p:cNvSpPr>
            <p:nvPr/>
          </p:nvSpPr>
          <p:spPr bwMode="auto">
            <a:xfrm>
              <a:off x="4448673" y="4755488"/>
              <a:ext cx="55709" cy="56556"/>
            </a:xfrm>
            <a:custGeom>
              <a:avLst/>
              <a:gdLst>
                <a:gd name="T0" fmla="*/ 0 w 21"/>
                <a:gd name="T1" fmla="*/ 0 h 22"/>
                <a:gd name="T2" fmla="*/ 0 w 21"/>
                <a:gd name="T3" fmla="*/ 0 h 22"/>
                <a:gd name="T4" fmla="*/ 16 w 21"/>
                <a:gd name="T5" fmla="*/ 21 h 22"/>
                <a:gd name="T6" fmla="*/ 21 w 21"/>
                <a:gd name="T7" fmla="*/ 7 h 22"/>
                <a:gd name="T8" fmla="*/ 16 w 21"/>
                <a:gd name="T9" fmla="*/ 22 h 22"/>
                <a:gd name="T10" fmla="*/ 0 w 21"/>
                <a:gd name="T1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22">
                  <a:moveTo>
                    <a:pt x="0" y="0"/>
                  </a:moveTo>
                  <a:lnTo>
                    <a:pt x="0" y="0"/>
                  </a:lnTo>
                  <a:lnTo>
                    <a:pt x="16" y="21"/>
                  </a:lnTo>
                  <a:lnTo>
                    <a:pt x="21" y="7"/>
                  </a:lnTo>
                  <a:lnTo>
                    <a:pt x="16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D0CA"/>
            </a:solidFill>
            <a:ln w="0">
              <a:solidFill>
                <a:srgbClr val="C1D0C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269"/>
            <p:cNvSpPr>
              <a:spLocks/>
            </p:cNvSpPr>
            <p:nvPr/>
          </p:nvSpPr>
          <p:spPr bwMode="auto">
            <a:xfrm>
              <a:off x="4443368" y="4742634"/>
              <a:ext cx="61014" cy="66839"/>
            </a:xfrm>
            <a:custGeom>
              <a:avLst/>
              <a:gdLst>
                <a:gd name="T0" fmla="*/ 8 w 23"/>
                <a:gd name="T1" fmla="*/ 0 h 26"/>
                <a:gd name="T2" fmla="*/ 23 w 23"/>
                <a:gd name="T3" fmla="*/ 12 h 26"/>
                <a:gd name="T4" fmla="*/ 18 w 23"/>
                <a:gd name="T5" fmla="*/ 26 h 26"/>
                <a:gd name="T6" fmla="*/ 0 w 23"/>
                <a:gd name="T7" fmla="*/ 5 h 26"/>
                <a:gd name="T8" fmla="*/ 8 w 23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6">
                  <a:moveTo>
                    <a:pt x="8" y="0"/>
                  </a:moveTo>
                  <a:lnTo>
                    <a:pt x="23" y="12"/>
                  </a:lnTo>
                  <a:lnTo>
                    <a:pt x="18" y="26"/>
                  </a:lnTo>
                  <a:lnTo>
                    <a:pt x="0" y="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270"/>
            <p:cNvSpPr>
              <a:spLocks/>
            </p:cNvSpPr>
            <p:nvPr/>
          </p:nvSpPr>
          <p:spPr bwMode="auto">
            <a:xfrm>
              <a:off x="4432757" y="4647518"/>
              <a:ext cx="2654" cy="7711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2 h 3"/>
                <a:gd name="T4" fmla="*/ 1 w 1"/>
                <a:gd name="T5" fmla="*/ 3 h 3"/>
                <a:gd name="T6" fmla="*/ 0 w 1"/>
                <a:gd name="T7" fmla="*/ 2 h 3"/>
                <a:gd name="T8" fmla="*/ 1 w 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2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1322"/>
            </a:solidFill>
            <a:ln w="0">
              <a:solidFill>
                <a:srgbClr val="FF13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271"/>
            <p:cNvSpPr>
              <a:spLocks/>
            </p:cNvSpPr>
            <p:nvPr/>
          </p:nvSpPr>
          <p:spPr bwMode="auto">
            <a:xfrm>
              <a:off x="4504382" y="4506128"/>
              <a:ext cx="95499" cy="205657"/>
            </a:xfrm>
            <a:custGeom>
              <a:avLst/>
              <a:gdLst>
                <a:gd name="T0" fmla="*/ 0 w 36"/>
                <a:gd name="T1" fmla="*/ 0 h 80"/>
                <a:gd name="T2" fmla="*/ 13 w 36"/>
                <a:gd name="T3" fmla="*/ 3 h 80"/>
                <a:gd name="T4" fmla="*/ 24 w 36"/>
                <a:gd name="T5" fmla="*/ 9 h 80"/>
                <a:gd name="T6" fmla="*/ 30 w 36"/>
                <a:gd name="T7" fmla="*/ 18 h 80"/>
                <a:gd name="T8" fmla="*/ 33 w 36"/>
                <a:gd name="T9" fmla="*/ 28 h 80"/>
                <a:gd name="T10" fmla="*/ 33 w 36"/>
                <a:gd name="T11" fmla="*/ 40 h 80"/>
                <a:gd name="T12" fmla="*/ 33 w 36"/>
                <a:gd name="T13" fmla="*/ 57 h 80"/>
                <a:gd name="T14" fmla="*/ 34 w 36"/>
                <a:gd name="T15" fmla="*/ 68 h 80"/>
                <a:gd name="T16" fmla="*/ 36 w 36"/>
                <a:gd name="T17" fmla="*/ 76 h 80"/>
                <a:gd name="T18" fmla="*/ 36 w 36"/>
                <a:gd name="T19" fmla="*/ 79 h 80"/>
                <a:gd name="T20" fmla="*/ 0 w 36"/>
                <a:gd name="T21" fmla="*/ 80 h 80"/>
                <a:gd name="T22" fmla="*/ 0 w 36"/>
                <a:gd name="T2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" h="80">
                  <a:moveTo>
                    <a:pt x="0" y="0"/>
                  </a:moveTo>
                  <a:lnTo>
                    <a:pt x="13" y="3"/>
                  </a:lnTo>
                  <a:lnTo>
                    <a:pt x="24" y="9"/>
                  </a:lnTo>
                  <a:lnTo>
                    <a:pt x="30" y="18"/>
                  </a:lnTo>
                  <a:lnTo>
                    <a:pt x="33" y="28"/>
                  </a:lnTo>
                  <a:lnTo>
                    <a:pt x="33" y="40"/>
                  </a:lnTo>
                  <a:lnTo>
                    <a:pt x="33" y="57"/>
                  </a:lnTo>
                  <a:lnTo>
                    <a:pt x="34" y="68"/>
                  </a:lnTo>
                  <a:lnTo>
                    <a:pt x="36" y="76"/>
                  </a:lnTo>
                  <a:lnTo>
                    <a:pt x="36" y="79"/>
                  </a:lnTo>
                  <a:lnTo>
                    <a:pt x="0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272"/>
            <p:cNvSpPr>
              <a:spLocks/>
            </p:cNvSpPr>
            <p:nvPr/>
          </p:nvSpPr>
          <p:spPr bwMode="auto">
            <a:xfrm>
              <a:off x="4504382" y="4740064"/>
              <a:ext cx="161819" cy="141389"/>
            </a:xfrm>
            <a:custGeom>
              <a:avLst/>
              <a:gdLst>
                <a:gd name="T0" fmla="*/ 0 w 61"/>
                <a:gd name="T1" fmla="*/ 0 h 55"/>
                <a:gd name="T2" fmla="*/ 15 w 61"/>
                <a:gd name="T3" fmla="*/ 0 h 55"/>
                <a:gd name="T4" fmla="*/ 28 w 61"/>
                <a:gd name="T5" fmla="*/ 10 h 55"/>
                <a:gd name="T6" fmla="*/ 45 w 61"/>
                <a:gd name="T7" fmla="*/ 15 h 55"/>
                <a:gd name="T8" fmla="*/ 51 w 61"/>
                <a:gd name="T9" fmla="*/ 16 h 55"/>
                <a:gd name="T10" fmla="*/ 55 w 61"/>
                <a:gd name="T11" fmla="*/ 18 h 55"/>
                <a:gd name="T12" fmla="*/ 58 w 61"/>
                <a:gd name="T13" fmla="*/ 21 h 55"/>
                <a:gd name="T14" fmla="*/ 59 w 61"/>
                <a:gd name="T15" fmla="*/ 25 h 55"/>
                <a:gd name="T16" fmla="*/ 61 w 61"/>
                <a:gd name="T17" fmla="*/ 28 h 55"/>
                <a:gd name="T18" fmla="*/ 49 w 61"/>
                <a:gd name="T19" fmla="*/ 40 h 55"/>
                <a:gd name="T20" fmla="*/ 27 w 61"/>
                <a:gd name="T21" fmla="*/ 52 h 55"/>
                <a:gd name="T22" fmla="*/ 0 w 61"/>
                <a:gd name="T23" fmla="*/ 55 h 55"/>
                <a:gd name="T24" fmla="*/ 0 w 61"/>
                <a:gd name="T2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55">
                  <a:moveTo>
                    <a:pt x="0" y="0"/>
                  </a:moveTo>
                  <a:lnTo>
                    <a:pt x="15" y="0"/>
                  </a:lnTo>
                  <a:lnTo>
                    <a:pt x="28" y="10"/>
                  </a:lnTo>
                  <a:lnTo>
                    <a:pt x="45" y="15"/>
                  </a:lnTo>
                  <a:lnTo>
                    <a:pt x="51" y="16"/>
                  </a:lnTo>
                  <a:lnTo>
                    <a:pt x="55" y="18"/>
                  </a:lnTo>
                  <a:lnTo>
                    <a:pt x="58" y="21"/>
                  </a:lnTo>
                  <a:lnTo>
                    <a:pt x="59" y="25"/>
                  </a:lnTo>
                  <a:lnTo>
                    <a:pt x="61" y="28"/>
                  </a:lnTo>
                  <a:lnTo>
                    <a:pt x="49" y="40"/>
                  </a:lnTo>
                  <a:lnTo>
                    <a:pt x="27" y="52"/>
                  </a:lnTo>
                  <a:lnTo>
                    <a:pt x="0" y="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CE9"/>
            </a:solidFill>
            <a:ln w="0">
              <a:solidFill>
                <a:srgbClr val="E6ECE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273"/>
            <p:cNvSpPr>
              <a:spLocks/>
            </p:cNvSpPr>
            <p:nvPr/>
          </p:nvSpPr>
          <p:spPr bwMode="auto">
            <a:xfrm>
              <a:off x="4504382" y="4696361"/>
              <a:ext cx="39792" cy="77122"/>
            </a:xfrm>
            <a:custGeom>
              <a:avLst/>
              <a:gdLst>
                <a:gd name="T0" fmla="*/ 0 w 15"/>
                <a:gd name="T1" fmla="*/ 0 h 30"/>
                <a:gd name="T2" fmla="*/ 15 w 15"/>
                <a:gd name="T3" fmla="*/ 0 h 30"/>
                <a:gd name="T4" fmla="*/ 15 w 15"/>
                <a:gd name="T5" fmla="*/ 18 h 30"/>
                <a:gd name="T6" fmla="*/ 15 w 15"/>
                <a:gd name="T7" fmla="*/ 21 h 30"/>
                <a:gd name="T8" fmla="*/ 13 w 15"/>
                <a:gd name="T9" fmla="*/ 23 h 30"/>
                <a:gd name="T10" fmla="*/ 10 w 15"/>
                <a:gd name="T11" fmla="*/ 26 h 30"/>
                <a:gd name="T12" fmla="*/ 9 w 15"/>
                <a:gd name="T13" fmla="*/ 29 h 30"/>
                <a:gd name="T14" fmla="*/ 4 w 15"/>
                <a:gd name="T15" fmla="*/ 30 h 30"/>
                <a:gd name="T16" fmla="*/ 0 w 15"/>
                <a:gd name="T17" fmla="*/ 30 h 30"/>
                <a:gd name="T18" fmla="*/ 0 w 15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30">
                  <a:moveTo>
                    <a:pt x="0" y="0"/>
                  </a:moveTo>
                  <a:lnTo>
                    <a:pt x="15" y="0"/>
                  </a:lnTo>
                  <a:lnTo>
                    <a:pt x="15" y="18"/>
                  </a:lnTo>
                  <a:lnTo>
                    <a:pt x="15" y="21"/>
                  </a:lnTo>
                  <a:lnTo>
                    <a:pt x="13" y="23"/>
                  </a:lnTo>
                  <a:lnTo>
                    <a:pt x="10" y="26"/>
                  </a:lnTo>
                  <a:lnTo>
                    <a:pt x="9" y="29"/>
                  </a:lnTo>
                  <a:lnTo>
                    <a:pt x="4" y="30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274"/>
            <p:cNvSpPr>
              <a:spLocks/>
            </p:cNvSpPr>
            <p:nvPr/>
          </p:nvSpPr>
          <p:spPr bwMode="auto">
            <a:xfrm>
              <a:off x="4504382" y="4539548"/>
              <a:ext cx="66320" cy="179950"/>
            </a:xfrm>
            <a:custGeom>
              <a:avLst/>
              <a:gdLst>
                <a:gd name="T0" fmla="*/ 0 w 25"/>
                <a:gd name="T1" fmla="*/ 0 h 70"/>
                <a:gd name="T2" fmla="*/ 10 w 25"/>
                <a:gd name="T3" fmla="*/ 2 h 70"/>
                <a:gd name="T4" fmla="*/ 18 w 25"/>
                <a:gd name="T5" fmla="*/ 8 h 70"/>
                <a:gd name="T6" fmla="*/ 22 w 25"/>
                <a:gd name="T7" fmla="*/ 15 h 70"/>
                <a:gd name="T8" fmla="*/ 24 w 25"/>
                <a:gd name="T9" fmla="*/ 24 h 70"/>
                <a:gd name="T10" fmla="*/ 25 w 25"/>
                <a:gd name="T11" fmla="*/ 36 h 70"/>
                <a:gd name="T12" fmla="*/ 22 w 25"/>
                <a:gd name="T13" fmla="*/ 49 h 70"/>
                <a:gd name="T14" fmla="*/ 15 w 25"/>
                <a:gd name="T15" fmla="*/ 61 h 70"/>
                <a:gd name="T16" fmla="*/ 7 w 25"/>
                <a:gd name="T17" fmla="*/ 69 h 70"/>
                <a:gd name="T18" fmla="*/ 0 w 25"/>
                <a:gd name="T19" fmla="*/ 70 h 70"/>
                <a:gd name="T20" fmla="*/ 0 w 25"/>
                <a:gd name="T2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70">
                  <a:moveTo>
                    <a:pt x="0" y="0"/>
                  </a:moveTo>
                  <a:lnTo>
                    <a:pt x="10" y="2"/>
                  </a:lnTo>
                  <a:lnTo>
                    <a:pt x="18" y="8"/>
                  </a:lnTo>
                  <a:lnTo>
                    <a:pt x="22" y="15"/>
                  </a:lnTo>
                  <a:lnTo>
                    <a:pt x="24" y="24"/>
                  </a:lnTo>
                  <a:lnTo>
                    <a:pt x="25" y="36"/>
                  </a:lnTo>
                  <a:lnTo>
                    <a:pt x="22" y="49"/>
                  </a:lnTo>
                  <a:lnTo>
                    <a:pt x="15" y="61"/>
                  </a:lnTo>
                  <a:lnTo>
                    <a:pt x="7" y="69"/>
                  </a:lnTo>
                  <a:lnTo>
                    <a:pt x="0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275"/>
            <p:cNvSpPr>
              <a:spLocks/>
            </p:cNvSpPr>
            <p:nvPr/>
          </p:nvSpPr>
          <p:spPr bwMode="auto">
            <a:xfrm>
              <a:off x="4568048" y="4608956"/>
              <a:ext cx="15917" cy="46273"/>
            </a:xfrm>
            <a:custGeom>
              <a:avLst/>
              <a:gdLst>
                <a:gd name="T0" fmla="*/ 6 w 6"/>
                <a:gd name="T1" fmla="*/ 0 h 18"/>
                <a:gd name="T2" fmla="*/ 6 w 6"/>
                <a:gd name="T3" fmla="*/ 2 h 18"/>
                <a:gd name="T4" fmla="*/ 6 w 6"/>
                <a:gd name="T5" fmla="*/ 3 h 18"/>
                <a:gd name="T6" fmla="*/ 6 w 6"/>
                <a:gd name="T7" fmla="*/ 5 h 18"/>
                <a:gd name="T8" fmla="*/ 4 w 6"/>
                <a:gd name="T9" fmla="*/ 8 h 18"/>
                <a:gd name="T10" fmla="*/ 4 w 6"/>
                <a:gd name="T11" fmla="*/ 11 h 18"/>
                <a:gd name="T12" fmla="*/ 4 w 6"/>
                <a:gd name="T13" fmla="*/ 14 h 18"/>
                <a:gd name="T14" fmla="*/ 3 w 6"/>
                <a:gd name="T15" fmla="*/ 17 h 18"/>
                <a:gd name="T16" fmla="*/ 3 w 6"/>
                <a:gd name="T17" fmla="*/ 18 h 18"/>
                <a:gd name="T18" fmla="*/ 1 w 6"/>
                <a:gd name="T19" fmla="*/ 18 h 18"/>
                <a:gd name="T20" fmla="*/ 1 w 6"/>
                <a:gd name="T21" fmla="*/ 17 h 18"/>
                <a:gd name="T22" fmla="*/ 0 w 6"/>
                <a:gd name="T23" fmla="*/ 15 h 18"/>
                <a:gd name="T24" fmla="*/ 0 w 6"/>
                <a:gd name="T25" fmla="*/ 12 h 18"/>
                <a:gd name="T26" fmla="*/ 1 w 6"/>
                <a:gd name="T27" fmla="*/ 9 h 18"/>
                <a:gd name="T28" fmla="*/ 1 w 6"/>
                <a:gd name="T29" fmla="*/ 8 h 18"/>
                <a:gd name="T30" fmla="*/ 1 w 6"/>
                <a:gd name="T31" fmla="*/ 6 h 18"/>
                <a:gd name="T32" fmla="*/ 3 w 6"/>
                <a:gd name="T33" fmla="*/ 3 h 18"/>
                <a:gd name="T34" fmla="*/ 4 w 6"/>
                <a:gd name="T35" fmla="*/ 2 h 18"/>
                <a:gd name="T36" fmla="*/ 6 w 6"/>
                <a:gd name="T3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" h="18">
                  <a:moveTo>
                    <a:pt x="6" y="0"/>
                  </a:moveTo>
                  <a:lnTo>
                    <a:pt x="6" y="2"/>
                  </a:lnTo>
                  <a:lnTo>
                    <a:pt x="6" y="3"/>
                  </a:lnTo>
                  <a:lnTo>
                    <a:pt x="6" y="5"/>
                  </a:lnTo>
                  <a:lnTo>
                    <a:pt x="4" y="8"/>
                  </a:lnTo>
                  <a:lnTo>
                    <a:pt x="4" y="11"/>
                  </a:lnTo>
                  <a:lnTo>
                    <a:pt x="4" y="14"/>
                  </a:lnTo>
                  <a:lnTo>
                    <a:pt x="3" y="17"/>
                  </a:lnTo>
                  <a:lnTo>
                    <a:pt x="3" y="18"/>
                  </a:lnTo>
                  <a:lnTo>
                    <a:pt x="1" y="18"/>
                  </a:lnTo>
                  <a:lnTo>
                    <a:pt x="1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6"/>
                  </a:lnTo>
                  <a:lnTo>
                    <a:pt x="3" y="3"/>
                  </a:lnTo>
                  <a:lnTo>
                    <a:pt x="4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276"/>
            <p:cNvSpPr>
              <a:spLocks/>
            </p:cNvSpPr>
            <p:nvPr/>
          </p:nvSpPr>
          <p:spPr bwMode="auto">
            <a:xfrm>
              <a:off x="4552131" y="4747775"/>
              <a:ext cx="7959" cy="7711"/>
            </a:xfrm>
            <a:custGeom>
              <a:avLst/>
              <a:gdLst>
                <a:gd name="T0" fmla="*/ 0 w 3"/>
                <a:gd name="T1" fmla="*/ 0 h 3"/>
                <a:gd name="T2" fmla="*/ 3 w 3"/>
                <a:gd name="T3" fmla="*/ 3 h 3"/>
                <a:gd name="T4" fmla="*/ 3 w 3"/>
                <a:gd name="T5" fmla="*/ 3 h 3"/>
                <a:gd name="T6" fmla="*/ 0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3" y="3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C0CD"/>
            </a:solidFill>
            <a:ln w="0">
              <a:solidFill>
                <a:srgbClr val="3AC0C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277"/>
            <p:cNvSpPr>
              <a:spLocks/>
            </p:cNvSpPr>
            <p:nvPr/>
          </p:nvSpPr>
          <p:spPr bwMode="auto">
            <a:xfrm>
              <a:off x="4504382" y="4742634"/>
              <a:ext cx="55709" cy="69409"/>
            </a:xfrm>
            <a:custGeom>
              <a:avLst/>
              <a:gdLst>
                <a:gd name="T0" fmla="*/ 15 w 21"/>
                <a:gd name="T1" fmla="*/ 0 h 27"/>
                <a:gd name="T2" fmla="*/ 18 w 21"/>
                <a:gd name="T3" fmla="*/ 2 h 27"/>
                <a:gd name="T4" fmla="*/ 21 w 21"/>
                <a:gd name="T5" fmla="*/ 5 h 27"/>
                <a:gd name="T6" fmla="*/ 4 w 21"/>
                <a:gd name="T7" fmla="*/ 27 h 27"/>
                <a:gd name="T8" fmla="*/ 0 w 21"/>
                <a:gd name="T9" fmla="*/ 12 h 27"/>
                <a:gd name="T10" fmla="*/ 4 w 21"/>
                <a:gd name="T11" fmla="*/ 12 h 27"/>
                <a:gd name="T12" fmla="*/ 9 w 21"/>
                <a:gd name="T13" fmla="*/ 11 h 27"/>
                <a:gd name="T14" fmla="*/ 10 w 21"/>
                <a:gd name="T15" fmla="*/ 8 h 27"/>
                <a:gd name="T16" fmla="*/ 13 w 21"/>
                <a:gd name="T17" fmla="*/ 5 h 27"/>
                <a:gd name="T18" fmla="*/ 15 w 21"/>
                <a:gd name="T19" fmla="*/ 3 h 27"/>
                <a:gd name="T20" fmla="*/ 15 w 21"/>
                <a:gd name="T21" fmla="*/ 0 h 27"/>
                <a:gd name="T22" fmla="*/ 15 w 21"/>
                <a:gd name="T2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" h="27">
                  <a:moveTo>
                    <a:pt x="15" y="0"/>
                  </a:moveTo>
                  <a:lnTo>
                    <a:pt x="18" y="2"/>
                  </a:lnTo>
                  <a:lnTo>
                    <a:pt x="21" y="5"/>
                  </a:lnTo>
                  <a:lnTo>
                    <a:pt x="4" y="27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9" y="11"/>
                  </a:lnTo>
                  <a:lnTo>
                    <a:pt x="10" y="8"/>
                  </a:lnTo>
                  <a:lnTo>
                    <a:pt x="13" y="5"/>
                  </a:lnTo>
                  <a:lnTo>
                    <a:pt x="15" y="3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1D0CA"/>
            </a:solidFill>
            <a:ln w="0">
              <a:solidFill>
                <a:srgbClr val="C1D0C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278"/>
            <p:cNvSpPr>
              <a:spLocks/>
            </p:cNvSpPr>
            <p:nvPr/>
          </p:nvSpPr>
          <p:spPr bwMode="auto">
            <a:xfrm>
              <a:off x="4504382" y="4742634"/>
              <a:ext cx="39792" cy="30849"/>
            </a:xfrm>
            <a:custGeom>
              <a:avLst/>
              <a:gdLst>
                <a:gd name="T0" fmla="*/ 15 w 15"/>
                <a:gd name="T1" fmla="*/ 0 h 12"/>
                <a:gd name="T2" fmla="*/ 15 w 15"/>
                <a:gd name="T3" fmla="*/ 0 h 12"/>
                <a:gd name="T4" fmla="*/ 15 w 15"/>
                <a:gd name="T5" fmla="*/ 0 h 12"/>
                <a:gd name="T6" fmla="*/ 15 w 15"/>
                <a:gd name="T7" fmla="*/ 3 h 12"/>
                <a:gd name="T8" fmla="*/ 13 w 15"/>
                <a:gd name="T9" fmla="*/ 5 h 12"/>
                <a:gd name="T10" fmla="*/ 10 w 15"/>
                <a:gd name="T11" fmla="*/ 8 h 12"/>
                <a:gd name="T12" fmla="*/ 9 w 15"/>
                <a:gd name="T13" fmla="*/ 11 h 12"/>
                <a:gd name="T14" fmla="*/ 4 w 15"/>
                <a:gd name="T15" fmla="*/ 12 h 12"/>
                <a:gd name="T16" fmla="*/ 0 w 15"/>
                <a:gd name="T17" fmla="*/ 12 h 12"/>
                <a:gd name="T18" fmla="*/ 15 w 15"/>
                <a:gd name="T1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12">
                  <a:moveTo>
                    <a:pt x="15" y="0"/>
                  </a:moveTo>
                  <a:lnTo>
                    <a:pt x="15" y="0"/>
                  </a:lnTo>
                  <a:lnTo>
                    <a:pt x="15" y="0"/>
                  </a:lnTo>
                  <a:lnTo>
                    <a:pt x="15" y="3"/>
                  </a:lnTo>
                  <a:lnTo>
                    <a:pt x="13" y="5"/>
                  </a:lnTo>
                  <a:lnTo>
                    <a:pt x="10" y="8"/>
                  </a:lnTo>
                  <a:lnTo>
                    <a:pt x="9" y="11"/>
                  </a:lnTo>
                  <a:lnTo>
                    <a:pt x="4" y="12"/>
                  </a:lnTo>
                  <a:lnTo>
                    <a:pt x="0" y="1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C9B47A"/>
            </a:solidFill>
            <a:ln w="0">
              <a:solidFill>
                <a:srgbClr val="C9B4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279"/>
            <p:cNvSpPr>
              <a:spLocks/>
            </p:cNvSpPr>
            <p:nvPr/>
          </p:nvSpPr>
          <p:spPr bwMode="auto">
            <a:xfrm>
              <a:off x="4504382" y="4742634"/>
              <a:ext cx="55709" cy="66839"/>
            </a:xfrm>
            <a:custGeom>
              <a:avLst/>
              <a:gdLst>
                <a:gd name="T0" fmla="*/ 15 w 21"/>
                <a:gd name="T1" fmla="*/ 0 h 26"/>
                <a:gd name="T2" fmla="*/ 21 w 21"/>
                <a:gd name="T3" fmla="*/ 5 h 26"/>
                <a:gd name="T4" fmla="*/ 4 w 21"/>
                <a:gd name="T5" fmla="*/ 26 h 26"/>
                <a:gd name="T6" fmla="*/ 0 w 21"/>
                <a:gd name="T7" fmla="*/ 12 h 26"/>
                <a:gd name="T8" fmla="*/ 15 w 21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6">
                  <a:moveTo>
                    <a:pt x="15" y="0"/>
                  </a:moveTo>
                  <a:lnTo>
                    <a:pt x="21" y="5"/>
                  </a:lnTo>
                  <a:lnTo>
                    <a:pt x="4" y="26"/>
                  </a:lnTo>
                  <a:lnTo>
                    <a:pt x="0" y="1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280"/>
            <p:cNvSpPr>
              <a:spLocks/>
            </p:cNvSpPr>
            <p:nvPr/>
          </p:nvSpPr>
          <p:spPr bwMode="auto">
            <a:xfrm>
              <a:off x="4483160" y="4678367"/>
              <a:ext cx="39792" cy="15424"/>
            </a:xfrm>
            <a:custGeom>
              <a:avLst/>
              <a:gdLst>
                <a:gd name="T0" fmla="*/ 6 w 15"/>
                <a:gd name="T1" fmla="*/ 0 h 6"/>
                <a:gd name="T2" fmla="*/ 8 w 15"/>
                <a:gd name="T3" fmla="*/ 1 h 6"/>
                <a:gd name="T4" fmla="*/ 9 w 15"/>
                <a:gd name="T5" fmla="*/ 0 h 6"/>
                <a:gd name="T6" fmla="*/ 11 w 15"/>
                <a:gd name="T7" fmla="*/ 0 h 6"/>
                <a:gd name="T8" fmla="*/ 14 w 15"/>
                <a:gd name="T9" fmla="*/ 1 h 6"/>
                <a:gd name="T10" fmla="*/ 15 w 15"/>
                <a:gd name="T11" fmla="*/ 1 h 6"/>
                <a:gd name="T12" fmla="*/ 15 w 15"/>
                <a:gd name="T13" fmla="*/ 3 h 6"/>
                <a:gd name="T14" fmla="*/ 14 w 15"/>
                <a:gd name="T15" fmla="*/ 3 h 6"/>
                <a:gd name="T16" fmla="*/ 12 w 15"/>
                <a:gd name="T17" fmla="*/ 4 h 6"/>
                <a:gd name="T18" fmla="*/ 12 w 15"/>
                <a:gd name="T19" fmla="*/ 4 h 6"/>
                <a:gd name="T20" fmla="*/ 11 w 15"/>
                <a:gd name="T21" fmla="*/ 6 h 6"/>
                <a:gd name="T22" fmla="*/ 8 w 15"/>
                <a:gd name="T23" fmla="*/ 6 h 6"/>
                <a:gd name="T24" fmla="*/ 5 w 15"/>
                <a:gd name="T25" fmla="*/ 6 h 6"/>
                <a:gd name="T26" fmla="*/ 3 w 15"/>
                <a:gd name="T27" fmla="*/ 4 h 6"/>
                <a:gd name="T28" fmla="*/ 3 w 15"/>
                <a:gd name="T29" fmla="*/ 4 h 6"/>
                <a:gd name="T30" fmla="*/ 2 w 15"/>
                <a:gd name="T31" fmla="*/ 3 h 6"/>
                <a:gd name="T32" fmla="*/ 0 w 15"/>
                <a:gd name="T33" fmla="*/ 3 h 6"/>
                <a:gd name="T34" fmla="*/ 0 w 15"/>
                <a:gd name="T35" fmla="*/ 1 h 6"/>
                <a:gd name="T36" fmla="*/ 2 w 15"/>
                <a:gd name="T37" fmla="*/ 1 h 6"/>
                <a:gd name="T38" fmla="*/ 5 w 15"/>
                <a:gd name="T39" fmla="*/ 0 h 6"/>
                <a:gd name="T40" fmla="*/ 6 w 15"/>
                <a:gd name="T4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" h="6">
                  <a:moveTo>
                    <a:pt x="6" y="0"/>
                  </a:move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5" y="3"/>
                  </a:lnTo>
                  <a:lnTo>
                    <a:pt x="14" y="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6"/>
                  </a:lnTo>
                  <a:lnTo>
                    <a:pt x="8" y="6"/>
                  </a:lnTo>
                  <a:lnTo>
                    <a:pt x="5" y="6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1"/>
                  </a:lnTo>
                  <a:lnTo>
                    <a:pt x="5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1322"/>
            </a:solidFill>
            <a:ln w="0">
              <a:solidFill>
                <a:srgbClr val="FF13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281"/>
            <p:cNvSpPr>
              <a:spLocks/>
            </p:cNvSpPr>
            <p:nvPr/>
          </p:nvSpPr>
          <p:spPr bwMode="auto">
            <a:xfrm>
              <a:off x="4568048" y="4647518"/>
              <a:ext cx="7959" cy="7711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2 h 3"/>
                <a:gd name="T4" fmla="*/ 1 w 3"/>
                <a:gd name="T5" fmla="*/ 3 h 3"/>
                <a:gd name="T6" fmla="*/ 0 w 3"/>
                <a:gd name="T7" fmla="*/ 2 h 3"/>
                <a:gd name="T8" fmla="*/ 1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3" y="2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1322"/>
            </a:solidFill>
            <a:ln w="0">
              <a:solidFill>
                <a:srgbClr val="FF132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282"/>
            <p:cNvSpPr>
              <a:spLocks/>
            </p:cNvSpPr>
            <p:nvPr/>
          </p:nvSpPr>
          <p:spPr bwMode="auto">
            <a:xfrm>
              <a:off x="4427451" y="4506128"/>
              <a:ext cx="148554" cy="131106"/>
            </a:xfrm>
            <a:custGeom>
              <a:avLst/>
              <a:gdLst>
                <a:gd name="T0" fmla="*/ 29 w 56"/>
                <a:gd name="T1" fmla="*/ 0 h 51"/>
                <a:gd name="T2" fmla="*/ 41 w 56"/>
                <a:gd name="T3" fmla="*/ 1 h 51"/>
                <a:gd name="T4" fmla="*/ 50 w 56"/>
                <a:gd name="T5" fmla="*/ 7 h 51"/>
                <a:gd name="T6" fmla="*/ 54 w 56"/>
                <a:gd name="T7" fmla="*/ 18 h 51"/>
                <a:gd name="T8" fmla="*/ 56 w 56"/>
                <a:gd name="T9" fmla="*/ 30 h 51"/>
                <a:gd name="T10" fmla="*/ 56 w 56"/>
                <a:gd name="T11" fmla="*/ 39 h 51"/>
                <a:gd name="T12" fmla="*/ 54 w 56"/>
                <a:gd name="T13" fmla="*/ 46 h 51"/>
                <a:gd name="T14" fmla="*/ 53 w 56"/>
                <a:gd name="T15" fmla="*/ 51 h 51"/>
                <a:gd name="T16" fmla="*/ 53 w 56"/>
                <a:gd name="T17" fmla="*/ 49 h 51"/>
                <a:gd name="T18" fmla="*/ 54 w 56"/>
                <a:gd name="T19" fmla="*/ 48 h 51"/>
                <a:gd name="T20" fmla="*/ 53 w 56"/>
                <a:gd name="T21" fmla="*/ 43 h 51"/>
                <a:gd name="T22" fmla="*/ 53 w 56"/>
                <a:gd name="T23" fmla="*/ 39 h 51"/>
                <a:gd name="T24" fmla="*/ 50 w 56"/>
                <a:gd name="T25" fmla="*/ 34 h 51"/>
                <a:gd name="T26" fmla="*/ 47 w 56"/>
                <a:gd name="T27" fmla="*/ 30 h 51"/>
                <a:gd name="T28" fmla="*/ 44 w 56"/>
                <a:gd name="T29" fmla="*/ 27 h 51"/>
                <a:gd name="T30" fmla="*/ 39 w 56"/>
                <a:gd name="T31" fmla="*/ 24 h 51"/>
                <a:gd name="T32" fmla="*/ 38 w 56"/>
                <a:gd name="T33" fmla="*/ 28 h 51"/>
                <a:gd name="T34" fmla="*/ 33 w 56"/>
                <a:gd name="T35" fmla="*/ 33 h 51"/>
                <a:gd name="T36" fmla="*/ 29 w 56"/>
                <a:gd name="T37" fmla="*/ 36 h 51"/>
                <a:gd name="T38" fmla="*/ 23 w 56"/>
                <a:gd name="T39" fmla="*/ 39 h 51"/>
                <a:gd name="T40" fmla="*/ 18 w 56"/>
                <a:gd name="T41" fmla="*/ 42 h 51"/>
                <a:gd name="T42" fmla="*/ 14 w 56"/>
                <a:gd name="T43" fmla="*/ 43 h 51"/>
                <a:gd name="T44" fmla="*/ 9 w 56"/>
                <a:gd name="T45" fmla="*/ 45 h 51"/>
                <a:gd name="T46" fmla="*/ 6 w 56"/>
                <a:gd name="T47" fmla="*/ 45 h 51"/>
                <a:gd name="T48" fmla="*/ 6 w 56"/>
                <a:gd name="T49" fmla="*/ 46 h 51"/>
                <a:gd name="T50" fmla="*/ 5 w 56"/>
                <a:gd name="T51" fmla="*/ 45 h 51"/>
                <a:gd name="T52" fmla="*/ 6 w 56"/>
                <a:gd name="T53" fmla="*/ 42 h 51"/>
                <a:gd name="T54" fmla="*/ 6 w 56"/>
                <a:gd name="T55" fmla="*/ 39 h 51"/>
                <a:gd name="T56" fmla="*/ 5 w 56"/>
                <a:gd name="T57" fmla="*/ 43 h 51"/>
                <a:gd name="T58" fmla="*/ 3 w 56"/>
                <a:gd name="T59" fmla="*/ 46 h 51"/>
                <a:gd name="T60" fmla="*/ 3 w 56"/>
                <a:gd name="T61" fmla="*/ 49 h 51"/>
                <a:gd name="T62" fmla="*/ 3 w 56"/>
                <a:gd name="T63" fmla="*/ 51 h 51"/>
                <a:gd name="T64" fmla="*/ 3 w 56"/>
                <a:gd name="T65" fmla="*/ 46 h 51"/>
                <a:gd name="T66" fmla="*/ 2 w 56"/>
                <a:gd name="T67" fmla="*/ 39 h 51"/>
                <a:gd name="T68" fmla="*/ 0 w 56"/>
                <a:gd name="T69" fmla="*/ 30 h 51"/>
                <a:gd name="T70" fmla="*/ 2 w 56"/>
                <a:gd name="T71" fmla="*/ 18 h 51"/>
                <a:gd name="T72" fmla="*/ 8 w 56"/>
                <a:gd name="T73" fmla="*/ 7 h 51"/>
                <a:gd name="T74" fmla="*/ 17 w 56"/>
                <a:gd name="T75" fmla="*/ 1 h 51"/>
                <a:gd name="T76" fmla="*/ 29 w 56"/>
                <a:gd name="T7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6" h="51">
                  <a:moveTo>
                    <a:pt x="29" y="0"/>
                  </a:moveTo>
                  <a:lnTo>
                    <a:pt x="41" y="1"/>
                  </a:lnTo>
                  <a:lnTo>
                    <a:pt x="50" y="7"/>
                  </a:lnTo>
                  <a:lnTo>
                    <a:pt x="54" y="18"/>
                  </a:lnTo>
                  <a:lnTo>
                    <a:pt x="56" y="30"/>
                  </a:lnTo>
                  <a:lnTo>
                    <a:pt x="56" y="39"/>
                  </a:lnTo>
                  <a:lnTo>
                    <a:pt x="54" y="46"/>
                  </a:lnTo>
                  <a:lnTo>
                    <a:pt x="53" y="51"/>
                  </a:lnTo>
                  <a:lnTo>
                    <a:pt x="53" y="49"/>
                  </a:lnTo>
                  <a:lnTo>
                    <a:pt x="54" y="48"/>
                  </a:lnTo>
                  <a:lnTo>
                    <a:pt x="53" y="43"/>
                  </a:lnTo>
                  <a:lnTo>
                    <a:pt x="53" y="39"/>
                  </a:lnTo>
                  <a:lnTo>
                    <a:pt x="50" y="34"/>
                  </a:lnTo>
                  <a:lnTo>
                    <a:pt x="47" y="30"/>
                  </a:lnTo>
                  <a:lnTo>
                    <a:pt x="44" y="27"/>
                  </a:lnTo>
                  <a:lnTo>
                    <a:pt x="39" y="24"/>
                  </a:lnTo>
                  <a:lnTo>
                    <a:pt x="38" y="28"/>
                  </a:lnTo>
                  <a:lnTo>
                    <a:pt x="33" y="33"/>
                  </a:lnTo>
                  <a:lnTo>
                    <a:pt x="29" y="36"/>
                  </a:lnTo>
                  <a:lnTo>
                    <a:pt x="23" y="39"/>
                  </a:lnTo>
                  <a:lnTo>
                    <a:pt x="18" y="42"/>
                  </a:lnTo>
                  <a:lnTo>
                    <a:pt x="14" y="43"/>
                  </a:lnTo>
                  <a:lnTo>
                    <a:pt x="9" y="45"/>
                  </a:lnTo>
                  <a:lnTo>
                    <a:pt x="6" y="45"/>
                  </a:lnTo>
                  <a:lnTo>
                    <a:pt x="6" y="46"/>
                  </a:lnTo>
                  <a:lnTo>
                    <a:pt x="5" y="45"/>
                  </a:lnTo>
                  <a:lnTo>
                    <a:pt x="6" y="42"/>
                  </a:lnTo>
                  <a:lnTo>
                    <a:pt x="6" y="39"/>
                  </a:lnTo>
                  <a:lnTo>
                    <a:pt x="5" y="43"/>
                  </a:lnTo>
                  <a:lnTo>
                    <a:pt x="3" y="46"/>
                  </a:lnTo>
                  <a:lnTo>
                    <a:pt x="3" y="49"/>
                  </a:lnTo>
                  <a:lnTo>
                    <a:pt x="3" y="51"/>
                  </a:lnTo>
                  <a:lnTo>
                    <a:pt x="3" y="46"/>
                  </a:lnTo>
                  <a:lnTo>
                    <a:pt x="2" y="39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8" y="7"/>
                  </a:lnTo>
                  <a:lnTo>
                    <a:pt x="17" y="1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4973919" y="4015122"/>
            <a:ext cx="1260061" cy="1097695"/>
            <a:chOff x="4973919" y="4015122"/>
            <a:chExt cx="1260061" cy="1097695"/>
          </a:xfrm>
        </p:grpSpPr>
        <p:sp>
          <p:nvSpPr>
            <p:cNvPr id="10" name="Freeform 15"/>
            <p:cNvSpPr>
              <a:spLocks/>
            </p:cNvSpPr>
            <p:nvPr/>
          </p:nvSpPr>
          <p:spPr bwMode="auto">
            <a:xfrm>
              <a:off x="5101252" y="4015122"/>
              <a:ext cx="1132728" cy="1097695"/>
            </a:xfrm>
            <a:custGeom>
              <a:avLst/>
              <a:gdLst>
                <a:gd name="T0" fmla="*/ 213 w 427"/>
                <a:gd name="T1" fmla="*/ 0 h 427"/>
                <a:gd name="T2" fmla="*/ 257 w 427"/>
                <a:gd name="T3" fmla="*/ 4 h 427"/>
                <a:gd name="T4" fmla="*/ 295 w 427"/>
                <a:gd name="T5" fmla="*/ 16 h 427"/>
                <a:gd name="T6" fmla="*/ 333 w 427"/>
                <a:gd name="T7" fmla="*/ 37 h 427"/>
                <a:gd name="T8" fmla="*/ 364 w 427"/>
                <a:gd name="T9" fmla="*/ 62 h 427"/>
                <a:gd name="T10" fmla="*/ 389 w 427"/>
                <a:gd name="T11" fmla="*/ 94 h 427"/>
                <a:gd name="T12" fmla="*/ 409 w 427"/>
                <a:gd name="T13" fmla="*/ 130 h 427"/>
                <a:gd name="T14" fmla="*/ 422 w 427"/>
                <a:gd name="T15" fmla="*/ 170 h 427"/>
                <a:gd name="T16" fmla="*/ 427 w 427"/>
                <a:gd name="T17" fmla="*/ 213 h 427"/>
                <a:gd name="T18" fmla="*/ 422 w 427"/>
                <a:gd name="T19" fmla="*/ 256 h 427"/>
                <a:gd name="T20" fmla="*/ 409 w 427"/>
                <a:gd name="T21" fmla="*/ 297 h 427"/>
                <a:gd name="T22" fmla="*/ 389 w 427"/>
                <a:gd name="T23" fmla="*/ 333 h 427"/>
                <a:gd name="T24" fmla="*/ 364 w 427"/>
                <a:gd name="T25" fmla="*/ 364 h 427"/>
                <a:gd name="T26" fmla="*/ 333 w 427"/>
                <a:gd name="T27" fmla="*/ 389 h 427"/>
                <a:gd name="T28" fmla="*/ 295 w 427"/>
                <a:gd name="T29" fmla="*/ 410 h 427"/>
                <a:gd name="T30" fmla="*/ 257 w 427"/>
                <a:gd name="T31" fmla="*/ 422 h 427"/>
                <a:gd name="T32" fmla="*/ 213 w 427"/>
                <a:gd name="T33" fmla="*/ 427 h 427"/>
                <a:gd name="T34" fmla="*/ 170 w 427"/>
                <a:gd name="T35" fmla="*/ 422 h 427"/>
                <a:gd name="T36" fmla="*/ 130 w 427"/>
                <a:gd name="T37" fmla="*/ 410 h 427"/>
                <a:gd name="T38" fmla="*/ 94 w 427"/>
                <a:gd name="T39" fmla="*/ 389 h 427"/>
                <a:gd name="T40" fmla="*/ 63 w 427"/>
                <a:gd name="T41" fmla="*/ 364 h 427"/>
                <a:gd name="T42" fmla="*/ 36 w 427"/>
                <a:gd name="T43" fmla="*/ 333 h 427"/>
                <a:gd name="T44" fmla="*/ 16 w 427"/>
                <a:gd name="T45" fmla="*/ 297 h 427"/>
                <a:gd name="T46" fmla="*/ 5 w 427"/>
                <a:gd name="T47" fmla="*/ 256 h 427"/>
                <a:gd name="T48" fmla="*/ 0 w 427"/>
                <a:gd name="T49" fmla="*/ 213 h 427"/>
                <a:gd name="T50" fmla="*/ 5 w 427"/>
                <a:gd name="T51" fmla="*/ 170 h 427"/>
                <a:gd name="T52" fmla="*/ 16 w 427"/>
                <a:gd name="T53" fmla="*/ 130 h 427"/>
                <a:gd name="T54" fmla="*/ 36 w 427"/>
                <a:gd name="T55" fmla="*/ 94 h 427"/>
                <a:gd name="T56" fmla="*/ 63 w 427"/>
                <a:gd name="T57" fmla="*/ 62 h 427"/>
                <a:gd name="T58" fmla="*/ 94 w 427"/>
                <a:gd name="T59" fmla="*/ 37 h 427"/>
                <a:gd name="T60" fmla="*/ 130 w 427"/>
                <a:gd name="T61" fmla="*/ 16 h 427"/>
                <a:gd name="T62" fmla="*/ 170 w 427"/>
                <a:gd name="T63" fmla="*/ 4 h 427"/>
                <a:gd name="T64" fmla="*/ 213 w 427"/>
                <a:gd name="T65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7" h="427">
                  <a:moveTo>
                    <a:pt x="213" y="0"/>
                  </a:moveTo>
                  <a:lnTo>
                    <a:pt x="257" y="4"/>
                  </a:lnTo>
                  <a:lnTo>
                    <a:pt x="295" y="16"/>
                  </a:lnTo>
                  <a:lnTo>
                    <a:pt x="333" y="37"/>
                  </a:lnTo>
                  <a:lnTo>
                    <a:pt x="364" y="62"/>
                  </a:lnTo>
                  <a:lnTo>
                    <a:pt x="389" y="94"/>
                  </a:lnTo>
                  <a:lnTo>
                    <a:pt x="409" y="130"/>
                  </a:lnTo>
                  <a:lnTo>
                    <a:pt x="422" y="170"/>
                  </a:lnTo>
                  <a:lnTo>
                    <a:pt x="427" y="213"/>
                  </a:lnTo>
                  <a:lnTo>
                    <a:pt x="422" y="256"/>
                  </a:lnTo>
                  <a:lnTo>
                    <a:pt x="409" y="297"/>
                  </a:lnTo>
                  <a:lnTo>
                    <a:pt x="389" y="333"/>
                  </a:lnTo>
                  <a:lnTo>
                    <a:pt x="364" y="364"/>
                  </a:lnTo>
                  <a:lnTo>
                    <a:pt x="333" y="389"/>
                  </a:lnTo>
                  <a:lnTo>
                    <a:pt x="295" y="410"/>
                  </a:lnTo>
                  <a:lnTo>
                    <a:pt x="257" y="422"/>
                  </a:lnTo>
                  <a:lnTo>
                    <a:pt x="213" y="427"/>
                  </a:lnTo>
                  <a:lnTo>
                    <a:pt x="170" y="422"/>
                  </a:lnTo>
                  <a:lnTo>
                    <a:pt x="130" y="410"/>
                  </a:lnTo>
                  <a:lnTo>
                    <a:pt x="94" y="389"/>
                  </a:lnTo>
                  <a:lnTo>
                    <a:pt x="63" y="364"/>
                  </a:lnTo>
                  <a:lnTo>
                    <a:pt x="36" y="333"/>
                  </a:lnTo>
                  <a:lnTo>
                    <a:pt x="16" y="297"/>
                  </a:lnTo>
                  <a:lnTo>
                    <a:pt x="5" y="256"/>
                  </a:lnTo>
                  <a:lnTo>
                    <a:pt x="0" y="213"/>
                  </a:lnTo>
                  <a:lnTo>
                    <a:pt x="5" y="170"/>
                  </a:lnTo>
                  <a:lnTo>
                    <a:pt x="16" y="130"/>
                  </a:lnTo>
                  <a:lnTo>
                    <a:pt x="36" y="94"/>
                  </a:lnTo>
                  <a:lnTo>
                    <a:pt x="63" y="62"/>
                  </a:lnTo>
                  <a:lnTo>
                    <a:pt x="94" y="37"/>
                  </a:lnTo>
                  <a:lnTo>
                    <a:pt x="130" y="16"/>
                  </a:lnTo>
                  <a:lnTo>
                    <a:pt x="170" y="4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283"/>
            <p:cNvSpPr>
              <a:spLocks/>
            </p:cNvSpPr>
            <p:nvPr/>
          </p:nvSpPr>
          <p:spPr bwMode="auto">
            <a:xfrm>
              <a:off x="5687512" y="4593532"/>
              <a:ext cx="111416" cy="141389"/>
            </a:xfrm>
            <a:custGeom>
              <a:avLst/>
              <a:gdLst>
                <a:gd name="T0" fmla="*/ 15 w 42"/>
                <a:gd name="T1" fmla="*/ 0 h 55"/>
                <a:gd name="T2" fmla="*/ 42 w 42"/>
                <a:gd name="T3" fmla="*/ 43 h 55"/>
                <a:gd name="T4" fmla="*/ 24 w 42"/>
                <a:gd name="T5" fmla="*/ 55 h 55"/>
                <a:gd name="T6" fmla="*/ 0 w 42"/>
                <a:gd name="T7" fmla="*/ 8 h 55"/>
                <a:gd name="T8" fmla="*/ 15 w 42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5">
                  <a:moveTo>
                    <a:pt x="15" y="0"/>
                  </a:moveTo>
                  <a:lnTo>
                    <a:pt x="42" y="43"/>
                  </a:lnTo>
                  <a:lnTo>
                    <a:pt x="24" y="55"/>
                  </a:lnTo>
                  <a:lnTo>
                    <a:pt x="0" y="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A9BEBF"/>
            </a:solidFill>
            <a:ln w="0">
              <a:solidFill>
                <a:srgbClr val="A9BE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284"/>
            <p:cNvSpPr>
              <a:spLocks/>
            </p:cNvSpPr>
            <p:nvPr/>
          </p:nvSpPr>
          <p:spPr bwMode="auto">
            <a:xfrm>
              <a:off x="5340000" y="4143657"/>
              <a:ext cx="469539" cy="457588"/>
            </a:xfrm>
            <a:custGeom>
              <a:avLst/>
              <a:gdLst>
                <a:gd name="T0" fmla="*/ 88 w 177"/>
                <a:gd name="T1" fmla="*/ 0 h 178"/>
                <a:gd name="T2" fmla="*/ 89 w 177"/>
                <a:gd name="T3" fmla="*/ 0 h 178"/>
                <a:gd name="T4" fmla="*/ 117 w 177"/>
                <a:gd name="T5" fmla="*/ 6 h 178"/>
                <a:gd name="T6" fmla="*/ 141 w 177"/>
                <a:gd name="T7" fmla="*/ 18 h 178"/>
                <a:gd name="T8" fmla="*/ 161 w 177"/>
                <a:gd name="T9" fmla="*/ 38 h 178"/>
                <a:gd name="T10" fmla="*/ 173 w 177"/>
                <a:gd name="T11" fmla="*/ 63 h 178"/>
                <a:gd name="T12" fmla="*/ 177 w 177"/>
                <a:gd name="T13" fmla="*/ 92 h 178"/>
                <a:gd name="T14" fmla="*/ 173 w 177"/>
                <a:gd name="T15" fmla="*/ 118 h 178"/>
                <a:gd name="T16" fmla="*/ 159 w 177"/>
                <a:gd name="T17" fmla="*/ 142 h 178"/>
                <a:gd name="T18" fmla="*/ 140 w 177"/>
                <a:gd name="T19" fmla="*/ 162 h 178"/>
                <a:gd name="T20" fmla="*/ 116 w 177"/>
                <a:gd name="T21" fmla="*/ 174 h 178"/>
                <a:gd name="T22" fmla="*/ 88 w 177"/>
                <a:gd name="T23" fmla="*/ 178 h 178"/>
                <a:gd name="T24" fmla="*/ 88 w 177"/>
                <a:gd name="T25" fmla="*/ 178 h 178"/>
                <a:gd name="T26" fmla="*/ 59 w 177"/>
                <a:gd name="T27" fmla="*/ 174 h 178"/>
                <a:gd name="T28" fmla="*/ 35 w 177"/>
                <a:gd name="T29" fmla="*/ 162 h 178"/>
                <a:gd name="T30" fmla="*/ 16 w 177"/>
                <a:gd name="T31" fmla="*/ 141 h 178"/>
                <a:gd name="T32" fmla="*/ 4 w 177"/>
                <a:gd name="T33" fmla="*/ 117 h 178"/>
                <a:gd name="T34" fmla="*/ 0 w 177"/>
                <a:gd name="T35" fmla="*/ 89 h 178"/>
                <a:gd name="T36" fmla="*/ 4 w 177"/>
                <a:gd name="T37" fmla="*/ 62 h 178"/>
                <a:gd name="T38" fmla="*/ 17 w 177"/>
                <a:gd name="T39" fmla="*/ 36 h 178"/>
                <a:gd name="T40" fmla="*/ 37 w 177"/>
                <a:gd name="T41" fmla="*/ 18 h 178"/>
                <a:gd name="T42" fmla="*/ 61 w 177"/>
                <a:gd name="T43" fmla="*/ 5 h 178"/>
                <a:gd name="T44" fmla="*/ 88 w 177"/>
                <a:gd name="T45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7" h="178">
                  <a:moveTo>
                    <a:pt x="88" y="0"/>
                  </a:moveTo>
                  <a:lnTo>
                    <a:pt x="89" y="0"/>
                  </a:lnTo>
                  <a:lnTo>
                    <a:pt x="117" y="6"/>
                  </a:lnTo>
                  <a:lnTo>
                    <a:pt x="141" y="18"/>
                  </a:lnTo>
                  <a:lnTo>
                    <a:pt x="161" y="38"/>
                  </a:lnTo>
                  <a:lnTo>
                    <a:pt x="173" y="63"/>
                  </a:lnTo>
                  <a:lnTo>
                    <a:pt x="177" y="92"/>
                  </a:lnTo>
                  <a:lnTo>
                    <a:pt x="173" y="118"/>
                  </a:lnTo>
                  <a:lnTo>
                    <a:pt x="159" y="142"/>
                  </a:lnTo>
                  <a:lnTo>
                    <a:pt x="140" y="162"/>
                  </a:lnTo>
                  <a:lnTo>
                    <a:pt x="116" y="174"/>
                  </a:lnTo>
                  <a:lnTo>
                    <a:pt x="88" y="178"/>
                  </a:lnTo>
                  <a:lnTo>
                    <a:pt x="88" y="178"/>
                  </a:lnTo>
                  <a:lnTo>
                    <a:pt x="59" y="174"/>
                  </a:lnTo>
                  <a:lnTo>
                    <a:pt x="35" y="162"/>
                  </a:lnTo>
                  <a:lnTo>
                    <a:pt x="16" y="141"/>
                  </a:lnTo>
                  <a:lnTo>
                    <a:pt x="4" y="117"/>
                  </a:lnTo>
                  <a:lnTo>
                    <a:pt x="0" y="89"/>
                  </a:lnTo>
                  <a:lnTo>
                    <a:pt x="4" y="62"/>
                  </a:lnTo>
                  <a:lnTo>
                    <a:pt x="17" y="36"/>
                  </a:lnTo>
                  <a:lnTo>
                    <a:pt x="37" y="18"/>
                  </a:lnTo>
                  <a:lnTo>
                    <a:pt x="61" y="5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6AE1F1"/>
            </a:solidFill>
            <a:ln w="0">
              <a:solidFill>
                <a:srgbClr val="6AE1F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285"/>
            <p:cNvSpPr>
              <a:spLocks noEditPoints="1"/>
            </p:cNvSpPr>
            <p:nvPr/>
          </p:nvSpPr>
          <p:spPr bwMode="auto">
            <a:xfrm>
              <a:off x="5310820" y="4115379"/>
              <a:ext cx="538511" cy="521855"/>
            </a:xfrm>
            <a:custGeom>
              <a:avLst/>
              <a:gdLst>
                <a:gd name="T0" fmla="*/ 103 w 203"/>
                <a:gd name="T1" fmla="*/ 11 h 203"/>
                <a:gd name="T2" fmla="*/ 75 w 203"/>
                <a:gd name="T3" fmla="*/ 16 h 203"/>
                <a:gd name="T4" fmla="*/ 51 w 203"/>
                <a:gd name="T5" fmla="*/ 29 h 203"/>
                <a:gd name="T6" fmla="*/ 31 w 203"/>
                <a:gd name="T7" fmla="*/ 47 h 203"/>
                <a:gd name="T8" fmla="*/ 18 w 203"/>
                <a:gd name="T9" fmla="*/ 71 h 203"/>
                <a:gd name="T10" fmla="*/ 14 w 203"/>
                <a:gd name="T11" fmla="*/ 100 h 203"/>
                <a:gd name="T12" fmla="*/ 18 w 203"/>
                <a:gd name="T13" fmla="*/ 128 h 203"/>
                <a:gd name="T14" fmla="*/ 30 w 203"/>
                <a:gd name="T15" fmla="*/ 152 h 203"/>
                <a:gd name="T16" fmla="*/ 48 w 203"/>
                <a:gd name="T17" fmla="*/ 173 h 203"/>
                <a:gd name="T18" fmla="*/ 73 w 203"/>
                <a:gd name="T19" fmla="*/ 185 h 203"/>
                <a:gd name="T20" fmla="*/ 100 w 203"/>
                <a:gd name="T21" fmla="*/ 189 h 203"/>
                <a:gd name="T22" fmla="*/ 128 w 203"/>
                <a:gd name="T23" fmla="*/ 186 h 203"/>
                <a:gd name="T24" fmla="*/ 154 w 203"/>
                <a:gd name="T25" fmla="*/ 173 h 203"/>
                <a:gd name="T26" fmla="*/ 173 w 203"/>
                <a:gd name="T27" fmla="*/ 155 h 203"/>
                <a:gd name="T28" fmla="*/ 185 w 203"/>
                <a:gd name="T29" fmla="*/ 129 h 203"/>
                <a:gd name="T30" fmla="*/ 191 w 203"/>
                <a:gd name="T31" fmla="*/ 103 h 203"/>
                <a:gd name="T32" fmla="*/ 187 w 203"/>
                <a:gd name="T33" fmla="*/ 74 h 203"/>
                <a:gd name="T34" fmla="*/ 175 w 203"/>
                <a:gd name="T35" fmla="*/ 49 h 203"/>
                <a:gd name="T36" fmla="*/ 155 w 203"/>
                <a:gd name="T37" fmla="*/ 29 h 203"/>
                <a:gd name="T38" fmla="*/ 131 w 203"/>
                <a:gd name="T39" fmla="*/ 17 h 203"/>
                <a:gd name="T40" fmla="*/ 103 w 203"/>
                <a:gd name="T41" fmla="*/ 11 h 203"/>
                <a:gd name="T42" fmla="*/ 103 w 203"/>
                <a:gd name="T43" fmla="*/ 0 h 203"/>
                <a:gd name="T44" fmla="*/ 130 w 203"/>
                <a:gd name="T45" fmla="*/ 4 h 203"/>
                <a:gd name="T46" fmla="*/ 154 w 203"/>
                <a:gd name="T47" fmla="*/ 14 h 203"/>
                <a:gd name="T48" fmla="*/ 175 w 203"/>
                <a:gd name="T49" fmla="*/ 29 h 203"/>
                <a:gd name="T50" fmla="*/ 190 w 203"/>
                <a:gd name="T51" fmla="*/ 50 h 203"/>
                <a:gd name="T52" fmla="*/ 200 w 203"/>
                <a:gd name="T53" fmla="*/ 76 h 203"/>
                <a:gd name="T54" fmla="*/ 203 w 203"/>
                <a:gd name="T55" fmla="*/ 103 h 203"/>
                <a:gd name="T56" fmla="*/ 200 w 203"/>
                <a:gd name="T57" fmla="*/ 129 h 203"/>
                <a:gd name="T58" fmla="*/ 190 w 203"/>
                <a:gd name="T59" fmla="*/ 153 h 203"/>
                <a:gd name="T60" fmla="*/ 173 w 203"/>
                <a:gd name="T61" fmla="*/ 174 h 203"/>
                <a:gd name="T62" fmla="*/ 152 w 203"/>
                <a:gd name="T63" fmla="*/ 189 h 203"/>
                <a:gd name="T64" fmla="*/ 127 w 203"/>
                <a:gd name="T65" fmla="*/ 200 h 203"/>
                <a:gd name="T66" fmla="*/ 100 w 203"/>
                <a:gd name="T67" fmla="*/ 203 h 203"/>
                <a:gd name="T68" fmla="*/ 73 w 203"/>
                <a:gd name="T69" fmla="*/ 198 h 203"/>
                <a:gd name="T70" fmla="*/ 49 w 203"/>
                <a:gd name="T71" fmla="*/ 188 h 203"/>
                <a:gd name="T72" fmla="*/ 28 w 203"/>
                <a:gd name="T73" fmla="*/ 171 h 203"/>
                <a:gd name="T74" fmla="*/ 14 w 203"/>
                <a:gd name="T75" fmla="*/ 152 h 203"/>
                <a:gd name="T76" fmla="*/ 3 w 203"/>
                <a:gd name="T77" fmla="*/ 126 h 203"/>
                <a:gd name="T78" fmla="*/ 0 w 203"/>
                <a:gd name="T79" fmla="*/ 100 h 203"/>
                <a:gd name="T80" fmla="*/ 5 w 203"/>
                <a:gd name="T81" fmla="*/ 73 h 203"/>
                <a:gd name="T82" fmla="*/ 15 w 203"/>
                <a:gd name="T83" fmla="*/ 49 h 203"/>
                <a:gd name="T84" fmla="*/ 31 w 203"/>
                <a:gd name="T85" fmla="*/ 28 h 203"/>
                <a:gd name="T86" fmla="*/ 52 w 203"/>
                <a:gd name="T87" fmla="*/ 13 h 203"/>
                <a:gd name="T88" fmla="*/ 76 w 203"/>
                <a:gd name="T89" fmla="*/ 3 h 203"/>
                <a:gd name="T90" fmla="*/ 103 w 203"/>
                <a:gd name="T91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3" h="203">
                  <a:moveTo>
                    <a:pt x="103" y="11"/>
                  </a:moveTo>
                  <a:lnTo>
                    <a:pt x="75" y="16"/>
                  </a:lnTo>
                  <a:lnTo>
                    <a:pt x="51" y="29"/>
                  </a:lnTo>
                  <a:lnTo>
                    <a:pt x="31" y="47"/>
                  </a:lnTo>
                  <a:lnTo>
                    <a:pt x="18" y="71"/>
                  </a:lnTo>
                  <a:lnTo>
                    <a:pt x="14" y="100"/>
                  </a:lnTo>
                  <a:lnTo>
                    <a:pt x="18" y="128"/>
                  </a:lnTo>
                  <a:lnTo>
                    <a:pt x="30" y="152"/>
                  </a:lnTo>
                  <a:lnTo>
                    <a:pt x="48" y="173"/>
                  </a:lnTo>
                  <a:lnTo>
                    <a:pt x="73" y="185"/>
                  </a:lnTo>
                  <a:lnTo>
                    <a:pt x="100" y="189"/>
                  </a:lnTo>
                  <a:lnTo>
                    <a:pt x="128" y="186"/>
                  </a:lnTo>
                  <a:lnTo>
                    <a:pt x="154" y="173"/>
                  </a:lnTo>
                  <a:lnTo>
                    <a:pt x="173" y="155"/>
                  </a:lnTo>
                  <a:lnTo>
                    <a:pt x="185" y="129"/>
                  </a:lnTo>
                  <a:lnTo>
                    <a:pt x="191" y="103"/>
                  </a:lnTo>
                  <a:lnTo>
                    <a:pt x="187" y="74"/>
                  </a:lnTo>
                  <a:lnTo>
                    <a:pt x="175" y="49"/>
                  </a:lnTo>
                  <a:lnTo>
                    <a:pt x="155" y="29"/>
                  </a:lnTo>
                  <a:lnTo>
                    <a:pt x="131" y="17"/>
                  </a:lnTo>
                  <a:lnTo>
                    <a:pt x="103" y="11"/>
                  </a:lnTo>
                  <a:close/>
                  <a:moveTo>
                    <a:pt x="103" y="0"/>
                  </a:moveTo>
                  <a:lnTo>
                    <a:pt x="130" y="4"/>
                  </a:lnTo>
                  <a:lnTo>
                    <a:pt x="154" y="14"/>
                  </a:lnTo>
                  <a:lnTo>
                    <a:pt x="175" y="29"/>
                  </a:lnTo>
                  <a:lnTo>
                    <a:pt x="190" y="50"/>
                  </a:lnTo>
                  <a:lnTo>
                    <a:pt x="200" y="76"/>
                  </a:lnTo>
                  <a:lnTo>
                    <a:pt x="203" y="103"/>
                  </a:lnTo>
                  <a:lnTo>
                    <a:pt x="200" y="129"/>
                  </a:lnTo>
                  <a:lnTo>
                    <a:pt x="190" y="153"/>
                  </a:lnTo>
                  <a:lnTo>
                    <a:pt x="173" y="174"/>
                  </a:lnTo>
                  <a:lnTo>
                    <a:pt x="152" y="189"/>
                  </a:lnTo>
                  <a:lnTo>
                    <a:pt x="127" y="200"/>
                  </a:lnTo>
                  <a:lnTo>
                    <a:pt x="100" y="203"/>
                  </a:lnTo>
                  <a:lnTo>
                    <a:pt x="73" y="198"/>
                  </a:lnTo>
                  <a:lnTo>
                    <a:pt x="49" y="188"/>
                  </a:lnTo>
                  <a:lnTo>
                    <a:pt x="28" y="171"/>
                  </a:lnTo>
                  <a:lnTo>
                    <a:pt x="14" y="152"/>
                  </a:lnTo>
                  <a:lnTo>
                    <a:pt x="3" y="126"/>
                  </a:lnTo>
                  <a:lnTo>
                    <a:pt x="0" y="100"/>
                  </a:lnTo>
                  <a:lnTo>
                    <a:pt x="5" y="73"/>
                  </a:lnTo>
                  <a:lnTo>
                    <a:pt x="15" y="49"/>
                  </a:lnTo>
                  <a:lnTo>
                    <a:pt x="31" y="28"/>
                  </a:lnTo>
                  <a:lnTo>
                    <a:pt x="52" y="13"/>
                  </a:lnTo>
                  <a:lnTo>
                    <a:pt x="76" y="3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EAF0EF"/>
            </a:solidFill>
            <a:ln w="0">
              <a:solidFill>
                <a:srgbClr val="EAF0E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286"/>
            <p:cNvSpPr>
              <a:spLocks/>
            </p:cNvSpPr>
            <p:nvPr/>
          </p:nvSpPr>
          <p:spPr bwMode="auto">
            <a:xfrm>
              <a:off x="5347959" y="4133375"/>
              <a:ext cx="469539" cy="233934"/>
            </a:xfrm>
            <a:custGeom>
              <a:avLst/>
              <a:gdLst>
                <a:gd name="T0" fmla="*/ 89 w 177"/>
                <a:gd name="T1" fmla="*/ 0 h 91"/>
                <a:gd name="T2" fmla="*/ 117 w 177"/>
                <a:gd name="T3" fmla="*/ 4 h 91"/>
                <a:gd name="T4" fmla="*/ 141 w 177"/>
                <a:gd name="T5" fmla="*/ 18 h 91"/>
                <a:gd name="T6" fmla="*/ 161 w 177"/>
                <a:gd name="T7" fmla="*/ 37 h 91"/>
                <a:gd name="T8" fmla="*/ 173 w 177"/>
                <a:gd name="T9" fmla="*/ 61 h 91"/>
                <a:gd name="T10" fmla="*/ 177 w 177"/>
                <a:gd name="T11" fmla="*/ 90 h 91"/>
                <a:gd name="T12" fmla="*/ 177 w 177"/>
                <a:gd name="T13" fmla="*/ 91 h 91"/>
                <a:gd name="T14" fmla="*/ 171 w 177"/>
                <a:gd name="T15" fmla="*/ 64 h 91"/>
                <a:gd name="T16" fmla="*/ 159 w 177"/>
                <a:gd name="T17" fmla="*/ 40 h 91"/>
                <a:gd name="T18" fmla="*/ 140 w 177"/>
                <a:gd name="T19" fmla="*/ 22 h 91"/>
                <a:gd name="T20" fmla="*/ 116 w 177"/>
                <a:gd name="T21" fmla="*/ 10 h 91"/>
                <a:gd name="T22" fmla="*/ 89 w 177"/>
                <a:gd name="T23" fmla="*/ 4 h 91"/>
                <a:gd name="T24" fmla="*/ 61 w 177"/>
                <a:gd name="T25" fmla="*/ 9 h 91"/>
                <a:gd name="T26" fmla="*/ 37 w 177"/>
                <a:gd name="T27" fmla="*/ 21 h 91"/>
                <a:gd name="T28" fmla="*/ 17 w 177"/>
                <a:gd name="T29" fmla="*/ 40 h 91"/>
                <a:gd name="T30" fmla="*/ 4 w 177"/>
                <a:gd name="T31" fmla="*/ 64 h 91"/>
                <a:gd name="T32" fmla="*/ 0 w 177"/>
                <a:gd name="T33" fmla="*/ 91 h 91"/>
                <a:gd name="T34" fmla="*/ 0 w 177"/>
                <a:gd name="T35" fmla="*/ 87 h 91"/>
                <a:gd name="T36" fmla="*/ 4 w 177"/>
                <a:gd name="T37" fmla="*/ 60 h 91"/>
                <a:gd name="T38" fmla="*/ 17 w 177"/>
                <a:gd name="T39" fmla="*/ 34 h 91"/>
                <a:gd name="T40" fmla="*/ 37 w 177"/>
                <a:gd name="T41" fmla="*/ 16 h 91"/>
                <a:gd name="T42" fmla="*/ 61 w 177"/>
                <a:gd name="T43" fmla="*/ 3 h 91"/>
                <a:gd name="T44" fmla="*/ 89 w 177"/>
                <a:gd name="T4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7" h="91">
                  <a:moveTo>
                    <a:pt x="89" y="0"/>
                  </a:moveTo>
                  <a:lnTo>
                    <a:pt x="117" y="4"/>
                  </a:lnTo>
                  <a:lnTo>
                    <a:pt x="141" y="18"/>
                  </a:lnTo>
                  <a:lnTo>
                    <a:pt x="161" y="37"/>
                  </a:lnTo>
                  <a:lnTo>
                    <a:pt x="173" y="61"/>
                  </a:lnTo>
                  <a:lnTo>
                    <a:pt x="177" y="90"/>
                  </a:lnTo>
                  <a:lnTo>
                    <a:pt x="177" y="91"/>
                  </a:lnTo>
                  <a:lnTo>
                    <a:pt x="171" y="64"/>
                  </a:lnTo>
                  <a:lnTo>
                    <a:pt x="159" y="40"/>
                  </a:lnTo>
                  <a:lnTo>
                    <a:pt x="140" y="22"/>
                  </a:lnTo>
                  <a:lnTo>
                    <a:pt x="116" y="10"/>
                  </a:lnTo>
                  <a:lnTo>
                    <a:pt x="89" y="4"/>
                  </a:lnTo>
                  <a:lnTo>
                    <a:pt x="61" y="9"/>
                  </a:lnTo>
                  <a:lnTo>
                    <a:pt x="37" y="21"/>
                  </a:lnTo>
                  <a:lnTo>
                    <a:pt x="17" y="40"/>
                  </a:lnTo>
                  <a:lnTo>
                    <a:pt x="4" y="64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4" y="60"/>
                  </a:lnTo>
                  <a:lnTo>
                    <a:pt x="17" y="34"/>
                  </a:lnTo>
                  <a:lnTo>
                    <a:pt x="37" y="16"/>
                  </a:lnTo>
                  <a:lnTo>
                    <a:pt x="61" y="3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D6E3E1"/>
            </a:solidFill>
            <a:ln w="0">
              <a:solidFill>
                <a:srgbClr val="D6E3E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287"/>
            <p:cNvSpPr>
              <a:spLocks/>
            </p:cNvSpPr>
            <p:nvPr/>
          </p:nvSpPr>
          <p:spPr bwMode="auto">
            <a:xfrm>
              <a:off x="5310820" y="4367309"/>
              <a:ext cx="538511" cy="269925"/>
            </a:xfrm>
            <a:custGeom>
              <a:avLst/>
              <a:gdLst>
                <a:gd name="T0" fmla="*/ 203 w 203"/>
                <a:gd name="T1" fmla="*/ 0 h 105"/>
                <a:gd name="T2" fmla="*/ 203 w 203"/>
                <a:gd name="T3" fmla="*/ 5 h 105"/>
                <a:gd name="T4" fmla="*/ 200 w 203"/>
                <a:gd name="T5" fmla="*/ 31 h 105"/>
                <a:gd name="T6" fmla="*/ 190 w 203"/>
                <a:gd name="T7" fmla="*/ 55 h 105"/>
                <a:gd name="T8" fmla="*/ 173 w 203"/>
                <a:gd name="T9" fmla="*/ 76 h 105"/>
                <a:gd name="T10" fmla="*/ 152 w 203"/>
                <a:gd name="T11" fmla="*/ 91 h 105"/>
                <a:gd name="T12" fmla="*/ 127 w 203"/>
                <a:gd name="T13" fmla="*/ 102 h 105"/>
                <a:gd name="T14" fmla="*/ 100 w 203"/>
                <a:gd name="T15" fmla="*/ 105 h 105"/>
                <a:gd name="T16" fmla="*/ 73 w 203"/>
                <a:gd name="T17" fmla="*/ 100 h 105"/>
                <a:gd name="T18" fmla="*/ 49 w 203"/>
                <a:gd name="T19" fmla="*/ 90 h 105"/>
                <a:gd name="T20" fmla="*/ 28 w 203"/>
                <a:gd name="T21" fmla="*/ 73 h 105"/>
                <a:gd name="T22" fmla="*/ 14 w 203"/>
                <a:gd name="T23" fmla="*/ 54 h 105"/>
                <a:gd name="T24" fmla="*/ 3 w 203"/>
                <a:gd name="T25" fmla="*/ 28 h 105"/>
                <a:gd name="T26" fmla="*/ 0 w 203"/>
                <a:gd name="T27" fmla="*/ 2 h 105"/>
                <a:gd name="T28" fmla="*/ 0 w 203"/>
                <a:gd name="T29" fmla="*/ 0 h 105"/>
                <a:gd name="T30" fmla="*/ 5 w 203"/>
                <a:gd name="T31" fmla="*/ 27 h 105"/>
                <a:gd name="T32" fmla="*/ 15 w 203"/>
                <a:gd name="T33" fmla="*/ 49 h 105"/>
                <a:gd name="T34" fmla="*/ 30 w 203"/>
                <a:gd name="T35" fmla="*/ 70 h 105"/>
                <a:gd name="T36" fmla="*/ 51 w 203"/>
                <a:gd name="T37" fmla="*/ 85 h 105"/>
                <a:gd name="T38" fmla="*/ 75 w 203"/>
                <a:gd name="T39" fmla="*/ 96 h 105"/>
                <a:gd name="T40" fmla="*/ 100 w 203"/>
                <a:gd name="T41" fmla="*/ 99 h 105"/>
                <a:gd name="T42" fmla="*/ 127 w 203"/>
                <a:gd name="T43" fmla="*/ 96 h 105"/>
                <a:gd name="T44" fmla="*/ 152 w 203"/>
                <a:gd name="T45" fmla="*/ 85 h 105"/>
                <a:gd name="T46" fmla="*/ 172 w 203"/>
                <a:gd name="T47" fmla="*/ 70 h 105"/>
                <a:gd name="T48" fmla="*/ 188 w 203"/>
                <a:gd name="T49" fmla="*/ 51 h 105"/>
                <a:gd name="T50" fmla="*/ 199 w 203"/>
                <a:gd name="T51" fmla="*/ 27 h 105"/>
                <a:gd name="T52" fmla="*/ 203 w 203"/>
                <a:gd name="T53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03" h="105">
                  <a:moveTo>
                    <a:pt x="203" y="0"/>
                  </a:moveTo>
                  <a:lnTo>
                    <a:pt x="203" y="5"/>
                  </a:lnTo>
                  <a:lnTo>
                    <a:pt x="200" y="31"/>
                  </a:lnTo>
                  <a:lnTo>
                    <a:pt x="190" y="55"/>
                  </a:lnTo>
                  <a:lnTo>
                    <a:pt x="173" y="76"/>
                  </a:lnTo>
                  <a:lnTo>
                    <a:pt x="152" y="91"/>
                  </a:lnTo>
                  <a:lnTo>
                    <a:pt x="127" y="102"/>
                  </a:lnTo>
                  <a:lnTo>
                    <a:pt x="100" y="105"/>
                  </a:lnTo>
                  <a:lnTo>
                    <a:pt x="73" y="100"/>
                  </a:lnTo>
                  <a:lnTo>
                    <a:pt x="49" y="90"/>
                  </a:lnTo>
                  <a:lnTo>
                    <a:pt x="28" y="73"/>
                  </a:lnTo>
                  <a:lnTo>
                    <a:pt x="14" y="54"/>
                  </a:lnTo>
                  <a:lnTo>
                    <a:pt x="3" y="28"/>
                  </a:lnTo>
                  <a:lnTo>
                    <a:pt x="0" y="2"/>
                  </a:lnTo>
                  <a:lnTo>
                    <a:pt x="0" y="0"/>
                  </a:lnTo>
                  <a:lnTo>
                    <a:pt x="5" y="27"/>
                  </a:lnTo>
                  <a:lnTo>
                    <a:pt x="15" y="49"/>
                  </a:lnTo>
                  <a:lnTo>
                    <a:pt x="30" y="70"/>
                  </a:lnTo>
                  <a:lnTo>
                    <a:pt x="51" y="85"/>
                  </a:lnTo>
                  <a:lnTo>
                    <a:pt x="75" y="96"/>
                  </a:lnTo>
                  <a:lnTo>
                    <a:pt x="100" y="99"/>
                  </a:lnTo>
                  <a:lnTo>
                    <a:pt x="127" y="96"/>
                  </a:lnTo>
                  <a:lnTo>
                    <a:pt x="152" y="85"/>
                  </a:lnTo>
                  <a:lnTo>
                    <a:pt x="172" y="70"/>
                  </a:lnTo>
                  <a:lnTo>
                    <a:pt x="188" y="51"/>
                  </a:lnTo>
                  <a:lnTo>
                    <a:pt x="199" y="27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D6E3E1"/>
            </a:solidFill>
            <a:ln w="0">
              <a:solidFill>
                <a:srgbClr val="D6E3E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288"/>
            <p:cNvSpPr>
              <a:spLocks/>
            </p:cNvSpPr>
            <p:nvPr/>
          </p:nvSpPr>
          <p:spPr bwMode="auto">
            <a:xfrm>
              <a:off x="4973919" y="4187359"/>
              <a:ext cx="140597" cy="115681"/>
            </a:xfrm>
            <a:custGeom>
              <a:avLst/>
              <a:gdLst>
                <a:gd name="T0" fmla="*/ 45 w 53"/>
                <a:gd name="T1" fmla="*/ 0 h 45"/>
                <a:gd name="T2" fmla="*/ 50 w 53"/>
                <a:gd name="T3" fmla="*/ 0 h 45"/>
                <a:gd name="T4" fmla="*/ 51 w 53"/>
                <a:gd name="T5" fmla="*/ 3 h 45"/>
                <a:gd name="T6" fmla="*/ 53 w 53"/>
                <a:gd name="T7" fmla="*/ 6 h 45"/>
                <a:gd name="T8" fmla="*/ 51 w 53"/>
                <a:gd name="T9" fmla="*/ 9 h 45"/>
                <a:gd name="T10" fmla="*/ 50 w 53"/>
                <a:gd name="T11" fmla="*/ 12 h 45"/>
                <a:gd name="T12" fmla="*/ 47 w 53"/>
                <a:gd name="T13" fmla="*/ 12 h 45"/>
                <a:gd name="T14" fmla="*/ 44 w 53"/>
                <a:gd name="T15" fmla="*/ 13 h 45"/>
                <a:gd name="T16" fmla="*/ 36 w 53"/>
                <a:gd name="T17" fmla="*/ 15 h 45"/>
                <a:gd name="T18" fmla="*/ 29 w 53"/>
                <a:gd name="T19" fmla="*/ 19 h 45"/>
                <a:gd name="T20" fmla="*/ 20 w 53"/>
                <a:gd name="T21" fmla="*/ 27 h 45"/>
                <a:gd name="T22" fmla="*/ 12 w 53"/>
                <a:gd name="T23" fmla="*/ 40 h 45"/>
                <a:gd name="T24" fmla="*/ 12 w 53"/>
                <a:gd name="T25" fmla="*/ 43 h 45"/>
                <a:gd name="T26" fmla="*/ 9 w 53"/>
                <a:gd name="T27" fmla="*/ 45 h 45"/>
                <a:gd name="T28" fmla="*/ 6 w 53"/>
                <a:gd name="T29" fmla="*/ 45 h 45"/>
                <a:gd name="T30" fmla="*/ 5 w 53"/>
                <a:gd name="T31" fmla="*/ 45 h 45"/>
                <a:gd name="T32" fmla="*/ 2 w 53"/>
                <a:gd name="T33" fmla="*/ 43 h 45"/>
                <a:gd name="T34" fmla="*/ 0 w 53"/>
                <a:gd name="T35" fmla="*/ 40 h 45"/>
                <a:gd name="T36" fmla="*/ 2 w 53"/>
                <a:gd name="T37" fmla="*/ 37 h 45"/>
                <a:gd name="T38" fmla="*/ 8 w 53"/>
                <a:gd name="T39" fmla="*/ 22 h 45"/>
                <a:gd name="T40" fmla="*/ 17 w 53"/>
                <a:gd name="T41" fmla="*/ 12 h 45"/>
                <a:gd name="T42" fmla="*/ 27 w 53"/>
                <a:gd name="T43" fmla="*/ 4 h 45"/>
                <a:gd name="T44" fmla="*/ 38 w 53"/>
                <a:gd name="T45" fmla="*/ 1 h 45"/>
                <a:gd name="T46" fmla="*/ 45 w 53"/>
                <a:gd name="T4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3" h="45">
                  <a:moveTo>
                    <a:pt x="45" y="0"/>
                  </a:moveTo>
                  <a:lnTo>
                    <a:pt x="50" y="0"/>
                  </a:lnTo>
                  <a:lnTo>
                    <a:pt x="51" y="3"/>
                  </a:lnTo>
                  <a:lnTo>
                    <a:pt x="53" y="6"/>
                  </a:lnTo>
                  <a:lnTo>
                    <a:pt x="51" y="9"/>
                  </a:lnTo>
                  <a:lnTo>
                    <a:pt x="50" y="12"/>
                  </a:lnTo>
                  <a:lnTo>
                    <a:pt x="47" y="12"/>
                  </a:lnTo>
                  <a:lnTo>
                    <a:pt x="44" y="13"/>
                  </a:lnTo>
                  <a:lnTo>
                    <a:pt x="36" y="15"/>
                  </a:lnTo>
                  <a:lnTo>
                    <a:pt x="29" y="19"/>
                  </a:lnTo>
                  <a:lnTo>
                    <a:pt x="20" y="27"/>
                  </a:lnTo>
                  <a:lnTo>
                    <a:pt x="12" y="40"/>
                  </a:lnTo>
                  <a:lnTo>
                    <a:pt x="12" y="43"/>
                  </a:lnTo>
                  <a:lnTo>
                    <a:pt x="9" y="45"/>
                  </a:lnTo>
                  <a:lnTo>
                    <a:pt x="6" y="45"/>
                  </a:lnTo>
                  <a:lnTo>
                    <a:pt x="5" y="45"/>
                  </a:lnTo>
                  <a:lnTo>
                    <a:pt x="2" y="43"/>
                  </a:lnTo>
                  <a:lnTo>
                    <a:pt x="0" y="40"/>
                  </a:lnTo>
                  <a:lnTo>
                    <a:pt x="2" y="37"/>
                  </a:lnTo>
                  <a:lnTo>
                    <a:pt x="8" y="22"/>
                  </a:lnTo>
                  <a:lnTo>
                    <a:pt x="17" y="12"/>
                  </a:lnTo>
                  <a:lnTo>
                    <a:pt x="27" y="4"/>
                  </a:lnTo>
                  <a:lnTo>
                    <a:pt x="38" y="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EAF0EF"/>
            </a:solidFill>
            <a:ln w="0">
              <a:solidFill>
                <a:srgbClr val="EAF0E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289"/>
            <p:cNvSpPr>
              <a:spLocks/>
            </p:cNvSpPr>
            <p:nvPr/>
          </p:nvSpPr>
          <p:spPr bwMode="auto">
            <a:xfrm>
              <a:off x="5737913" y="4701502"/>
              <a:ext cx="222832" cy="305915"/>
            </a:xfrm>
            <a:custGeom>
              <a:avLst/>
              <a:gdLst>
                <a:gd name="T0" fmla="*/ 26 w 84"/>
                <a:gd name="T1" fmla="*/ 0 h 119"/>
                <a:gd name="T2" fmla="*/ 29 w 84"/>
                <a:gd name="T3" fmla="*/ 1 h 119"/>
                <a:gd name="T4" fmla="*/ 32 w 84"/>
                <a:gd name="T5" fmla="*/ 4 h 119"/>
                <a:gd name="T6" fmla="*/ 35 w 84"/>
                <a:gd name="T7" fmla="*/ 9 h 119"/>
                <a:gd name="T8" fmla="*/ 82 w 84"/>
                <a:gd name="T9" fmla="*/ 84 h 119"/>
                <a:gd name="T10" fmla="*/ 84 w 84"/>
                <a:gd name="T11" fmla="*/ 95 h 119"/>
                <a:gd name="T12" fmla="*/ 81 w 84"/>
                <a:gd name="T13" fmla="*/ 107 h 119"/>
                <a:gd name="T14" fmla="*/ 72 w 84"/>
                <a:gd name="T15" fmla="*/ 116 h 119"/>
                <a:gd name="T16" fmla="*/ 60 w 84"/>
                <a:gd name="T17" fmla="*/ 119 h 119"/>
                <a:gd name="T18" fmla="*/ 49 w 84"/>
                <a:gd name="T19" fmla="*/ 115 h 119"/>
                <a:gd name="T20" fmla="*/ 41 w 84"/>
                <a:gd name="T21" fmla="*/ 106 h 119"/>
                <a:gd name="T22" fmla="*/ 3 w 84"/>
                <a:gd name="T23" fmla="*/ 27 h 119"/>
                <a:gd name="T24" fmla="*/ 2 w 84"/>
                <a:gd name="T25" fmla="*/ 21 h 119"/>
                <a:gd name="T26" fmla="*/ 0 w 84"/>
                <a:gd name="T27" fmla="*/ 16 h 119"/>
                <a:gd name="T28" fmla="*/ 2 w 84"/>
                <a:gd name="T29" fmla="*/ 13 h 119"/>
                <a:gd name="T30" fmla="*/ 5 w 84"/>
                <a:gd name="T31" fmla="*/ 10 h 119"/>
                <a:gd name="T32" fmla="*/ 8 w 84"/>
                <a:gd name="T33" fmla="*/ 7 h 119"/>
                <a:gd name="T34" fmla="*/ 12 w 84"/>
                <a:gd name="T35" fmla="*/ 4 h 119"/>
                <a:gd name="T36" fmla="*/ 18 w 84"/>
                <a:gd name="T37" fmla="*/ 1 h 119"/>
                <a:gd name="T38" fmla="*/ 23 w 84"/>
                <a:gd name="T39" fmla="*/ 0 h 119"/>
                <a:gd name="T40" fmla="*/ 26 w 84"/>
                <a:gd name="T4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4" h="119">
                  <a:moveTo>
                    <a:pt x="26" y="0"/>
                  </a:moveTo>
                  <a:lnTo>
                    <a:pt x="29" y="1"/>
                  </a:lnTo>
                  <a:lnTo>
                    <a:pt x="32" y="4"/>
                  </a:lnTo>
                  <a:lnTo>
                    <a:pt x="35" y="9"/>
                  </a:lnTo>
                  <a:lnTo>
                    <a:pt x="82" y="84"/>
                  </a:lnTo>
                  <a:lnTo>
                    <a:pt x="84" y="95"/>
                  </a:lnTo>
                  <a:lnTo>
                    <a:pt x="81" y="107"/>
                  </a:lnTo>
                  <a:lnTo>
                    <a:pt x="72" y="116"/>
                  </a:lnTo>
                  <a:lnTo>
                    <a:pt x="60" y="119"/>
                  </a:lnTo>
                  <a:lnTo>
                    <a:pt x="49" y="115"/>
                  </a:lnTo>
                  <a:lnTo>
                    <a:pt x="41" y="106"/>
                  </a:lnTo>
                  <a:lnTo>
                    <a:pt x="3" y="27"/>
                  </a:lnTo>
                  <a:lnTo>
                    <a:pt x="2" y="21"/>
                  </a:lnTo>
                  <a:lnTo>
                    <a:pt x="0" y="16"/>
                  </a:lnTo>
                  <a:lnTo>
                    <a:pt x="2" y="13"/>
                  </a:lnTo>
                  <a:lnTo>
                    <a:pt x="5" y="10"/>
                  </a:lnTo>
                  <a:lnTo>
                    <a:pt x="8" y="7"/>
                  </a:lnTo>
                  <a:lnTo>
                    <a:pt x="12" y="4"/>
                  </a:lnTo>
                  <a:lnTo>
                    <a:pt x="18" y="1"/>
                  </a:lnTo>
                  <a:lnTo>
                    <a:pt x="23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34B3D8"/>
            </a:solidFill>
            <a:ln w="0">
              <a:solidFill>
                <a:srgbClr val="34B3D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6316215" y="4015122"/>
            <a:ext cx="1132728" cy="1097695"/>
            <a:chOff x="6316215" y="4015122"/>
            <a:chExt cx="1132728" cy="1097695"/>
          </a:xfrm>
        </p:grpSpPr>
        <p:sp>
          <p:nvSpPr>
            <p:cNvPr id="216" name="Freeform 290"/>
            <p:cNvSpPr>
              <a:spLocks/>
            </p:cNvSpPr>
            <p:nvPr/>
          </p:nvSpPr>
          <p:spPr bwMode="auto">
            <a:xfrm>
              <a:off x="6316215" y="4015122"/>
              <a:ext cx="1132728" cy="1097695"/>
            </a:xfrm>
            <a:custGeom>
              <a:avLst/>
              <a:gdLst>
                <a:gd name="T0" fmla="*/ 213 w 427"/>
                <a:gd name="T1" fmla="*/ 0 h 427"/>
                <a:gd name="T2" fmla="*/ 257 w 427"/>
                <a:gd name="T3" fmla="*/ 4 h 427"/>
                <a:gd name="T4" fmla="*/ 297 w 427"/>
                <a:gd name="T5" fmla="*/ 16 h 427"/>
                <a:gd name="T6" fmla="*/ 333 w 427"/>
                <a:gd name="T7" fmla="*/ 37 h 427"/>
                <a:gd name="T8" fmla="*/ 364 w 427"/>
                <a:gd name="T9" fmla="*/ 62 h 427"/>
                <a:gd name="T10" fmla="*/ 389 w 427"/>
                <a:gd name="T11" fmla="*/ 94 h 427"/>
                <a:gd name="T12" fmla="*/ 410 w 427"/>
                <a:gd name="T13" fmla="*/ 130 h 427"/>
                <a:gd name="T14" fmla="*/ 422 w 427"/>
                <a:gd name="T15" fmla="*/ 170 h 427"/>
                <a:gd name="T16" fmla="*/ 427 w 427"/>
                <a:gd name="T17" fmla="*/ 213 h 427"/>
                <a:gd name="T18" fmla="*/ 422 w 427"/>
                <a:gd name="T19" fmla="*/ 256 h 427"/>
                <a:gd name="T20" fmla="*/ 410 w 427"/>
                <a:gd name="T21" fmla="*/ 297 h 427"/>
                <a:gd name="T22" fmla="*/ 389 w 427"/>
                <a:gd name="T23" fmla="*/ 333 h 427"/>
                <a:gd name="T24" fmla="*/ 364 w 427"/>
                <a:gd name="T25" fmla="*/ 364 h 427"/>
                <a:gd name="T26" fmla="*/ 333 w 427"/>
                <a:gd name="T27" fmla="*/ 389 h 427"/>
                <a:gd name="T28" fmla="*/ 297 w 427"/>
                <a:gd name="T29" fmla="*/ 410 h 427"/>
                <a:gd name="T30" fmla="*/ 257 w 427"/>
                <a:gd name="T31" fmla="*/ 422 h 427"/>
                <a:gd name="T32" fmla="*/ 213 w 427"/>
                <a:gd name="T33" fmla="*/ 427 h 427"/>
                <a:gd name="T34" fmla="*/ 170 w 427"/>
                <a:gd name="T35" fmla="*/ 422 h 427"/>
                <a:gd name="T36" fmla="*/ 131 w 427"/>
                <a:gd name="T37" fmla="*/ 410 h 427"/>
                <a:gd name="T38" fmla="*/ 94 w 427"/>
                <a:gd name="T39" fmla="*/ 389 h 427"/>
                <a:gd name="T40" fmla="*/ 63 w 427"/>
                <a:gd name="T41" fmla="*/ 364 h 427"/>
                <a:gd name="T42" fmla="*/ 37 w 427"/>
                <a:gd name="T43" fmla="*/ 333 h 427"/>
                <a:gd name="T44" fmla="*/ 18 w 427"/>
                <a:gd name="T45" fmla="*/ 297 h 427"/>
                <a:gd name="T46" fmla="*/ 5 w 427"/>
                <a:gd name="T47" fmla="*/ 256 h 427"/>
                <a:gd name="T48" fmla="*/ 0 w 427"/>
                <a:gd name="T49" fmla="*/ 213 h 427"/>
                <a:gd name="T50" fmla="*/ 5 w 427"/>
                <a:gd name="T51" fmla="*/ 170 h 427"/>
                <a:gd name="T52" fmla="*/ 18 w 427"/>
                <a:gd name="T53" fmla="*/ 130 h 427"/>
                <a:gd name="T54" fmla="*/ 37 w 427"/>
                <a:gd name="T55" fmla="*/ 94 h 427"/>
                <a:gd name="T56" fmla="*/ 63 w 427"/>
                <a:gd name="T57" fmla="*/ 62 h 427"/>
                <a:gd name="T58" fmla="*/ 94 w 427"/>
                <a:gd name="T59" fmla="*/ 37 h 427"/>
                <a:gd name="T60" fmla="*/ 131 w 427"/>
                <a:gd name="T61" fmla="*/ 16 h 427"/>
                <a:gd name="T62" fmla="*/ 170 w 427"/>
                <a:gd name="T63" fmla="*/ 4 h 427"/>
                <a:gd name="T64" fmla="*/ 213 w 427"/>
                <a:gd name="T65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7" h="427">
                  <a:moveTo>
                    <a:pt x="213" y="0"/>
                  </a:moveTo>
                  <a:lnTo>
                    <a:pt x="257" y="4"/>
                  </a:lnTo>
                  <a:lnTo>
                    <a:pt x="297" y="16"/>
                  </a:lnTo>
                  <a:lnTo>
                    <a:pt x="333" y="37"/>
                  </a:lnTo>
                  <a:lnTo>
                    <a:pt x="364" y="62"/>
                  </a:lnTo>
                  <a:lnTo>
                    <a:pt x="389" y="94"/>
                  </a:lnTo>
                  <a:lnTo>
                    <a:pt x="410" y="130"/>
                  </a:lnTo>
                  <a:lnTo>
                    <a:pt x="422" y="170"/>
                  </a:lnTo>
                  <a:lnTo>
                    <a:pt x="427" y="213"/>
                  </a:lnTo>
                  <a:lnTo>
                    <a:pt x="422" y="256"/>
                  </a:lnTo>
                  <a:lnTo>
                    <a:pt x="410" y="297"/>
                  </a:lnTo>
                  <a:lnTo>
                    <a:pt x="389" y="333"/>
                  </a:lnTo>
                  <a:lnTo>
                    <a:pt x="364" y="364"/>
                  </a:lnTo>
                  <a:lnTo>
                    <a:pt x="333" y="389"/>
                  </a:lnTo>
                  <a:lnTo>
                    <a:pt x="297" y="410"/>
                  </a:lnTo>
                  <a:lnTo>
                    <a:pt x="257" y="422"/>
                  </a:lnTo>
                  <a:lnTo>
                    <a:pt x="213" y="427"/>
                  </a:lnTo>
                  <a:lnTo>
                    <a:pt x="170" y="422"/>
                  </a:lnTo>
                  <a:lnTo>
                    <a:pt x="131" y="410"/>
                  </a:lnTo>
                  <a:lnTo>
                    <a:pt x="94" y="389"/>
                  </a:lnTo>
                  <a:lnTo>
                    <a:pt x="63" y="364"/>
                  </a:lnTo>
                  <a:lnTo>
                    <a:pt x="37" y="333"/>
                  </a:lnTo>
                  <a:lnTo>
                    <a:pt x="18" y="297"/>
                  </a:lnTo>
                  <a:lnTo>
                    <a:pt x="5" y="256"/>
                  </a:lnTo>
                  <a:lnTo>
                    <a:pt x="0" y="213"/>
                  </a:lnTo>
                  <a:lnTo>
                    <a:pt x="5" y="170"/>
                  </a:lnTo>
                  <a:lnTo>
                    <a:pt x="18" y="130"/>
                  </a:lnTo>
                  <a:lnTo>
                    <a:pt x="37" y="94"/>
                  </a:lnTo>
                  <a:lnTo>
                    <a:pt x="63" y="62"/>
                  </a:lnTo>
                  <a:lnTo>
                    <a:pt x="94" y="37"/>
                  </a:lnTo>
                  <a:lnTo>
                    <a:pt x="131" y="16"/>
                  </a:lnTo>
                  <a:lnTo>
                    <a:pt x="170" y="4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291"/>
            <p:cNvSpPr>
              <a:spLocks/>
            </p:cNvSpPr>
            <p:nvPr/>
          </p:nvSpPr>
          <p:spPr bwMode="auto">
            <a:xfrm>
              <a:off x="6621283" y="4382733"/>
              <a:ext cx="169776" cy="483295"/>
            </a:xfrm>
            <a:custGeom>
              <a:avLst/>
              <a:gdLst>
                <a:gd name="T0" fmla="*/ 49 w 64"/>
                <a:gd name="T1" fmla="*/ 0 h 188"/>
                <a:gd name="T2" fmla="*/ 54 w 64"/>
                <a:gd name="T3" fmla="*/ 2 h 188"/>
                <a:gd name="T4" fmla="*/ 57 w 64"/>
                <a:gd name="T5" fmla="*/ 3 h 188"/>
                <a:gd name="T6" fmla="*/ 60 w 64"/>
                <a:gd name="T7" fmla="*/ 7 h 188"/>
                <a:gd name="T8" fmla="*/ 61 w 64"/>
                <a:gd name="T9" fmla="*/ 12 h 188"/>
                <a:gd name="T10" fmla="*/ 61 w 64"/>
                <a:gd name="T11" fmla="*/ 18 h 188"/>
                <a:gd name="T12" fmla="*/ 61 w 64"/>
                <a:gd name="T13" fmla="*/ 22 h 188"/>
                <a:gd name="T14" fmla="*/ 58 w 64"/>
                <a:gd name="T15" fmla="*/ 34 h 188"/>
                <a:gd name="T16" fmla="*/ 55 w 64"/>
                <a:gd name="T17" fmla="*/ 52 h 188"/>
                <a:gd name="T18" fmla="*/ 54 w 64"/>
                <a:gd name="T19" fmla="*/ 75 h 188"/>
                <a:gd name="T20" fmla="*/ 52 w 64"/>
                <a:gd name="T21" fmla="*/ 100 h 188"/>
                <a:gd name="T22" fmla="*/ 52 w 64"/>
                <a:gd name="T23" fmla="*/ 124 h 188"/>
                <a:gd name="T24" fmla="*/ 55 w 64"/>
                <a:gd name="T25" fmla="*/ 148 h 188"/>
                <a:gd name="T26" fmla="*/ 63 w 64"/>
                <a:gd name="T27" fmla="*/ 169 h 188"/>
                <a:gd name="T28" fmla="*/ 64 w 64"/>
                <a:gd name="T29" fmla="*/ 173 h 188"/>
                <a:gd name="T30" fmla="*/ 64 w 64"/>
                <a:gd name="T31" fmla="*/ 178 h 188"/>
                <a:gd name="T32" fmla="*/ 63 w 64"/>
                <a:gd name="T33" fmla="*/ 182 h 188"/>
                <a:gd name="T34" fmla="*/ 60 w 64"/>
                <a:gd name="T35" fmla="*/ 185 h 188"/>
                <a:gd name="T36" fmla="*/ 55 w 64"/>
                <a:gd name="T37" fmla="*/ 187 h 188"/>
                <a:gd name="T38" fmla="*/ 51 w 64"/>
                <a:gd name="T39" fmla="*/ 188 h 188"/>
                <a:gd name="T40" fmla="*/ 13 w 64"/>
                <a:gd name="T41" fmla="*/ 188 h 188"/>
                <a:gd name="T42" fmla="*/ 9 w 64"/>
                <a:gd name="T43" fmla="*/ 187 h 188"/>
                <a:gd name="T44" fmla="*/ 6 w 64"/>
                <a:gd name="T45" fmla="*/ 187 h 188"/>
                <a:gd name="T46" fmla="*/ 3 w 64"/>
                <a:gd name="T47" fmla="*/ 184 h 188"/>
                <a:gd name="T48" fmla="*/ 1 w 64"/>
                <a:gd name="T49" fmla="*/ 179 h 188"/>
                <a:gd name="T50" fmla="*/ 0 w 64"/>
                <a:gd name="T51" fmla="*/ 173 h 188"/>
                <a:gd name="T52" fmla="*/ 0 w 64"/>
                <a:gd name="T53" fmla="*/ 167 h 188"/>
                <a:gd name="T54" fmla="*/ 0 w 64"/>
                <a:gd name="T55" fmla="*/ 133 h 188"/>
                <a:gd name="T56" fmla="*/ 0 w 64"/>
                <a:gd name="T57" fmla="*/ 100 h 188"/>
                <a:gd name="T58" fmla="*/ 0 w 64"/>
                <a:gd name="T59" fmla="*/ 72 h 188"/>
                <a:gd name="T60" fmla="*/ 0 w 64"/>
                <a:gd name="T61" fmla="*/ 49 h 188"/>
                <a:gd name="T62" fmla="*/ 0 w 64"/>
                <a:gd name="T63" fmla="*/ 34 h 188"/>
                <a:gd name="T64" fmla="*/ 0 w 64"/>
                <a:gd name="T65" fmla="*/ 30 h 188"/>
                <a:gd name="T66" fmla="*/ 0 w 64"/>
                <a:gd name="T67" fmla="*/ 24 h 188"/>
                <a:gd name="T68" fmla="*/ 1 w 64"/>
                <a:gd name="T69" fmla="*/ 18 h 188"/>
                <a:gd name="T70" fmla="*/ 4 w 64"/>
                <a:gd name="T71" fmla="*/ 15 h 188"/>
                <a:gd name="T72" fmla="*/ 9 w 64"/>
                <a:gd name="T73" fmla="*/ 10 h 188"/>
                <a:gd name="T74" fmla="*/ 15 w 64"/>
                <a:gd name="T75" fmla="*/ 9 h 188"/>
                <a:gd name="T76" fmla="*/ 45 w 64"/>
                <a:gd name="T77" fmla="*/ 0 h 188"/>
                <a:gd name="T78" fmla="*/ 49 w 64"/>
                <a:gd name="T79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4" h="188">
                  <a:moveTo>
                    <a:pt x="49" y="0"/>
                  </a:moveTo>
                  <a:lnTo>
                    <a:pt x="54" y="2"/>
                  </a:lnTo>
                  <a:lnTo>
                    <a:pt x="57" y="3"/>
                  </a:lnTo>
                  <a:lnTo>
                    <a:pt x="60" y="7"/>
                  </a:lnTo>
                  <a:lnTo>
                    <a:pt x="61" y="12"/>
                  </a:lnTo>
                  <a:lnTo>
                    <a:pt x="61" y="18"/>
                  </a:lnTo>
                  <a:lnTo>
                    <a:pt x="61" y="22"/>
                  </a:lnTo>
                  <a:lnTo>
                    <a:pt x="58" y="34"/>
                  </a:lnTo>
                  <a:lnTo>
                    <a:pt x="55" y="52"/>
                  </a:lnTo>
                  <a:lnTo>
                    <a:pt x="54" y="75"/>
                  </a:lnTo>
                  <a:lnTo>
                    <a:pt x="52" y="100"/>
                  </a:lnTo>
                  <a:lnTo>
                    <a:pt x="52" y="124"/>
                  </a:lnTo>
                  <a:lnTo>
                    <a:pt x="55" y="148"/>
                  </a:lnTo>
                  <a:lnTo>
                    <a:pt x="63" y="169"/>
                  </a:lnTo>
                  <a:lnTo>
                    <a:pt x="64" y="173"/>
                  </a:lnTo>
                  <a:lnTo>
                    <a:pt x="64" y="178"/>
                  </a:lnTo>
                  <a:lnTo>
                    <a:pt x="63" y="182"/>
                  </a:lnTo>
                  <a:lnTo>
                    <a:pt x="60" y="185"/>
                  </a:lnTo>
                  <a:lnTo>
                    <a:pt x="55" y="187"/>
                  </a:lnTo>
                  <a:lnTo>
                    <a:pt x="51" y="188"/>
                  </a:lnTo>
                  <a:lnTo>
                    <a:pt x="13" y="188"/>
                  </a:lnTo>
                  <a:lnTo>
                    <a:pt x="9" y="187"/>
                  </a:lnTo>
                  <a:lnTo>
                    <a:pt x="6" y="187"/>
                  </a:lnTo>
                  <a:lnTo>
                    <a:pt x="3" y="184"/>
                  </a:lnTo>
                  <a:lnTo>
                    <a:pt x="1" y="179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33"/>
                  </a:lnTo>
                  <a:lnTo>
                    <a:pt x="0" y="100"/>
                  </a:lnTo>
                  <a:lnTo>
                    <a:pt x="0" y="72"/>
                  </a:lnTo>
                  <a:lnTo>
                    <a:pt x="0" y="49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1" y="18"/>
                  </a:lnTo>
                  <a:lnTo>
                    <a:pt x="4" y="15"/>
                  </a:lnTo>
                  <a:lnTo>
                    <a:pt x="9" y="10"/>
                  </a:lnTo>
                  <a:lnTo>
                    <a:pt x="15" y="9"/>
                  </a:lnTo>
                  <a:lnTo>
                    <a:pt x="45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E4F0EA"/>
            </a:solidFill>
            <a:ln w="0">
              <a:solidFill>
                <a:srgbClr val="E4F0E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292"/>
            <p:cNvSpPr>
              <a:spLocks/>
            </p:cNvSpPr>
            <p:nvPr/>
          </p:nvSpPr>
          <p:spPr bwMode="auto">
            <a:xfrm>
              <a:off x="6621283" y="4382733"/>
              <a:ext cx="161819" cy="282779"/>
            </a:xfrm>
            <a:custGeom>
              <a:avLst/>
              <a:gdLst>
                <a:gd name="T0" fmla="*/ 49 w 61"/>
                <a:gd name="T1" fmla="*/ 0 h 110"/>
                <a:gd name="T2" fmla="*/ 54 w 61"/>
                <a:gd name="T3" fmla="*/ 2 h 110"/>
                <a:gd name="T4" fmla="*/ 57 w 61"/>
                <a:gd name="T5" fmla="*/ 3 h 110"/>
                <a:gd name="T6" fmla="*/ 60 w 61"/>
                <a:gd name="T7" fmla="*/ 7 h 110"/>
                <a:gd name="T8" fmla="*/ 61 w 61"/>
                <a:gd name="T9" fmla="*/ 12 h 110"/>
                <a:gd name="T10" fmla="*/ 61 w 61"/>
                <a:gd name="T11" fmla="*/ 18 h 110"/>
                <a:gd name="T12" fmla="*/ 61 w 61"/>
                <a:gd name="T13" fmla="*/ 21 h 110"/>
                <a:gd name="T14" fmla="*/ 60 w 61"/>
                <a:gd name="T15" fmla="*/ 30 h 110"/>
                <a:gd name="T16" fmla="*/ 57 w 61"/>
                <a:gd name="T17" fmla="*/ 45 h 110"/>
                <a:gd name="T18" fmla="*/ 54 w 61"/>
                <a:gd name="T19" fmla="*/ 64 h 110"/>
                <a:gd name="T20" fmla="*/ 52 w 61"/>
                <a:gd name="T21" fmla="*/ 87 h 110"/>
                <a:gd name="T22" fmla="*/ 52 w 61"/>
                <a:gd name="T23" fmla="*/ 110 h 110"/>
                <a:gd name="T24" fmla="*/ 0 w 61"/>
                <a:gd name="T25" fmla="*/ 110 h 110"/>
                <a:gd name="T26" fmla="*/ 0 w 61"/>
                <a:gd name="T27" fmla="*/ 85 h 110"/>
                <a:gd name="T28" fmla="*/ 0 w 61"/>
                <a:gd name="T29" fmla="*/ 63 h 110"/>
                <a:gd name="T30" fmla="*/ 0 w 61"/>
                <a:gd name="T31" fmla="*/ 45 h 110"/>
                <a:gd name="T32" fmla="*/ 0 w 61"/>
                <a:gd name="T33" fmla="*/ 33 h 110"/>
                <a:gd name="T34" fmla="*/ 0 w 61"/>
                <a:gd name="T35" fmla="*/ 30 h 110"/>
                <a:gd name="T36" fmla="*/ 0 w 61"/>
                <a:gd name="T37" fmla="*/ 24 h 110"/>
                <a:gd name="T38" fmla="*/ 1 w 61"/>
                <a:gd name="T39" fmla="*/ 18 h 110"/>
                <a:gd name="T40" fmla="*/ 4 w 61"/>
                <a:gd name="T41" fmla="*/ 15 h 110"/>
                <a:gd name="T42" fmla="*/ 9 w 61"/>
                <a:gd name="T43" fmla="*/ 10 h 110"/>
                <a:gd name="T44" fmla="*/ 15 w 61"/>
                <a:gd name="T45" fmla="*/ 9 h 110"/>
                <a:gd name="T46" fmla="*/ 45 w 61"/>
                <a:gd name="T47" fmla="*/ 0 h 110"/>
                <a:gd name="T48" fmla="*/ 49 w 61"/>
                <a:gd name="T4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1" h="110">
                  <a:moveTo>
                    <a:pt x="49" y="0"/>
                  </a:moveTo>
                  <a:lnTo>
                    <a:pt x="54" y="2"/>
                  </a:lnTo>
                  <a:lnTo>
                    <a:pt x="57" y="3"/>
                  </a:lnTo>
                  <a:lnTo>
                    <a:pt x="60" y="7"/>
                  </a:lnTo>
                  <a:lnTo>
                    <a:pt x="61" y="12"/>
                  </a:lnTo>
                  <a:lnTo>
                    <a:pt x="61" y="18"/>
                  </a:lnTo>
                  <a:lnTo>
                    <a:pt x="61" y="21"/>
                  </a:lnTo>
                  <a:lnTo>
                    <a:pt x="60" y="30"/>
                  </a:lnTo>
                  <a:lnTo>
                    <a:pt x="57" y="45"/>
                  </a:lnTo>
                  <a:lnTo>
                    <a:pt x="54" y="64"/>
                  </a:lnTo>
                  <a:lnTo>
                    <a:pt x="52" y="87"/>
                  </a:lnTo>
                  <a:lnTo>
                    <a:pt x="52" y="110"/>
                  </a:lnTo>
                  <a:lnTo>
                    <a:pt x="0" y="110"/>
                  </a:lnTo>
                  <a:lnTo>
                    <a:pt x="0" y="85"/>
                  </a:lnTo>
                  <a:lnTo>
                    <a:pt x="0" y="63"/>
                  </a:lnTo>
                  <a:lnTo>
                    <a:pt x="0" y="45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1" y="18"/>
                  </a:lnTo>
                  <a:lnTo>
                    <a:pt x="4" y="15"/>
                  </a:lnTo>
                  <a:lnTo>
                    <a:pt x="9" y="10"/>
                  </a:lnTo>
                  <a:lnTo>
                    <a:pt x="15" y="9"/>
                  </a:lnTo>
                  <a:lnTo>
                    <a:pt x="45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BFD3CF"/>
            </a:solidFill>
            <a:ln w="0">
              <a:solidFill>
                <a:srgbClr val="BFD3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293"/>
            <p:cNvSpPr>
              <a:spLocks/>
            </p:cNvSpPr>
            <p:nvPr/>
          </p:nvSpPr>
          <p:spPr bwMode="auto">
            <a:xfrm>
              <a:off x="6562922" y="4213066"/>
              <a:ext cx="676454" cy="560416"/>
            </a:xfrm>
            <a:custGeom>
              <a:avLst/>
              <a:gdLst>
                <a:gd name="T0" fmla="*/ 241 w 255"/>
                <a:gd name="T1" fmla="*/ 0 h 218"/>
                <a:gd name="T2" fmla="*/ 246 w 255"/>
                <a:gd name="T3" fmla="*/ 0 h 218"/>
                <a:gd name="T4" fmla="*/ 249 w 255"/>
                <a:gd name="T5" fmla="*/ 3 h 218"/>
                <a:gd name="T6" fmla="*/ 252 w 255"/>
                <a:gd name="T7" fmla="*/ 6 h 218"/>
                <a:gd name="T8" fmla="*/ 255 w 255"/>
                <a:gd name="T9" fmla="*/ 11 h 218"/>
                <a:gd name="T10" fmla="*/ 255 w 255"/>
                <a:gd name="T11" fmla="*/ 17 h 218"/>
                <a:gd name="T12" fmla="*/ 255 w 255"/>
                <a:gd name="T13" fmla="*/ 202 h 218"/>
                <a:gd name="T14" fmla="*/ 255 w 255"/>
                <a:gd name="T15" fmla="*/ 206 h 218"/>
                <a:gd name="T16" fmla="*/ 253 w 255"/>
                <a:gd name="T17" fmla="*/ 211 h 218"/>
                <a:gd name="T18" fmla="*/ 250 w 255"/>
                <a:gd name="T19" fmla="*/ 214 h 218"/>
                <a:gd name="T20" fmla="*/ 247 w 255"/>
                <a:gd name="T21" fmla="*/ 217 h 218"/>
                <a:gd name="T22" fmla="*/ 244 w 255"/>
                <a:gd name="T23" fmla="*/ 218 h 218"/>
                <a:gd name="T24" fmla="*/ 240 w 255"/>
                <a:gd name="T25" fmla="*/ 218 h 218"/>
                <a:gd name="T26" fmla="*/ 237 w 255"/>
                <a:gd name="T27" fmla="*/ 218 h 218"/>
                <a:gd name="T28" fmla="*/ 234 w 255"/>
                <a:gd name="T29" fmla="*/ 217 h 218"/>
                <a:gd name="T30" fmla="*/ 210 w 255"/>
                <a:gd name="T31" fmla="*/ 197 h 218"/>
                <a:gd name="T32" fmla="*/ 185 w 255"/>
                <a:gd name="T33" fmla="*/ 181 h 218"/>
                <a:gd name="T34" fmla="*/ 159 w 255"/>
                <a:gd name="T35" fmla="*/ 169 h 218"/>
                <a:gd name="T36" fmla="*/ 137 w 255"/>
                <a:gd name="T37" fmla="*/ 159 h 218"/>
                <a:gd name="T38" fmla="*/ 120 w 255"/>
                <a:gd name="T39" fmla="*/ 151 h 218"/>
                <a:gd name="T40" fmla="*/ 108 w 255"/>
                <a:gd name="T41" fmla="*/ 147 h 218"/>
                <a:gd name="T42" fmla="*/ 104 w 255"/>
                <a:gd name="T43" fmla="*/ 145 h 218"/>
                <a:gd name="T44" fmla="*/ 70 w 255"/>
                <a:gd name="T45" fmla="*/ 145 h 218"/>
                <a:gd name="T46" fmla="*/ 41 w 255"/>
                <a:gd name="T47" fmla="*/ 145 h 218"/>
                <a:gd name="T48" fmla="*/ 19 w 255"/>
                <a:gd name="T49" fmla="*/ 145 h 218"/>
                <a:gd name="T50" fmla="*/ 1 w 255"/>
                <a:gd name="T51" fmla="*/ 145 h 218"/>
                <a:gd name="T52" fmla="*/ 0 w 255"/>
                <a:gd name="T53" fmla="*/ 145 h 218"/>
                <a:gd name="T54" fmla="*/ 0 w 255"/>
                <a:gd name="T55" fmla="*/ 71 h 218"/>
                <a:gd name="T56" fmla="*/ 1 w 255"/>
                <a:gd name="T57" fmla="*/ 71 h 218"/>
                <a:gd name="T58" fmla="*/ 28 w 255"/>
                <a:gd name="T59" fmla="*/ 71 h 218"/>
                <a:gd name="T60" fmla="*/ 62 w 255"/>
                <a:gd name="T61" fmla="*/ 71 h 218"/>
                <a:gd name="T62" fmla="*/ 104 w 255"/>
                <a:gd name="T63" fmla="*/ 71 h 218"/>
                <a:gd name="T64" fmla="*/ 108 w 255"/>
                <a:gd name="T65" fmla="*/ 71 h 218"/>
                <a:gd name="T66" fmla="*/ 119 w 255"/>
                <a:gd name="T67" fmla="*/ 68 h 218"/>
                <a:gd name="T68" fmla="*/ 137 w 255"/>
                <a:gd name="T69" fmla="*/ 63 h 218"/>
                <a:gd name="T70" fmla="*/ 158 w 255"/>
                <a:gd name="T71" fmla="*/ 54 h 218"/>
                <a:gd name="T72" fmla="*/ 182 w 255"/>
                <a:gd name="T73" fmla="*/ 42 h 218"/>
                <a:gd name="T74" fmla="*/ 208 w 255"/>
                <a:gd name="T75" fmla="*/ 26 h 218"/>
                <a:gd name="T76" fmla="*/ 235 w 255"/>
                <a:gd name="T77" fmla="*/ 2 h 218"/>
                <a:gd name="T78" fmla="*/ 238 w 255"/>
                <a:gd name="T79" fmla="*/ 0 h 218"/>
                <a:gd name="T80" fmla="*/ 241 w 255"/>
                <a:gd name="T81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55" h="218">
                  <a:moveTo>
                    <a:pt x="241" y="0"/>
                  </a:moveTo>
                  <a:lnTo>
                    <a:pt x="246" y="0"/>
                  </a:lnTo>
                  <a:lnTo>
                    <a:pt x="249" y="3"/>
                  </a:lnTo>
                  <a:lnTo>
                    <a:pt x="252" y="6"/>
                  </a:lnTo>
                  <a:lnTo>
                    <a:pt x="255" y="11"/>
                  </a:lnTo>
                  <a:lnTo>
                    <a:pt x="255" y="17"/>
                  </a:lnTo>
                  <a:lnTo>
                    <a:pt x="255" y="202"/>
                  </a:lnTo>
                  <a:lnTo>
                    <a:pt x="255" y="206"/>
                  </a:lnTo>
                  <a:lnTo>
                    <a:pt x="253" y="211"/>
                  </a:lnTo>
                  <a:lnTo>
                    <a:pt x="250" y="214"/>
                  </a:lnTo>
                  <a:lnTo>
                    <a:pt x="247" y="217"/>
                  </a:lnTo>
                  <a:lnTo>
                    <a:pt x="244" y="218"/>
                  </a:lnTo>
                  <a:lnTo>
                    <a:pt x="240" y="218"/>
                  </a:lnTo>
                  <a:lnTo>
                    <a:pt x="237" y="218"/>
                  </a:lnTo>
                  <a:lnTo>
                    <a:pt x="234" y="217"/>
                  </a:lnTo>
                  <a:lnTo>
                    <a:pt x="210" y="197"/>
                  </a:lnTo>
                  <a:lnTo>
                    <a:pt x="185" y="181"/>
                  </a:lnTo>
                  <a:lnTo>
                    <a:pt x="159" y="169"/>
                  </a:lnTo>
                  <a:lnTo>
                    <a:pt x="137" y="159"/>
                  </a:lnTo>
                  <a:lnTo>
                    <a:pt x="120" y="151"/>
                  </a:lnTo>
                  <a:lnTo>
                    <a:pt x="108" y="147"/>
                  </a:lnTo>
                  <a:lnTo>
                    <a:pt x="104" y="145"/>
                  </a:lnTo>
                  <a:lnTo>
                    <a:pt x="70" y="145"/>
                  </a:lnTo>
                  <a:lnTo>
                    <a:pt x="41" y="145"/>
                  </a:lnTo>
                  <a:lnTo>
                    <a:pt x="19" y="145"/>
                  </a:lnTo>
                  <a:lnTo>
                    <a:pt x="1" y="145"/>
                  </a:lnTo>
                  <a:lnTo>
                    <a:pt x="0" y="145"/>
                  </a:lnTo>
                  <a:lnTo>
                    <a:pt x="0" y="71"/>
                  </a:lnTo>
                  <a:lnTo>
                    <a:pt x="1" y="71"/>
                  </a:lnTo>
                  <a:lnTo>
                    <a:pt x="28" y="71"/>
                  </a:lnTo>
                  <a:lnTo>
                    <a:pt x="62" y="71"/>
                  </a:lnTo>
                  <a:lnTo>
                    <a:pt x="104" y="71"/>
                  </a:lnTo>
                  <a:lnTo>
                    <a:pt x="108" y="71"/>
                  </a:lnTo>
                  <a:lnTo>
                    <a:pt x="119" y="68"/>
                  </a:lnTo>
                  <a:lnTo>
                    <a:pt x="137" y="63"/>
                  </a:lnTo>
                  <a:lnTo>
                    <a:pt x="158" y="54"/>
                  </a:lnTo>
                  <a:lnTo>
                    <a:pt x="182" y="42"/>
                  </a:lnTo>
                  <a:lnTo>
                    <a:pt x="208" y="26"/>
                  </a:lnTo>
                  <a:lnTo>
                    <a:pt x="235" y="2"/>
                  </a:lnTo>
                  <a:lnTo>
                    <a:pt x="238" y="0"/>
                  </a:lnTo>
                  <a:lnTo>
                    <a:pt x="241" y="0"/>
                  </a:lnTo>
                  <a:close/>
                </a:path>
              </a:pathLst>
            </a:custGeom>
            <a:solidFill>
              <a:srgbClr val="E4F0EA"/>
            </a:solidFill>
            <a:ln w="0">
              <a:solidFill>
                <a:srgbClr val="E4F0E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294"/>
            <p:cNvSpPr>
              <a:spLocks/>
            </p:cNvSpPr>
            <p:nvPr/>
          </p:nvSpPr>
          <p:spPr bwMode="auto">
            <a:xfrm>
              <a:off x="6523130" y="4372450"/>
              <a:ext cx="315679" cy="236506"/>
            </a:xfrm>
            <a:custGeom>
              <a:avLst/>
              <a:gdLst>
                <a:gd name="T0" fmla="*/ 21 w 119"/>
                <a:gd name="T1" fmla="*/ 0 h 92"/>
                <a:gd name="T2" fmla="*/ 113 w 119"/>
                <a:gd name="T3" fmla="*/ 0 h 92"/>
                <a:gd name="T4" fmla="*/ 116 w 119"/>
                <a:gd name="T5" fmla="*/ 1 h 92"/>
                <a:gd name="T6" fmla="*/ 117 w 119"/>
                <a:gd name="T7" fmla="*/ 3 h 92"/>
                <a:gd name="T8" fmla="*/ 119 w 119"/>
                <a:gd name="T9" fmla="*/ 6 h 92"/>
                <a:gd name="T10" fmla="*/ 119 w 119"/>
                <a:gd name="T11" fmla="*/ 88 h 92"/>
                <a:gd name="T12" fmla="*/ 117 w 119"/>
                <a:gd name="T13" fmla="*/ 91 h 92"/>
                <a:gd name="T14" fmla="*/ 116 w 119"/>
                <a:gd name="T15" fmla="*/ 92 h 92"/>
                <a:gd name="T16" fmla="*/ 113 w 119"/>
                <a:gd name="T17" fmla="*/ 92 h 92"/>
                <a:gd name="T18" fmla="*/ 21 w 119"/>
                <a:gd name="T19" fmla="*/ 92 h 92"/>
                <a:gd name="T20" fmla="*/ 18 w 119"/>
                <a:gd name="T21" fmla="*/ 92 h 92"/>
                <a:gd name="T22" fmla="*/ 16 w 119"/>
                <a:gd name="T23" fmla="*/ 91 h 92"/>
                <a:gd name="T24" fmla="*/ 13 w 119"/>
                <a:gd name="T25" fmla="*/ 88 h 92"/>
                <a:gd name="T26" fmla="*/ 12 w 119"/>
                <a:gd name="T27" fmla="*/ 85 h 92"/>
                <a:gd name="T28" fmla="*/ 3 w 119"/>
                <a:gd name="T29" fmla="*/ 70 h 92"/>
                <a:gd name="T30" fmla="*/ 0 w 119"/>
                <a:gd name="T31" fmla="*/ 53 h 92"/>
                <a:gd name="T32" fmla="*/ 0 w 119"/>
                <a:gd name="T33" fmla="*/ 37 h 92"/>
                <a:gd name="T34" fmla="*/ 4 w 119"/>
                <a:gd name="T35" fmla="*/ 20 h 92"/>
                <a:gd name="T36" fmla="*/ 10 w 119"/>
                <a:gd name="T37" fmla="*/ 6 h 92"/>
                <a:gd name="T38" fmla="*/ 12 w 119"/>
                <a:gd name="T39" fmla="*/ 4 h 92"/>
                <a:gd name="T40" fmla="*/ 15 w 119"/>
                <a:gd name="T41" fmla="*/ 3 h 92"/>
                <a:gd name="T42" fmla="*/ 18 w 119"/>
                <a:gd name="T43" fmla="*/ 1 h 92"/>
                <a:gd name="T44" fmla="*/ 21 w 119"/>
                <a:gd name="T4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9" h="92">
                  <a:moveTo>
                    <a:pt x="21" y="0"/>
                  </a:moveTo>
                  <a:lnTo>
                    <a:pt x="113" y="0"/>
                  </a:lnTo>
                  <a:lnTo>
                    <a:pt x="116" y="1"/>
                  </a:lnTo>
                  <a:lnTo>
                    <a:pt x="117" y="3"/>
                  </a:lnTo>
                  <a:lnTo>
                    <a:pt x="119" y="6"/>
                  </a:lnTo>
                  <a:lnTo>
                    <a:pt x="119" y="88"/>
                  </a:lnTo>
                  <a:lnTo>
                    <a:pt x="117" y="91"/>
                  </a:lnTo>
                  <a:lnTo>
                    <a:pt x="116" y="92"/>
                  </a:lnTo>
                  <a:lnTo>
                    <a:pt x="113" y="92"/>
                  </a:lnTo>
                  <a:lnTo>
                    <a:pt x="21" y="92"/>
                  </a:lnTo>
                  <a:lnTo>
                    <a:pt x="18" y="92"/>
                  </a:lnTo>
                  <a:lnTo>
                    <a:pt x="16" y="91"/>
                  </a:lnTo>
                  <a:lnTo>
                    <a:pt x="13" y="88"/>
                  </a:lnTo>
                  <a:lnTo>
                    <a:pt x="12" y="85"/>
                  </a:lnTo>
                  <a:lnTo>
                    <a:pt x="3" y="70"/>
                  </a:lnTo>
                  <a:lnTo>
                    <a:pt x="0" y="53"/>
                  </a:lnTo>
                  <a:lnTo>
                    <a:pt x="0" y="37"/>
                  </a:lnTo>
                  <a:lnTo>
                    <a:pt x="4" y="20"/>
                  </a:lnTo>
                  <a:lnTo>
                    <a:pt x="10" y="6"/>
                  </a:lnTo>
                  <a:lnTo>
                    <a:pt x="12" y="4"/>
                  </a:lnTo>
                  <a:lnTo>
                    <a:pt x="15" y="3"/>
                  </a:lnTo>
                  <a:lnTo>
                    <a:pt x="18" y="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1A81"/>
            </a:solidFill>
            <a:ln w="0">
              <a:solidFill>
                <a:srgbClr val="001A8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295"/>
            <p:cNvSpPr>
              <a:spLocks/>
            </p:cNvSpPr>
            <p:nvPr/>
          </p:nvSpPr>
          <p:spPr bwMode="auto">
            <a:xfrm>
              <a:off x="6523130" y="4447002"/>
              <a:ext cx="315679" cy="161954"/>
            </a:xfrm>
            <a:custGeom>
              <a:avLst/>
              <a:gdLst>
                <a:gd name="T0" fmla="*/ 1 w 119"/>
                <a:gd name="T1" fmla="*/ 0 h 63"/>
                <a:gd name="T2" fmla="*/ 4 w 119"/>
                <a:gd name="T3" fmla="*/ 6 h 63"/>
                <a:gd name="T4" fmla="*/ 7 w 119"/>
                <a:gd name="T5" fmla="*/ 14 h 63"/>
                <a:gd name="T6" fmla="*/ 12 w 119"/>
                <a:gd name="T7" fmla="*/ 20 h 63"/>
                <a:gd name="T8" fmla="*/ 13 w 119"/>
                <a:gd name="T9" fmla="*/ 23 h 63"/>
                <a:gd name="T10" fmla="*/ 16 w 119"/>
                <a:gd name="T11" fmla="*/ 26 h 63"/>
                <a:gd name="T12" fmla="*/ 18 w 119"/>
                <a:gd name="T13" fmla="*/ 27 h 63"/>
                <a:gd name="T14" fmla="*/ 21 w 119"/>
                <a:gd name="T15" fmla="*/ 27 h 63"/>
                <a:gd name="T16" fmla="*/ 113 w 119"/>
                <a:gd name="T17" fmla="*/ 27 h 63"/>
                <a:gd name="T18" fmla="*/ 116 w 119"/>
                <a:gd name="T19" fmla="*/ 27 h 63"/>
                <a:gd name="T20" fmla="*/ 117 w 119"/>
                <a:gd name="T21" fmla="*/ 26 h 63"/>
                <a:gd name="T22" fmla="*/ 119 w 119"/>
                <a:gd name="T23" fmla="*/ 23 h 63"/>
                <a:gd name="T24" fmla="*/ 119 w 119"/>
                <a:gd name="T25" fmla="*/ 59 h 63"/>
                <a:gd name="T26" fmla="*/ 117 w 119"/>
                <a:gd name="T27" fmla="*/ 62 h 63"/>
                <a:gd name="T28" fmla="*/ 116 w 119"/>
                <a:gd name="T29" fmla="*/ 63 h 63"/>
                <a:gd name="T30" fmla="*/ 113 w 119"/>
                <a:gd name="T31" fmla="*/ 63 h 63"/>
                <a:gd name="T32" fmla="*/ 21 w 119"/>
                <a:gd name="T33" fmla="*/ 63 h 63"/>
                <a:gd name="T34" fmla="*/ 18 w 119"/>
                <a:gd name="T35" fmla="*/ 63 h 63"/>
                <a:gd name="T36" fmla="*/ 16 w 119"/>
                <a:gd name="T37" fmla="*/ 62 h 63"/>
                <a:gd name="T38" fmla="*/ 13 w 119"/>
                <a:gd name="T39" fmla="*/ 59 h 63"/>
                <a:gd name="T40" fmla="*/ 12 w 119"/>
                <a:gd name="T41" fmla="*/ 56 h 63"/>
                <a:gd name="T42" fmla="*/ 3 w 119"/>
                <a:gd name="T43" fmla="*/ 39 h 63"/>
                <a:gd name="T44" fmla="*/ 0 w 119"/>
                <a:gd name="T45" fmla="*/ 20 h 63"/>
                <a:gd name="T46" fmla="*/ 1 w 119"/>
                <a:gd name="T4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9" h="63">
                  <a:moveTo>
                    <a:pt x="1" y="0"/>
                  </a:moveTo>
                  <a:lnTo>
                    <a:pt x="4" y="6"/>
                  </a:lnTo>
                  <a:lnTo>
                    <a:pt x="7" y="14"/>
                  </a:lnTo>
                  <a:lnTo>
                    <a:pt x="12" y="20"/>
                  </a:lnTo>
                  <a:lnTo>
                    <a:pt x="13" y="23"/>
                  </a:lnTo>
                  <a:lnTo>
                    <a:pt x="16" y="26"/>
                  </a:lnTo>
                  <a:lnTo>
                    <a:pt x="18" y="27"/>
                  </a:lnTo>
                  <a:lnTo>
                    <a:pt x="21" y="27"/>
                  </a:lnTo>
                  <a:lnTo>
                    <a:pt x="113" y="27"/>
                  </a:lnTo>
                  <a:lnTo>
                    <a:pt x="116" y="27"/>
                  </a:lnTo>
                  <a:lnTo>
                    <a:pt x="117" y="26"/>
                  </a:lnTo>
                  <a:lnTo>
                    <a:pt x="119" y="23"/>
                  </a:lnTo>
                  <a:lnTo>
                    <a:pt x="119" y="59"/>
                  </a:lnTo>
                  <a:lnTo>
                    <a:pt x="117" y="62"/>
                  </a:lnTo>
                  <a:lnTo>
                    <a:pt x="116" y="63"/>
                  </a:lnTo>
                  <a:lnTo>
                    <a:pt x="113" y="63"/>
                  </a:lnTo>
                  <a:lnTo>
                    <a:pt x="21" y="63"/>
                  </a:lnTo>
                  <a:lnTo>
                    <a:pt x="18" y="63"/>
                  </a:lnTo>
                  <a:lnTo>
                    <a:pt x="16" y="62"/>
                  </a:lnTo>
                  <a:lnTo>
                    <a:pt x="13" y="59"/>
                  </a:lnTo>
                  <a:lnTo>
                    <a:pt x="12" y="56"/>
                  </a:lnTo>
                  <a:lnTo>
                    <a:pt x="3" y="39"/>
                  </a:lnTo>
                  <a:lnTo>
                    <a:pt x="0" y="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27"/>
            </a:solidFill>
            <a:ln w="0">
              <a:solidFill>
                <a:srgbClr val="00002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296"/>
            <p:cNvSpPr>
              <a:spLocks/>
            </p:cNvSpPr>
            <p:nvPr/>
          </p:nvSpPr>
          <p:spPr bwMode="auto">
            <a:xfrm>
              <a:off x="7154486" y="4195072"/>
              <a:ext cx="84888" cy="616972"/>
            </a:xfrm>
            <a:custGeom>
              <a:avLst/>
              <a:gdLst>
                <a:gd name="T0" fmla="*/ 23 w 32"/>
                <a:gd name="T1" fmla="*/ 0 h 240"/>
                <a:gd name="T2" fmla="*/ 26 w 32"/>
                <a:gd name="T3" fmla="*/ 1 h 240"/>
                <a:gd name="T4" fmla="*/ 27 w 32"/>
                <a:gd name="T5" fmla="*/ 1 h 240"/>
                <a:gd name="T6" fmla="*/ 30 w 32"/>
                <a:gd name="T7" fmla="*/ 4 h 240"/>
                <a:gd name="T8" fmla="*/ 32 w 32"/>
                <a:gd name="T9" fmla="*/ 9 h 240"/>
                <a:gd name="T10" fmla="*/ 32 w 32"/>
                <a:gd name="T11" fmla="*/ 15 h 240"/>
                <a:gd name="T12" fmla="*/ 32 w 32"/>
                <a:gd name="T13" fmla="*/ 24 h 240"/>
                <a:gd name="T14" fmla="*/ 32 w 32"/>
                <a:gd name="T15" fmla="*/ 40 h 240"/>
                <a:gd name="T16" fmla="*/ 32 w 32"/>
                <a:gd name="T17" fmla="*/ 63 h 240"/>
                <a:gd name="T18" fmla="*/ 32 w 32"/>
                <a:gd name="T19" fmla="*/ 175 h 240"/>
                <a:gd name="T20" fmla="*/ 32 w 32"/>
                <a:gd name="T21" fmla="*/ 198 h 240"/>
                <a:gd name="T22" fmla="*/ 32 w 32"/>
                <a:gd name="T23" fmla="*/ 215 h 240"/>
                <a:gd name="T24" fmla="*/ 32 w 32"/>
                <a:gd name="T25" fmla="*/ 224 h 240"/>
                <a:gd name="T26" fmla="*/ 32 w 32"/>
                <a:gd name="T27" fmla="*/ 230 h 240"/>
                <a:gd name="T28" fmla="*/ 30 w 32"/>
                <a:gd name="T29" fmla="*/ 234 h 240"/>
                <a:gd name="T30" fmla="*/ 27 w 32"/>
                <a:gd name="T31" fmla="*/ 237 h 240"/>
                <a:gd name="T32" fmla="*/ 26 w 32"/>
                <a:gd name="T33" fmla="*/ 239 h 240"/>
                <a:gd name="T34" fmla="*/ 23 w 32"/>
                <a:gd name="T35" fmla="*/ 240 h 240"/>
                <a:gd name="T36" fmla="*/ 20 w 32"/>
                <a:gd name="T37" fmla="*/ 239 h 240"/>
                <a:gd name="T38" fmla="*/ 17 w 32"/>
                <a:gd name="T39" fmla="*/ 239 h 240"/>
                <a:gd name="T40" fmla="*/ 14 w 32"/>
                <a:gd name="T41" fmla="*/ 236 h 240"/>
                <a:gd name="T42" fmla="*/ 11 w 32"/>
                <a:gd name="T43" fmla="*/ 233 h 240"/>
                <a:gd name="T44" fmla="*/ 6 w 32"/>
                <a:gd name="T45" fmla="*/ 230 h 240"/>
                <a:gd name="T46" fmla="*/ 3 w 32"/>
                <a:gd name="T47" fmla="*/ 225 h 240"/>
                <a:gd name="T48" fmla="*/ 2 w 32"/>
                <a:gd name="T49" fmla="*/ 222 h 240"/>
                <a:gd name="T50" fmla="*/ 0 w 32"/>
                <a:gd name="T51" fmla="*/ 216 h 240"/>
                <a:gd name="T52" fmla="*/ 0 w 32"/>
                <a:gd name="T53" fmla="*/ 19 h 240"/>
                <a:gd name="T54" fmla="*/ 2 w 32"/>
                <a:gd name="T55" fmla="*/ 15 h 240"/>
                <a:gd name="T56" fmla="*/ 5 w 32"/>
                <a:gd name="T57" fmla="*/ 12 h 240"/>
                <a:gd name="T58" fmla="*/ 9 w 32"/>
                <a:gd name="T59" fmla="*/ 9 h 240"/>
                <a:gd name="T60" fmla="*/ 14 w 32"/>
                <a:gd name="T61" fmla="*/ 4 h 240"/>
                <a:gd name="T62" fmla="*/ 17 w 32"/>
                <a:gd name="T63" fmla="*/ 3 h 240"/>
                <a:gd name="T64" fmla="*/ 20 w 32"/>
                <a:gd name="T65" fmla="*/ 1 h 240"/>
                <a:gd name="T66" fmla="*/ 23 w 32"/>
                <a:gd name="T67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" h="240">
                  <a:moveTo>
                    <a:pt x="23" y="0"/>
                  </a:moveTo>
                  <a:lnTo>
                    <a:pt x="26" y="1"/>
                  </a:lnTo>
                  <a:lnTo>
                    <a:pt x="27" y="1"/>
                  </a:lnTo>
                  <a:lnTo>
                    <a:pt x="30" y="4"/>
                  </a:lnTo>
                  <a:lnTo>
                    <a:pt x="32" y="9"/>
                  </a:lnTo>
                  <a:lnTo>
                    <a:pt x="32" y="15"/>
                  </a:lnTo>
                  <a:lnTo>
                    <a:pt x="32" y="24"/>
                  </a:lnTo>
                  <a:lnTo>
                    <a:pt x="32" y="40"/>
                  </a:lnTo>
                  <a:lnTo>
                    <a:pt x="32" y="63"/>
                  </a:lnTo>
                  <a:lnTo>
                    <a:pt x="32" y="175"/>
                  </a:lnTo>
                  <a:lnTo>
                    <a:pt x="32" y="198"/>
                  </a:lnTo>
                  <a:lnTo>
                    <a:pt x="32" y="215"/>
                  </a:lnTo>
                  <a:lnTo>
                    <a:pt x="32" y="224"/>
                  </a:lnTo>
                  <a:lnTo>
                    <a:pt x="32" y="230"/>
                  </a:lnTo>
                  <a:lnTo>
                    <a:pt x="30" y="234"/>
                  </a:lnTo>
                  <a:lnTo>
                    <a:pt x="27" y="237"/>
                  </a:lnTo>
                  <a:lnTo>
                    <a:pt x="26" y="239"/>
                  </a:lnTo>
                  <a:lnTo>
                    <a:pt x="23" y="240"/>
                  </a:lnTo>
                  <a:lnTo>
                    <a:pt x="20" y="239"/>
                  </a:lnTo>
                  <a:lnTo>
                    <a:pt x="17" y="239"/>
                  </a:lnTo>
                  <a:lnTo>
                    <a:pt x="14" y="236"/>
                  </a:lnTo>
                  <a:lnTo>
                    <a:pt x="11" y="233"/>
                  </a:lnTo>
                  <a:lnTo>
                    <a:pt x="6" y="230"/>
                  </a:lnTo>
                  <a:lnTo>
                    <a:pt x="3" y="225"/>
                  </a:lnTo>
                  <a:lnTo>
                    <a:pt x="2" y="222"/>
                  </a:lnTo>
                  <a:lnTo>
                    <a:pt x="0" y="216"/>
                  </a:lnTo>
                  <a:lnTo>
                    <a:pt x="0" y="19"/>
                  </a:lnTo>
                  <a:lnTo>
                    <a:pt x="2" y="15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4" y="4"/>
                  </a:lnTo>
                  <a:lnTo>
                    <a:pt x="17" y="3"/>
                  </a:lnTo>
                  <a:lnTo>
                    <a:pt x="20" y="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1A81"/>
            </a:solidFill>
            <a:ln w="0">
              <a:solidFill>
                <a:srgbClr val="001A8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7536483" y="4025404"/>
            <a:ext cx="1130075" cy="1095126"/>
            <a:chOff x="7536483" y="4025404"/>
            <a:chExt cx="1130075" cy="1095126"/>
          </a:xfrm>
        </p:grpSpPr>
        <p:sp>
          <p:nvSpPr>
            <p:cNvPr id="116" name="Freeform 189"/>
            <p:cNvSpPr>
              <a:spLocks/>
            </p:cNvSpPr>
            <p:nvPr/>
          </p:nvSpPr>
          <p:spPr bwMode="auto">
            <a:xfrm>
              <a:off x="7536483" y="4025404"/>
              <a:ext cx="1130075" cy="1095126"/>
            </a:xfrm>
            <a:custGeom>
              <a:avLst/>
              <a:gdLst>
                <a:gd name="T0" fmla="*/ 213 w 426"/>
                <a:gd name="T1" fmla="*/ 0 h 426"/>
                <a:gd name="T2" fmla="*/ 256 w 426"/>
                <a:gd name="T3" fmla="*/ 3 h 426"/>
                <a:gd name="T4" fmla="*/ 296 w 426"/>
                <a:gd name="T5" fmla="*/ 17 h 426"/>
                <a:gd name="T6" fmla="*/ 332 w 426"/>
                <a:gd name="T7" fmla="*/ 36 h 426"/>
                <a:gd name="T8" fmla="*/ 364 w 426"/>
                <a:gd name="T9" fmla="*/ 61 h 426"/>
                <a:gd name="T10" fmla="*/ 389 w 426"/>
                <a:gd name="T11" fmla="*/ 93 h 426"/>
                <a:gd name="T12" fmla="*/ 410 w 426"/>
                <a:gd name="T13" fmla="*/ 130 h 426"/>
                <a:gd name="T14" fmla="*/ 422 w 426"/>
                <a:gd name="T15" fmla="*/ 170 h 426"/>
                <a:gd name="T16" fmla="*/ 426 w 426"/>
                <a:gd name="T17" fmla="*/ 212 h 426"/>
                <a:gd name="T18" fmla="*/ 422 w 426"/>
                <a:gd name="T19" fmla="*/ 255 h 426"/>
                <a:gd name="T20" fmla="*/ 410 w 426"/>
                <a:gd name="T21" fmla="*/ 296 h 426"/>
                <a:gd name="T22" fmla="*/ 389 w 426"/>
                <a:gd name="T23" fmla="*/ 332 h 426"/>
                <a:gd name="T24" fmla="*/ 364 w 426"/>
                <a:gd name="T25" fmla="*/ 363 h 426"/>
                <a:gd name="T26" fmla="*/ 332 w 426"/>
                <a:gd name="T27" fmla="*/ 390 h 426"/>
                <a:gd name="T28" fmla="*/ 296 w 426"/>
                <a:gd name="T29" fmla="*/ 409 h 426"/>
                <a:gd name="T30" fmla="*/ 256 w 426"/>
                <a:gd name="T31" fmla="*/ 421 h 426"/>
                <a:gd name="T32" fmla="*/ 213 w 426"/>
                <a:gd name="T33" fmla="*/ 426 h 426"/>
                <a:gd name="T34" fmla="*/ 170 w 426"/>
                <a:gd name="T35" fmla="*/ 421 h 426"/>
                <a:gd name="T36" fmla="*/ 129 w 426"/>
                <a:gd name="T37" fmla="*/ 409 h 426"/>
                <a:gd name="T38" fmla="*/ 94 w 426"/>
                <a:gd name="T39" fmla="*/ 390 h 426"/>
                <a:gd name="T40" fmla="*/ 62 w 426"/>
                <a:gd name="T41" fmla="*/ 363 h 426"/>
                <a:gd name="T42" fmla="*/ 37 w 426"/>
                <a:gd name="T43" fmla="*/ 332 h 426"/>
                <a:gd name="T44" fmla="*/ 17 w 426"/>
                <a:gd name="T45" fmla="*/ 296 h 426"/>
                <a:gd name="T46" fmla="*/ 4 w 426"/>
                <a:gd name="T47" fmla="*/ 255 h 426"/>
                <a:gd name="T48" fmla="*/ 0 w 426"/>
                <a:gd name="T49" fmla="*/ 212 h 426"/>
                <a:gd name="T50" fmla="*/ 4 w 426"/>
                <a:gd name="T51" fmla="*/ 170 h 426"/>
                <a:gd name="T52" fmla="*/ 17 w 426"/>
                <a:gd name="T53" fmla="*/ 130 h 426"/>
                <a:gd name="T54" fmla="*/ 37 w 426"/>
                <a:gd name="T55" fmla="*/ 93 h 426"/>
                <a:gd name="T56" fmla="*/ 62 w 426"/>
                <a:gd name="T57" fmla="*/ 61 h 426"/>
                <a:gd name="T58" fmla="*/ 94 w 426"/>
                <a:gd name="T59" fmla="*/ 36 h 426"/>
                <a:gd name="T60" fmla="*/ 129 w 426"/>
                <a:gd name="T61" fmla="*/ 17 h 426"/>
                <a:gd name="T62" fmla="*/ 170 w 426"/>
                <a:gd name="T63" fmla="*/ 3 h 426"/>
                <a:gd name="T64" fmla="*/ 213 w 426"/>
                <a:gd name="T65" fmla="*/ 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6" h="426">
                  <a:moveTo>
                    <a:pt x="213" y="0"/>
                  </a:moveTo>
                  <a:lnTo>
                    <a:pt x="256" y="3"/>
                  </a:lnTo>
                  <a:lnTo>
                    <a:pt x="296" y="17"/>
                  </a:lnTo>
                  <a:lnTo>
                    <a:pt x="332" y="36"/>
                  </a:lnTo>
                  <a:lnTo>
                    <a:pt x="364" y="61"/>
                  </a:lnTo>
                  <a:lnTo>
                    <a:pt x="389" y="93"/>
                  </a:lnTo>
                  <a:lnTo>
                    <a:pt x="410" y="130"/>
                  </a:lnTo>
                  <a:lnTo>
                    <a:pt x="422" y="170"/>
                  </a:lnTo>
                  <a:lnTo>
                    <a:pt x="426" y="212"/>
                  </a:lnTo>
                  <a:lnTo>
                    <a:pt x="422" y="255"/>
                  </a:lnTo>
                  <a:lnTo>
                    <a:pt x="410" y="296"/>
                  </a:lnTo>
                  <a:lnTo>
                    <a:pt x="389" y="332"/>
                  </a:lnTo>
                  <a:lnTo>
                    <a:pt x="364" y="363"/>
                  </a:lnTo>
                  <a:lnTo>
                    <a:pt x="332" y="390"/>
                  </a:lnTo>
                  <a:lnTo>
                    <a:pt x="296" y="409"/>
                  </a:lnTo>
                  <a:lnTo>
                    <a:pt x="256" y="421"/>
                  </a:lnTo>
                  <a:lnTo>
                    <a:pt x="213" y="426"/>
                  </a:lnTo>
                  <a:lnTo>
                    <a:pt x="170" y="421"/>
                  </a:lnTo>
                  <a:lnTo>
                    <a:pt x="129" y="409"/>
                  </a:lnTo>
                  <a:lnTo>
                    <a:pt x="94" y="390"/>
                  </a:lnTo>
                  <a:lnTo>
                    <a:pt x="62" y="363"/>
                  </a:lnTo>
                  <a:lnTo>
                    <a:pt x="37" y="332"/>
                  </a:lnTo>
                  <a:lnTo>
                    <a:pt x="17" y="296"/>
                  </a:lnTo>
                  <a:lnTo>
                    <a:pt x="4" y="255"/>
                  </a:lnTo>
                  <a:lnTo>
                    <a:pt x="0" y="212"/>
                  </a:lnTo>
                  <a:lnTo>
                    <a:pt x="4" y="170"/>
                  </a:lnTo>
                  <a:lnTo>
                    <a:pt x="17" y="130"/>
                  </a:lnTo>
                  <a:lnTo>
                    <a:pt x="37" y="93"/>
                  </a:lnTo>
                  <a:lnTo>
                    <a:pt x="62" y="61"/>
                  </a:lnTo>
                  <a:lnTo>
                    <a:pt x="94" y="36"/>
                  </a:lnTo>
                  <a:lnTo>
                    <a:pt x="129" y="17"/>
                  </a:lnTo>
                  <a:lnTo>
                    <a:pt x="170" y="3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90"/>
            <p:cNvSpPr>
              <a:spLocks/>
            </p:cNvSpPr>
            <p:nvPr/>
          </p:nvSpPr>
          <p:spPr bwMode="auto">
            <a:xfrm>
              <a:off x="7971535" y="4513841"/>
              <a:ext cx="129986" cy="264783"/>
            </a:xfrm>
            <a:custGeom>
              <a:avLst/>
              <a:gdLst>
                <a:gd name="T0" fmla="*/ 0 w 49"/>
                <a:gd name="T1" fmla="*/ 0 h 103"/>
                <a:gd name="T2" fmla="*/ 49 w 49"/>
                <a:gd name="T3" fmla="*/ 0 h 103"/>
                <a:gd name="T4" fmla="*/ 49 w 49"/>
                <a:gd name="T5" fmla="*/ 103 h 103"/>
                <a:gd name="T6" fmla="*/ 31 w 49"/>
                <a:gd name="T7" fmla="*/ 100 h 103"/>
                <a:gd name="T8" fmla="*/ 18 w 49"/>
                <a:gd name="T9" fmla="*/ 91 h 103"/>
                <a:gd name="T10" fmla="*/ 7 w 49"/>
                <a:gd name="T11" fmla="*/ 82 h 103"/>
                <a:gd name="T12" fmla="*/ 1 w 49"/>
                <a:gd name="T13" fmla="*/ 71 h 103"/>
                <a:gd name="T14" fmla="*/ 0 w 49"/>
                <a:gd name="T15" fmla="*/ 64 h 103"/>
                <a:gd name="T16" fmla="*/ 0 w 49"/>
                <a:gd name="T17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103">
                  <a:moveTo>
                    <a:pt x="0" y="0"/>
                  </a:moveTo>
                  <a:lnTo>
                    <a:pt x="49" y="0"/>
                  </a:lnTo>
                  <a:lnTo>
                    <a:pt x="49" y="103"/>
                  </a:lnTo>
                  <a:lnTo>
                    <a:pt x="31" y="100"/>
                  </a:lnTo>
                  <a:lnTo>
                    <a:pt x="18" y="91"/>
                  </a:lnTo>
                  <a:lnTo>
                    <a:pt x="7" y="82"/>
                  </a:lnTo>
                  <a:lnTo>
                    <a:pt x="1" y="71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91"/>
            <p:cNvSpPr>
              <a:spLocks/>
            </p:cNvSpPr>
            <p:nvPr/>
          </p:nvSpPr>
          <p:spPr bwMode="auto">
            <a:xfrm>
              <a:off x="7931745" y="4195072"/>
              <a:ext cx="169776" cy="452446"/>
            </a:xfrm>
            <a:custGeom>
              <a:avLst/>
              <a:gdLst>
                <a:gd name="T0" fmla="*/ 64 w 64"/>
                <a:gd name="T1" fmla="*/ 0 h 176"/>
                <a:gd name="T2" fmla="*/ 64 w 64"/>
                <a:gd name="T3" fmla="*/ 176 h 176"/>
                <a:gd name="T4" fmla="*/ 47 w 64"/>
                <a:gd name="T5" fmla="*/ 173 h 176"/>
                <a:gd name="T6" fmla="*/ 34 w 64"/>
                <a:gd name="T7" fmla="*/ 164 h 176"/>
                <a:gd name="T8" fmla="*/ 21 w 64"/>
                <a:gd name="T9" fmla="*/ 151 h 176"/>
                <a:gd name="T10" fmla="*/ 10 w 64"/>
                <a:gd name="T11" fmla="*/ 133 h 176"/>
                <a:gd name="T12" fmla="*/ 3 w 64"/>
                <a:gd name="T13" fmla="*/ 112 h 176"/>
                <a:gd name="T14" fmla="*/ 0 w 64"/>
                <a:gd name="T15" fmla="*/ 86 h 176"/>
                <a:gd name="T16" fmla="*/ 1 w 64"/>
                <a:gd name="T17" fmla="*/ 66 h 176"/>
                <a:gd name="T18" fmla="*/ 3 w 64"/>
                <a:gd name="T19" fmla="*/ 48 h 176"/>
                <a:gd name="T20" fmla="*/ 7 w 64"/>
                <a:gd name="T21" fmla="*/ 31 h 176"/>
                <a:gd name="T22" fmla="*/ 16 w 64"/>
                <a:gd name="T23" fmla="*/ 18 h 176"/>
                <a:gd name="T24" fmla="*/ 27 w 64"/>
                <a:gd name="T25" fmla="*/ 9 h 176"/>
                <a:gd name="T26" fmla="*/ 43 w 64"/>
                <a:gd name="T27" fmla="*/ 1 h 176"/>
                <a:gd name="T28" fmla="*/ 64 w 64"/>
                <a:gd name="T2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176">
                  <a:moveTo>
                    <a:pt x="64" y="0"/>
                  </a:moveTo>
                  <a:lnTo>
                    <a:pt x="64" y="176"/>
                  </a:lnTo>
                  <a:lnTo>
                    <a:pt x="47" y="173"/>
                  </a:lnTo>
                  <a:lnTo>
                    <a:pt x="34" y="164"/>
                  </a:lnTo>
                  <a:lnTo>
                    <a:pt x="21" y="151"/>
                  </a:lnTo>
                  <a:lnTo>
                    <a:pt x="10" y="133"/>
                  </a:lnTo>
                  <a:lnTo>
                    <a:pt x="3" y="112"/>
                  </a:lnTo>
                  <a:lnTo>
                    <a:pt x="0" y="86"/>
                  </a:lnTo>
                  <a:lnTo>
                    <a:pt x="1" y="66"/>
                  </a:lnTo>
                  <a:lnTo>
                    <a:pt x="3" y="48"/>
                  </a:lnTo>
                  <a:lnTo>
                    <a:pt x="7" y="31"/>
                  </a:lnTo>
                  <a:lnTo>
                    <a:pt x="16" y="18"/>
                  </a:lnTo>
                  <a:lnTo>
                    <a:pt x="27" y="9"/>
                  </a:lnTo>
                  <a:lnTo>
                    <a:pt x="43" y="1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92"/>
            <p:cNvSpPr>
              <a:spLocks/>
            </p:cNvSpPr>
            <p:nvPr/>
          </p:nvSpPr>
          <p:spPr bwMode="auto">
            <a:xfrm>
              <a:off x="7902564" y="4367309"/>
              <a:ext cx="39792" cy="107970"/>
            </a:xfrm>
            <a:custGeom>
              <a:avLst/>
              <a:gdLst>
                <a:gd name="T0" fmla="*/ 3 w 15"/>
                <a:gd name="T1" fmla="*/ 0 h 42"/>
                <a:gd name="T2" fmla="*/ 6 w 15"/>
                <a:gd name="T3" fmla="*/ 0 h 42"/>
                <a:gd name="T4" fmla="*/ 8 w 15"/>
                <a:gd name="T5" fmla="*/ 3 h 42"/>
                <a:gd name="T6" fmla="*/ 11 w 15"/>
                <a:gd name="T7" fmla="*/ 6 h 42"/>
                <a:gd name="T8" fmla="*/ 12 w 15"/>
                <a:gd name="T9" fmla="*/ 12 h 42"/>
                <a:gd name="T10" fmla="*/ 14 w 15"/>
                <a:gd name="T11" fmla="*/ 16 h 42"/>
                <a:gd name="T12" fmla="*/ 15 w 15"/>
                <a:gd name="T13" fmla="*/ 25 h 42"/>
                <a:gd name="T14" fmla="*/ 15 w 15"/>
                <a:gd name="T15" fmla="*/ 34 h 42"/>
                <a:gd name="T16" fmla="*/ 14 w 15"/>
                <a:gd name="T17" fmla="*/ 40 h 42"/>
                <a:gd name="T18" fmla="*/ 12 w 15"/>
                <a:gd name="T19" fmla="*/ 42 h 42"/>
                <a:gd name="T20" fmla="*/ 9 w 15"/>
                <a:gd name="T21" fmla="*/ 40 h 42"/>
                <a:gd name="T22" fmla="*/ 8 w 15"/>
                <a:gd name="T23" fmla="*/ 39 h 42"/>
                <a:gd name="T24" fmla="*/ 6 w 15"/>
                <a:gd name="T25" fmla="*/ 34 h 42"/>
                <a:gd name="T26" fmla="*/ 3 w 15"/>
                <a:gd name="T27" fmla="*/ 28 h 42"/>
                <a:gd name="T28" fmla="*/ 0 w 15"/>
                <a:gd name="T29" fmla="*/ 16 h 42"/>
                <a:gd name="T30" fmla="*/ 0 w 15"/>
                <a:gd name="T31" fmla="*/ 8 h 42"/>
                <a:gd name="T32" fmla="*/ 0 w 15"/>
                <a:gd name="T33" fmla="*/ 2 h 42"/>
                <a:gd name="T34" fmla="*/ 2 w 15"/>
                <a:gd name="T35" fmla="*/ 0 h 42"/>
                <a:gd name="T36" fmla="*/ 3 w 15"/>
                <a:gd name="T3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42">
                  <a:moveTo>
                    <a:pt x="3" y="0"/>
                  </a:moveTo>
                  <a:lnTo>
                    <a:pt x="6" y="0"/>
                  </a:lnTo>
                  <a:lnTo>
                    <a:pt x="8" y="3"/>
                  </a:lnTo>
                  <a:lnTo>
                    <a:pt x="11" y="6"/>
                  </a:lnTo>
                  <a:lnTo>
                    <a:pt x="12" y="12"/>
                  </a:lnTo>
                  <a:lnTo>
                    <a:pt x="14" y="16"/>
                  </a:lnTo>
                  <a:lnTo>
                    <a:pt x="15" y="25"/>
                  </a:lnTo>
                  <a:lnTo>
                    <a:pt x="15" y="34"/>
                  </a:lnTo>
                  <a:lnTo>
                    <a:pt x="14" y="40"/>
                  </a:lnTo>
                  <a:lnTo>
                    <a:pt x="12" y="42"/>
                  </a:lnTo>
                  <a:lnTo>
                    <a:pt x="9" y="40"/>
                  </a:lnTo>
                  <a:lnTo>
                    <a:pt x="8" y="39"/>
                  </a:lnTo>
                  <a:lnTo>
                    <a:pt x="6" y="34"/>
                  </a:lnTo>
                  <a:lnTo>
                    <a:pt x="3" y="28"/>
                  </a:lnTo>
                  <a:lnTo>
                    <a:pt x="0" y="16"/>
                  </a:lnTo>
                  <a:lnTo>
                    <a:pt x="0" y="8"/>
                  </a:lnTo>
                  <a:lnTo>
                    <a:pt x="0" y="2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93"/>
            <p:cNvSpPr>
              <a:spLocks/>
            </p:cNvSpPr>
            <p:nvPr/>
          </p:nvSpPr>
          <p:spPr bwMode="auto">
            <a:xfrm>
              <a:off x="7650553" y="4704074"/>
              <a:ext cx="450969" cy="416456"/>
            </a:xfrm>
            <a:custGeom>
              <a:avLst/>
              <a:gdLst>
                <a:gd name="T0" fmla="*/ 100 w 170"/>
                <a:gd name="T1" fmla="*/ 0 h 162"/>
                <a:gd name="T2" fmla="*/ 170 w 170"/>
                <a:gd name="T3" fmla="*/ 30 h 162"/>
                <a:gd name="T4" fmla="*/ 170 w 170"/>
                <a:gd name="T5" fmla="*/ 162 h 162"/>
                <a:gd name="T6" fmla="*/ 127 w 170"/>
                <a:gd name="T7" fmla="*/ 157 h 162"/>
                <a:gd name="T8" fmla="*/ 88 w 170"/>
                <a:gd name="T9" fmla="*/ 145 h 162"/>
                <a:gd name="T10" fmla="*/ 52 w 170"/>
                <a:gd name="T11" fmla="*/ 126 h 162"/>
                <a:gd name="T12" fmla="*/ 21 w 170"/>
                <a:gd name="T13" fmla="*/ 100 h 162"/>
                <a:gd name="T14" fmla="*/ 0 w 170"/>
                <a:gd name="T15" fmla="*/ 75 h 162"/>
                <a:gd name="T16" fmla="*/ 0 w 170"/>
                <a:gd name="T17" fmla="*/ 69 h 162"/>
                <a:gd name="T18" fmla="*/ 3 w 170"/>
                <a:gd name="T19" fmla="*/ 53 h 162"/>
                <a:gd name="T20" fmla="*/ 4 w 170"/>
                <a:gd name="T21" fmla="*/ 42 h 162"/>
                <a:gd name="T22" fmla="*/ 10 w 170"/>
                <a:gd name="T23" fmla="*/ 32 h 162"/>
                <a:gd name="T24" fmla="*/ 22 w 170"/>
                <a:gd name="T25" fmla="*/ 21 h 162"/>
                <a:gd name="T26" fmla="*/ 37 w 170"/>
                <a:gd name="T27" fmla="*/ 15 h 162"/>
                <a:gd name="T28" fmla="*/ 54 w 170"/>
                <a:gd name="T29" fmla="*/ 9 h 162"/>
                <a:gd name="T30" fmla="*/ 68 w 170"/>
                <a:gd name="T31" fmla="*/ 5 h 162"/>
                <a:gd name="T32" fmla="*/ 83 w 170"/>
                <a:gd name="T33" fmla="*/ 3 h 162"/>
                <a:gd name="T34" fmla="*/ 94 w 170"/>
                <a:gd name="T35" fmla="*/ 2 h 162"/>
                <a:gd name="T36" fmla="*/ 98 w 170"/>
                <a:gd name="T37" fmla="*/ 0 h 162"/>
                <a:gd name="T38" fmla="*/ 100 w 170"/>
                <a:gd name="T39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0" h="162">
                  <a:moveTo>
                    <a:pt x="100" y="0"/>
                  </a:moveTo>
                  <a:lnTo>
                    <a:pt x="170" y="30"/>
                  </a:lnTo>
                  <a:lnTo>
                    <a:pt x="170" y="162"/>
                  </a:lnTo>
                  <a:lnTo>
                    <a:pt x="127" y="157"/>
                  </a:lnTo>
                  <a:lnTo>
                    <a:pt x="88" y="145"/>
                  </a:lnTo>
                  <a:lnTo>
                    <a:pt x="52" y="126"/>
                  </a:lnTo>
                  <a:lnTo>
                    <a:pt x="21" y="100"/>
                  </a:lnTo>
                  <a:lnTo>
                    <a:pt x="0" y="75"/>
                  </a:lnTo>
                  <a:lnTo>
                    <a:pt x="0" y="69"/>
                  </a:lnTo>
                  <a:lnTo>
                    <a:pt x="3" y="53"/>
                  </a:lnTo>
                  <a:lnTo>
                    <a:pt x="4" y="42"/>
                  </a:lnTo>
                  <a:lnTo>
                    <a:pt x="10" y="32"/>
                  </a:lnTo>
                  <a:lnTo>
                    <a:pt x="22" y="21"/>
                  </a:lnTo>
                  <a:lnTo>
                    <a:pt x="37" y="15"/>
                  </a:lnTo>
                  <a:lnTo>
                    <a:pt x="54" y="9"/>
                  </a:lnTo>
                  <a:lnTo>
                    <a:pt x="68" y="5"/>
                  </a:lnTo>
                  <a:lnTo>
                    <a:pt x="83" y="3"/>
                  </a:lnTo>
                  <a:lnTo>
                    <a:pt x="94" y="2"/>
                  </a:lnTo>
                  <a:lnTo>
                    <a:pt x="98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58CDB2"/>
            </a:solidFill>
            <a:ln w="0">
              <a:solidFill>
                <a:srgbClr val="58CD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94"/>
            <p:cNvSpPr>
              <a:spLocks/>
            </p:cNvSpPr>
            <p:nvPr/>
          </p:nvSpPr>
          <p:spPr bwMode="auto">
            <a:xfrm>
              <a:off x="7915828" y="4704074"/>
              <a:ext cx="185693" cy="182520"/>
            </a:xfrm>
            <a:custGeom>
              <a:avLst/>
              <a:gdLst>
                <a:gd name="T0" fmla="*/ 0 w 70"/>
                <a:gd name="T1" fmla="*/ 0 h 71"/>
                <a:gd name="T2" fmla="*/ 58 w 70"/>
                <a:gd name="T3" fmla="*/ 66 h 71"/>
                <a:gd name="T4" fmla="*/ 70 w 70"/>
                <a:gd name="T5" fmla="*/ 30 h 71"/>
                <a:gd name="T6" fmla="*/ 58 w 70"/>
                <a:gd name="T7" fmla="*/ 71 h 71"/>
                <a:gd name="T8" fmla="*/ 0 w 70"/>
                <a:gd name="T9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71">
                  <a:moveTo>
                    <a:pt x="0" y="0"/>
                  </a:moveTo>
                  <a:lnTo>
                    <a:pt x="58" y="66"/>
                  </a:lnTo>
                  <a:lnTo>
                    <a:pt x="70" y="30"/>
                  </a:lnTo>
                  <a:lnTo>
                    <a:pt x="58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A78F"/>
            </a:solidFill>
            <a:ln w="0">
              <a:solidFill>
                <a:srgbClr val="40A7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95"/>
            <p:cNvSpPr>
              <a:spLocks/>
            </p:cNvSpPr>
            <p:nvPr/>
          </p:nvSpPr>
          <p:spPr bwMode="auto">
            <a:xfrm>
              <a:off x="7915828" y="4665512"/>
              <a:ext cx="185693" cy="208227"/>
            </a:xfrm>
            <a:custGeom>
              <a:avLst/>
              <a:gdLst>
                <a:gd name="T0" fmla="*/ 21 w 70"/>
                <a:gd name="T1" fmla="*/ 0 h 81"/>
                <a:gd name="T2" fmla="*/ 39 w 70"/>
                <a:gd name="T3" fmla="*/ 15 h 81"/>
                <a:gd name="T4" fmla="*/ 70 w 70"/>
                <a:gd name="T5" fmla="*/ 42 h 81"/>
                <a:gd name="T6" fmla="*/ 70 w 70"/>
                <a:gd name="T7" fmla="*/ 45 h 81"/>
                <a:gd name="T8" fmla="*/ 58 w 70"/>
                <a:gd name="T9" fmla="*/ 81 h 81"/>
                <a:gd name="T10" fmla="*/ 0 w 70"/>
                <a:gd name="T11" fmla="*/ 15 h 81"/>
                <a:gd name="T12" fmla="*/ 0 w 70"/>
                <a:gd name="T13" fmla="*/ 15 h 81"/>
                <a:gd name="T14" fmla="*/ 3 w 70"/>
                <a:gd name="T15" fmla="*/ 14 h 81"/>
                <a:gd name="T16" fmla="*/ 6 w 70"/>
                <a:gd name="T17" fmla="*/ 11 h 81"/>
                <a:gd name="T18" fmla="*/ 9 w 70"/>
                <a:gd name="T19" fmla="*/ 8 h 81"/>
                <a:gd name="T20" fmla="*/ 13 w 70"/>
                <a:gd name="T21" fmla="*/ 5 h 81"/>
                <a:gd name="T22" fmla="*/ 16 w 70"/>
                <a:gd name="T23" fmla="*/ 2 h 81"/>
                <a:gd name="T24" fmla="*/ 21 w 70"/>
                <a:gd name="T25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81">
                  <a:moveTo>
                    <a:pt x="21" y="0"/>
                  </a:moveTo>
                  <a:lnTo>
                    <a:pt x="39" y="15"/>
                  </a:lnTo>
                  <a:lnTo>
                    <a:pt x="70" y="42"/>
                  </a:lnTo>
                  <a:lnTo>
                    <a:pt x="70" y="45"/>
                  </a:lnTo>
                  <a:lnTo>
                    <a:pt x="58" y="81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3" y="14"/>
                  </a:lnTo>
                  <a:lnTo>
                    <a:pt x="6" y="11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6" y="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96"/>
            <p:cNvSpPr>
              <a:spLocks/>
            </p:cNvSpPr>
            <p:nvPr/>
          </p:nvSpPr>
          <p:spPr bwMode="auto">
            <a:xfrm>
              <a:off x="8101521" y="4513841"/>
              <a:ext cx="127332" cy="264783"/>
            </a:xfrm>
            <a:custGeom>
              <a:avLst/>
              <a:gdLst>
                <a:gd name="T0" fmla="*/ 0 w 48"/>
                <a:gd name="T1" fmla="*/ 0 h 103"/>
                <a:gd name="T2" fmla="*/ 48 w 48"/>
                <a:gd name="T3" fmla="*/ 0 h 103"/>
                <a:gd name="T4" fmla="*/ 48 w 48"/>
                <a:gd name="T5" fmla="*/ 64 h 103"/>
                <a:gd name="T6" fmla="*/ 46 w 48"/>
                <a:gd name="T7" fmla="*/ 71 h 103"/>
                <a:gd name="T8" fmla="*/ 40 w 48"/>
                <a:gd name="T9" fmla="*/ 82 h 103"/>
                <a:gd name="T10" fmla="*/ 31 w 48"/>
                <a:gd name="T11" fmla="*/ 91 h 103"/>
                <a:gd name="T12" fmla="*/ 18 w 48"/>
                <a:gd name="T13" fmla="*/ 100 h 103"/>
                <a:gd name="T14" fmla="*/ 0 w 48"/>
                <a:gd name="T15" fmla="*/ 103 h 103"/>
                <a:gd name="T16" fmla="*/ 0 w 48"/>
                <a:gd name="T17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3">
                  <a:moveTo>
                    <a:pt x="0" y="0"/>
                  </a:moveTo>
                  <a:lnTo>
                    <a:pt x="48" y="0"/>
                  </a:lnTo>
                  <a:lnTo>
                    <a:pt x="48" y="64"/>
                  </a:lnTo>
                  <a:lnTo>
                    <a:pt x="46" y="71"/>
                  </a:lnTo>
                  <a:lnTo>
                    <a:pt x="40" y="82"/>
                  </a:lnTo>
                  <a:lnTo>
                    <a:pt x="31" y="91"/>
                  </a:lnTo>
                  <a:lnTo>
                    <a:pt x="18" y="100"/>
                  </a:lnTo>
                  <a:lnTo>
                    <a:pt x="0" y="1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97"/>
            <p:cNvSpPr>
              <a:spLocks/>
            </p:cNvSpPr>
            <p:nvPr/>
          </p:nvSpPr>
          <p:spPr bwMode="auto">
            <a:xfrm>
              <a:off x="8101521" y="4195072"/>
              <a:ext cx="167125" cy="452446"/>
            </a:xfrm>
            <a:custGeom>
              <a:avLst/>
              <a:gdLst>
                <a:gd name="T0" fmla="*/ 0 w 63"/>
                <a:gd name="T1" fmla="*/ 0 h 176"/>
                <a:gd name="T2" fmla="*/ 21 w 63"/>
                <a:gd name="T3" fmla="*/ 1 h 176"/>
                <a:gd name="T4" fmla="*/ 36 w 63"/>
                <a:gd name="T5" fmla="*/ 9 h 176"/>
                <a:gd name="T6" fmla="*/ 48 w 63"/>
                <a:gd name="T7" fmla="*/ 18 h 176"/>
                <a:gd name="T8" fmla="*/ 55 w 63"/>
                <a:gd name="T9" fmla="*/ 31 h 176"/>
                <a:gd name="T10" fmla="*/ 60 w 63"/>
                <a:gd name="T11" fmla="*/ 48 h 176"/>
                <a:gd name="T12" fmla="*/ 63 w 63"/>
                <a:gd name="T13" fmla="*/ 66 h 176"/>
                <a:gd name="T14" fmla="*/ 63 w 63"/>
                <a:gd name="T15" fmla="*/ 86 h 176"/>
                <a:gd name="T16" fmla="*/ 60 w 63"/>
                <a:gd name="T17" fmla="*/ 112 h 176"/>
                <a:gd name="T18" fmla="*/ 54 w 63"/>
                <a:gd name="T19" fmla="*/ 133 h 176"/>
                <a:gd name="T20" fmla="*/ 43 w 63"/>
                <a:gd name="T21" fmla="*/ 151 h 176"/>
                <a:gd name="T22" fmla="*/ 30 w 63"/>
                <a:gd name="T23" fmla="*/ 164 h 176"/>
                <a:gd name="T24" fmla="*/ 15 w 63"/>
                <a:gd name="T25" fmla="*/ 173 h 176"/>
                <a:gd name="T26" fmla="*/ 0 w 63"/>
                <a:gd name="T27" fmla="*/ 176 h 176"/>
                <a:gd name="T28" fmla="*/ 0 w 63"/>
                <a:gd name="T2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176">
                  <a:moveTo>
                    <a:pt x="0" y="0"/>
                  </a:moveTo>
                  <a:lnTo>
                    <a:pt x="21" y="1"/>
                  </a:lnTo>
                  <a:lnTo>
                    <a:pt x="36" y="9"/>
                  </a:lnTo>
                  <a:lnTo>
                    <a:pt x="48" y="18"/>
                  </a:lnTo>
                  <a:lnTo>
                    <a:pt x="55" y="31"/>
                  </a:lnTo>
                  <a:lnTo>
                    <a:pt x="60" y="48"/>
                  </a:lnTo>
                  <a:lnTo>
                    <a:pt x="63" y="66"/>
                  </a:lnTo>
                  <a:lnTo>
                    <a:pt x="63" y="86"/>
                  </a:lnTo>
                  <a:lnTo>
                    <a:pt x="60" y="112"/>
                  </a:lnTo>
                  <a:lnTo>
                    <a:pt x="54" y="133"/>
                  </a:lnTo>
                  <a:lnTo>
                    <a:pt x="43" y="151"/>
                  </a:lnTo>
                  <a:lnTo>
                    <a:pt x="30" y="164"/>
                  </a:lnTo>
                  <a:lnTo>
                    <a:pt x="15" y="173"/>
                  </a:lnTo>
                  <a:lnTo>
                    <a:pt x="0" y="1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98"/>
            <p:cNvSpPr>
              <a:spLocks/>
            </p:cNvSpPr>
            <p:nvPr/>
          </p:nvSpPr>
          <p:spPr bwMode="auto">
            <a:xfrm>
              <a:off x="8255381" y="4367309"/>
              <a:ext cx="42444" cy="107970"/>
            </a:xfrm>
            <a:custGeom>
              <a:avLst/>
              <a:gdLst>
                <a:gd name="T0" fmla="*/ 12 w 16"/>
                <a:gd name="T1" fmla="*/ 0 h 42"/>
                <a:gd name="T2" fmla="*/ 13 w 16"/>
                <a:gd name="T3" fmla="*/ 0 h 42"/>
                <a:gd name="T4" fmla="*/ 15 w 16"/>
                <a:gd name="T5" fmla="*/ 2 h 42"/>
                <a:gd name="T6" fmla="*/ 16 w 16"/>
                <a:gd name="T7" fmla="*/ 8 h 42"/>
                <a:gd name="T8" fmla="*/ 15 w 16"/>
                <a:gd name="T9" fmla="*/ 16 h 42"/>
                <a:gd name="T10" fmla="*/ 12 w 16"/>
                <a:gd name="T11" fmla="*/ 28 h 42"/>
                <a:gd name="T12" fmla="*/ 11 w 16"/>
                <a:gd name="T13" fmla="*/ 34 h 42"/>
                <a:gd name="T14" fmla="*/ 8 w 16"/>
                <a:gd name="T15" fmla="*/ 39 h 42"/>
                <a:gd name="T16" fmla="*/ 6 w 16"/>
                <a:gd name="T17" fmla="*/ 40 h 42"/>
                <a:gd name="T18" fmla="*/ 5 w 16"/>
                <a:gd name="T19" fmla="*/ 42 h 42"/>
                <a:gd name="T20" fmla="*/ 2 w 16"/>
                <a:gd name="T21" fmla="*/ 40 h 42"/>
                <a:gd name="T22" fmla="*/ 0 w 16"/>
                <a:gd name="T23" fmla="*/ 34 h 42"/>
                <a:gd name="T24" fmla="*/ 2 w 16"/>
                <a:gd name="T25" fmla="*/ 25 h 42"/>
                <a:gd name="T26" fmla="*/ 3 w 16"/>
                <a:gd name="T27" fmla="*/ 16 h 42"/>
                <a:gd name="T28" fmla="*/ 3 w 16"/>
                <a:gd name="T29" fmla="*/ 12 h 42"/>
                <a:gd name="T30" fmla="*/ 6 w 16"/>
                <a:gd name="T31" fmla="*/ 6 h 42"/>
                <a:gd name="T32" fmla="*/ 8 w 16"/>
                <a:gd name="T33" fmla="*/ 3 h 42"/>
                <a:gd name="T34" fmla="*/ 11 w 16"/>
                <a:gd name="T35" fmla="*/ 0 h 42"/>
                <a:gd name="T36" fmla="*/ 12 w 16"/>
                <a:gd name="T3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" h="42">
                  <a:moveTo>
                    <a:pt x="12" y="0"/>
                  </a:moveTo>
                  <a:lnTo>
                    <a:pt x="13" y="0"/>
                  </a:lnTo>
                  <a:lnTo>
                    <a:pt x="15" y="2"/>
                  </a:lnTo>
                  <a:lnTo>
                    <a:pt x="16" y="8"/>
                  </a:lnTo>
                  <a:lnTo>
                    <a:pt x="15" y="16"/>
                  </a:lnTo>
                  <a:lnTo>
                    <a:pt x="12" y="28"/>
                  </a:lnTo>
                  <a:lnTo>
                    <a:pt x="11" y="34"/>
                  </a:lnTo>
                  <a:lnTo>
                    <a:pt x="8" y="39"/>
                  </a:lnTo>
                  <a:lnTo>
                    <a:pt x="6" y="40"/>
                  </a:lnTo>
                  <a:lnTo>
                    <a:pt x="5" y="42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2" y="25"/>
                  </a:lnTo>
                  <a:lnTo>
                    <a:pt x="3" y="16"/>
                  </a:lnTo>
                  <a:lnTo>
                    <a:pt x="3" y="12"/>
                  </a:lnTo>
                  <a:lnTo>
                    <a:pt x="6" y="6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99"/>
            <p:cNvSpPr>
              <a:spLocks/>
            </p:cNvSpPr>
            <p:nvPr/>
          </p:nvSpPr>
          <p:spPr bwMode="auto">
            <a:xfrm>
              <a:off x="8101521" y="4704074"/>
              <a:ext cx="450969" cy="416456"/>
            </a:xfrm>
            <a:custGeom>
              <a:avLst/>
              <a:gdLst>
                <a:gd name="T0" fmla="*/ 70 w 170"/>
                <a:gd name="T1" fmla="*/ 0 h 162"/>
                <a:gd name="T2" fmla="*/ 70 w 170"/>
                <a:gd name="T3" fmla="*/ 0 h 162"/>
                <a:gd name="T4" fmla="*/ 74 w 170"/>
                <a:gd name="T5" fmla="*/ 2 h 162"/>
                <a:gd name="T6" fmla="*/ 86 w 170"/>
                <a:gd name="T7" fmla="*/ 3 h 162"/>
                <a:gd name="T8" fmla="*/ 100 w 170"/>
                <a:gd name="T9" fmla="*/ 5 h 162"/>
                <a:gd name="T10" fmla="*/ 116 w 170"/>
                <a:gd name="T11" fmla="*/ 9 h 162"/>
                <a:gd name="T12" fmla="*/ 133 w 170"/>
                <a:gd name="T13" fmla="*/ 15 h 162"/>
                <a:gd name="T14" fmla="*/ 146 w 170"/>
                <a:gd name="T15" fmla="*/ 21 h 162"/>
                <a:gd name="T16" fmla="*/ 158 w 170"/>
                <a:gd name="T17" fmla="*/ 32 h 162"/>
                <a:gd name="T18" fmla="*/ 164 w 170"/>
                <a:gd name="T19" fmla="*/ 42 h 162"/>
                <a:gd name="T20" fmla="*/ 167 w 170"/>
                <a:gd name="T21" fmla="*/ 53 h 162"/>
                <a:gd name="T22" fmla="*/ 168 w 170"/>
                <a:gd name="T23" fmla="*/ 69 h 162"/>
                <a:gd name="T24" fmla="*/ 170 w 170"/>
                <a:gd name="T25" fmla="*/ 75 h 162"/>
                <a:gd name="T26" fmla="*/ 149 w 170"/>
                <a:gd name="T27" fmla="*/ 100 h 162"/>
                <a:gd name="T28" fmla="*/ 118 w 170"/>
                <a:gd name="T29" fmla="*/ 126 h 162"/>
                <a:gd name="T30" fmla="*/ 82 w 170"/>
                <a:gd name="T31" fmla="*/ 145 h 162"/>
                <a:gd name="T32" fmla="*/ 42 w 170"/>
                <a:gd name="T33" fmla="*/ 157 h 162"/>
                <a:gd name="T34" fmla="*/ 0 w 170"/>
                <a:gd name="T35" fmla="*/ 162 h 162"/>
                <a:gd name="T36" fmla="*/ 0 w 170"/>
                <a:gd name="T37" fmla="*/ 30 h 162"/>
                <a:gd name="T38" fmla="*/ 70 w 170"/>
                <a:gd name="T39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0" h="162">
                  <a:moveTo>
                    <a:pt x="70" y="0"/>
                  </a:moveTo>
                  <a:lnTo>
                    <a:pt x="70" y="0"/>
                  </a:lnTo>
                  <a:lnTo>
                    <a:pt x="74" y="2"/>
                  </a:lnTo>
                  <a:lnTo>
                    <a:pt x="86" y="3"/>
                  </a:lnTo>
                  <a:lnTo>
                    <a:pt x="100" y="5"/>
                  </a:lnTo>
                  <a:lnTo>
                    <a:pt x="116" y="9"/>
                  </a:lnTo>
                  <a:lnTo>
                    <a:pt x="133" y="15"/>
                  </a:lnTo>
                  <a:lnTo>
                    <a:pt x="146" y="21"/>
                  </a:lnTo>
                  <a:lnTo>
                    <a:pt x="158" y="32"/>
                  </a:lnTo>
                  <a:lnTo>
                    <a:pt x="164" y="42"/>
                  </a:lnTo>
                  <a:lnTo>
                    <a:pt x="167" y="53"/>
                  </a:lnTo>
                  <a:lnTo>
                    <a:pt x="168" y="69"/>
                  </a:lnTo>
                  <a:lnTo>
                    <a:pt x="170" y="75"/>
                  </a:lnTo>
                  <a:lnTo>
                    <a:pt x="149" y="100"/>
                  </a:lnTo>
                  <a:lnTo>
                    <a:pt x="118" y="126"/>
                  </a:lnTo>
                  <a:lnTo>
                    <a:pt x="82" y="145"/>
                  </a:lnTo>
                  <a:lnTo>
                    <a:pt x="42" y="157"/>
                  </a:lnTo>
                  <a:lnTo>
                    <a:pt x="0" y="162"/>
                  </a:lnTo>
                  <a:lnTo>
                    <a:pt x="0" y="3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58CDB2"/>
            </a:solidFill>
            <a:ln w="0">
              <a:solidFill>
                <a:srgbClr val="58CD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200"/>
            <p:cNvSpPr>
              <a:spLocks noEditPoints="1"/>
            </p:cNvSpPr>
            <p:nvPr/>
          </p:nvSpPr>
          <p:spPr bwMode="auto">
            <a:xfrm>
              <a:off x="8101521" y="4665512"/>
              <a:ext cx="185693" cy="115681"/>
            </a:xfrm>
            <a:custGeom>
              <a:avLst/>
              <a:gdLst>
                <a:gd name="T0" fmla="*/ 4 w 70"/>
                <a:gd name="T1" fmla="*/ 44 h 45"/>
                <a:gd name="T2" fmla="*/ 0 w 70"/>
                <a:gd name="T3" fmla="*/ 45 h 45"/>
                <a:gd name="T4" fmla="*/ 0 w 70"/>
                <a:gd name="T5" fmla="*/ 45 h 45"/>
                <a:gd name="T6" fmla="*/ 1 w 70"/>
                <a:gd name="T7" fmla="*/ 44 h 45"/>
                <a:gd name="T8" fmla="*/ 4 w 70"/>
                <a:gd name="T9" fmla="*/ 44 h 45"/>
                <a:gd name="T10" fmla="*/ 48 w 70"/>
                <a:gd name="T11" fmla="*/ 0 h 45"/>
                <a:gd name="T12" fmla="*/ 52 w 70"/>
                <a:gd name="T13" fmla="*/ 2 h 45"/>
                <a:gd name="T14" fmla="*/ 57 w 70"/>
                <a:gd name="T15" fmla="*/ 5 h 45"/>
                <a:gd name="T16" fmla="*/ 60 w 70"/>
                <a:gd name="T17" fmla="*/ 8 h 45"/>
                <a:gd name="T18" fmla="*/ 64 w 70"/>
                <a:gd name="T19" fmla="*/ 11 h 45"/>
                <a:gd name="T20" fmla="*/ 67 w 70"/>
                <a:gd name="T21" fmla="*/ 14 h 45"/>
                <a:gd name="T22" fmla="*/ 69 w 70"/>
                <a:gd name="T23" fmla="*/ 15 h 45"/>
                <a:gd name="T24" fmla="*/ 70 w 70"/>
                <a:gd name="T25" fmla="*/ 15 h 45"/>
                <a:gd name="T26" fmla="*/ 33 w 70"/>
                <a:gd name="T27" fmla="*/ 32 h 45"/>
                <a:gd name="T28" fmla="*/ 42 w 70"/>
                <a:gd name="T29" fmla="*/ 21 h 45"/>
                <a:gd name="T30" fmla="*/ 46 w 70"/>
                <a:gd name="T31" fmla="*/ 12 h 45"/>
                <a:gd name="T32" fmla="*/ 48 w 70"/>
                <a:gd name="T33" fmla="*/ 5 h 45"/>
                <a:gd name="T34" fmla="*/ 48 w 70"/>
                <a:gd name="T3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45">
                  <a:moveTo>
                    <a:pt x="4" y="44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1" y="44"/>
                  </a:lnTo>
                  <a:lnTo>
                    <a:pt x="4" y="44"/>
                  </a:lnTo>
                  <a:close/>
                  <a:moveTo>
                    <a:pt x="48" y="0"/>
                  </a:move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1"/>
                  </a:lnTo>
                  <a:lnTo>
                    <a:pt x="67" y="14"/>
                  </a:lnTo>
                  <a:lnTo>
                    <a:pt x="69" y="15"/>
                  </a:lnTo>
                  <a:lnTo>
                    <a:pt x="70" y="15"/>
                  </a:lnTo>
                  <a:lnTo>
                    <a:pt x="33" y="32"/>
                  </a:lnTo>
                  <a:lnTo>
                    <a:pt x="42" y="21"/>
                  </a:lnTo>
                  <a:lnTo>
                    <a:pt x="46" y="12"/>
                  </a:lnTo>
                  <a:lnTo>
                    <a:pt x="48" y="5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33B2C0"/>
            </a:solidFill>
            <a:ln w="0">
              <a:solidFill>
                <a:srgbClr val="33B2C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201"/>
            <p:cNvSpPr>
              <a:spLocks/>
            </p:cNvSpPr>
            <p:nvPr/>
          </p:nvSpPr>
          <p:spPr bwMode="auto">
            <a:xfrm>
              <a:off x="8104173" y="4665512"/>
              <a:ext cx="124680" cy="113112"/>
            </a:xfrm>
            <a:custGeom>
              <a:avLst/>
              <a:gdLst>
                <a:gd name="T0" fmla="*/ 47 w 47"/>
                <a:gd name="T1" fmla="*/ 0 h 44"/>
                <a:gd name="T2" fmla="*/ 47 w 47"/>
                <a:gd name="T3" fmla="*/ 5 h 44"/>
                <a:gd name="T4" fmla="*/ 45 w 47"/>
                <a:gd name="T5" fmla="*/ 12 h 44"/>
                <a:gd name="T6" fmla="*/ 41 w 47"/>
                <a:gd name="T7" fmla="*/ 21 h 44"/>
                <a:gd name="T8" fmla="*/ 32 w 47"/>
                <a:gd name="T9" fmla="*/ 32 h 44"/>
                <a:gd name="T10" fmla="*/ 3 w 47"/>
                <a:gd name="T11" fmla="*/ 44 h 44"/>
                <a:gd name="T12" fmla="*/ 0 w 47"/>
                <a:gd name="T13" fmla="*/ 44 h 44"/>
                <a:gd name="T14" fmla="*/ 30 w 47"/>
                <a:gd name="T15" fmla="*/ 17 h 44"/>
                <a:gd name="T16" fmla="*/ 47 w 47"/>
                <a:gd name="T1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44">
                  <a:moveTo>
                    <a:pt x="47" y="0"/>
                  </a:moveTo>
                  <a:lnTo>
                    <a:pt x="47" y="5"/>
                  </a:lnTo>
                  <a:lnTo>
                    <a:pt x="45" y="12"/>
                  </a:lnTo>
                  <a:lnTo>
                    <a:pt x="41" y="21"/>
                  </a:lnTo>
                  <a:lnTo>
                    <a:pt x="32" y="32"/>
                  </a:lnTo>
                  <a:lnTo>
                    <a:pt x="3" y="44"/>
                  </a:lnTo>
                  <a:lnTo>
                    <a:pt x="0" y="44"/>
                  </a:lnTo>
                  <a:lnTo>
                    <a:pt x="30" y="1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B6A771"/>
            </a:solidFill>
            <a:ln w="0">
              <a:solidFill>
                <a:srgbClr val="B6A77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202"/>
            <p:cNvSpPr>
              <a:spLocks/>
            </p:cNvSpPr>
            <p:nvPr/>
          </p:nvSpPr>
          <p:spPr bwMode="auto">
            <a:xfrm>
              <a:off x="8101521" y="4704074"/>
              <a:ext cx="185693" cy="182520"/>
            </a:xfrm>
            <a:custGeom>
              <a:avLst/>
              <a:gdLst>
                <a:gd name="T0" fmla="*/ 70 w 70"/>
                <a:gd name="T1" fmla="*/ 0 h 71"/>
                <a:gd name="T2" fmla="*/ 12 w 70"/>
                <a:gd name="T3" fmla="*/ 71 h 71"/>
                <a:gd name="T4" fmla="*/ 0 w 70"/>
                <a:gd name="T5" fmla="*/ 30 h 71"/>
                <a:gd name="T6" fmla="*/ 4 w 70"/>
                <a:gd name="T7" fmla="*/ 29 h 71"/>
                <a:gd name="T8" fmla="*/ 33 w 70"/>
                <a:gd name="T9" fmla="*/ 17 h 71"/>
                <a:gd name="T10" fmla="*/ 70 w 70"/>
                <a:gd name="T11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71">
                  <a:moveTo>
                    <a:pt x="70" y="0"/>
                  </a:moveTo>
                  <a:lnTo>
                    <a:pt x="12" y="71"/>
                  </a:lnTo>
                  <a:lnTo>
                    <a:pt x="0" y="30"/>
                  </a:lnTo>
                  <a:lnTo>
                    <a:pt x="4" y="29"/>
                  </a:lnTo>
                  <a:lnTo>
                    <a:pt x="33" y="17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40A78F"/>
            </a:solidFill>
            <a:ln w="0">
              <a:solidFill>
                <a:srgbClr val="40A78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203"/>
            <p:cNvSpPr>
              <a:spLocks/>
            </p:cNvSpPr>
            <p:nvPr/>
          </p:nvSpPr>
          <p:spPr bwMode="auto">
            <a:xfrm>
              <a:off x="8101521" y="4665512"/>
              <a:ext cx="185693" cy="208227"/>
            </a:xfrm>
            <a:custGeom>
              <a:avLst/>
              <a:gdLst>
                <a:gd name="T0" fmla="*/ 48 w 70"/>
                <a:gd name="T1" fmla="*/ 0 h 81"/>
                <a:gd name="T2" fmla="*/ 52 w 70"/>
                <a:gd name="T3" fmla="*/ 2 h 81"/>
                <a:gd name="T4" fmla="*/ 57 w 70"/>
                <a:gd name="T5" fmla="*/ 5 h 81"/>
                <a:gd name="T6" fmla="*/ 60 w 70"/>
                <a:gd name="T7" fmla="*/ 8 h 81"/>
                <a:gd name="T8" fmla="*/ 64 w 70"/>
                <a:gd name="T9" fmla="*/ 11 h 81"/>
                <a:gd name="T10" fmla="*/ 67 w 70"/>
                <a:gd name="T11" fmla="*/ 14 h 81"/>
                <a:gd name="T12" fmla="*/ 69 w 70"/>
                <a:gd name="T13" fmla="*/ 15 h 81"/>
                <a:gd name="T14" fmla="*/ 70 w 70"/>
                <a:gd name="T15" fmla="*/ 15 h 81"/>
                <a:gd name="T16" fmla="*/ 12 w 70"/>
                <a:gd name="T17" fmla="*/ 81 h 81"/>
                <a:gd name="T18" fmla="*/ 0 w 70"/>
                <a:gd name="T19" fmla="*/ 45 h 81"/>
                <a:gd name="T20" fmla="*/ 0 w 70"/>
                <a:gd name="T21" fmla="*/ 42 h 81"/>
                <a:gd name="T22" fmla="*/ 30 w 70"/>
                <a:gd name="T23" fmla="*/ 15 h 81"/>
                <a:gd name="T24" fmla="*/ 48 w 70"/>
                <a:gd name="T25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81">
                  <a:moveTo>
                    <a:pt x="48" y="0"/>
                  </a:moveTo>
                  <a:lnTo>
                    <a:pt x="52" y="2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64" y="11"/>
                  </a:lnTo>
                  <a:lnTo>
                    <a:pt x="67" y="14"/>
                  </a:lnTo>
                  <a:lnTo>
                    <a:pt x="69" y="15"/>
                  </a:lnTo>
                  <a:lnTo>
                    <a:pt x="70" y="15"/>
                  </a:lnTo>
                  <a:lnTo>
                    <a:pt x="12" y="81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30" y="15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204"/>
            <p:cNvSpPr>
              <a:spLocks/>
            </p:cNvSpPr>
            <p:nvPr/>
          </p:nvSpPr>
          <p:spPr bwMode="auto">
            <a:xfrm>
              <a:off x="7907869" y="4117950"/>
              <a:ext cx="193652" cy="336763"/>
            </a:xfrm>
            <a:custGeom>
              <a:avLst/>
              <a:gdLst>
                <a:gd name="T0" fmla="*/ 73 w 73"/>
                <a:gd name="T1" fmla="*/ 0 h 131"/>
                <a:gd name="T2" fmla="*/ 73 w 73"/>
                <a:gd name="T3" fmla="*/ 52 h 131"/>
                <a:gd name="T4" fmla="*/ 56 w 73"/>
                <a:gd name="T5" fmla="*/ 51 h 131"/>
                <a:gd name="T6" fmla="*/ 43 w 73"/>
                <a:gd name="T7" fmla="*/ 49 h 131"/>
                <a:gd name="T8" fmla="*/ 36 w 73"/>
                <a:gd name="T9" fmla="*/ 46 h 131"/>
                <a:gd name="T10" fmla="*/ 34 w 73"/>
                <a:gd name="T11" fmla="*/ 46 h 131"/>
                <a:gd name="T12" fmla="*/ 33 w 73"/>
                <a:gd name="T13" fmla="*/ 46 h 131"/>
                <a:gd name="T14" fmla="*/ 31 w 73"/>
                <a:gd name="T15" fmla="*/ 51 h 131"/>
                <a:gd name="T16" fmla="*/ 27 w 73"/>
                <a:gd name="T17" fmla="*/ 58 h 131"/>
                <a:gd name="T18" fmla="*/ 19 w 73"/>
                <a:gd name="T19" fmla="*/ 70 h 131"/>
                <a:gd name="T20" fmla="*/ 13 w 73"/>
                <a:gd name="T21" fmla="*/ 85 h 131"/>
                <a:gd name="T22" fmla="*/ 10 w 73"/>
                <a:gd name="T23" fmla="*/ 102 h 131"/>
                <a:gd name="T24" fmla="*/ 10 w 73"/>
                <a:gd name="T25" fmla="*/ 116 h 131"/>
                <a:gd name="T26" fmla="*/ 10 w 73"/>
                <a:gd name="T27" fmla="*/ 128 h 131"/>
                <a:gd name="T28" fmla="*/ 10 w 73"/>
                <a:gd name="T29" fmla="*/ 131 h 131"/>
                <a:gd name="T30" fmla="*/ 9 w 73"/>
                <a:gd name="T31" fmla="*/ 130 h 131"/>
                <a:gd name="T32" fmla="*/ 6 w 73"/>
                <a:gd name="T33" fmla="*/ 121 h 131"/>
                <a:gd name="T34" fmla="*/ 3 w 73"/>
                <a:gd name="T35" fmla="*/ 108 h 131"/>
                <a:gd name="T36" fmla="*/ 0 w 73"/>
                <a:gd name="T37" fmla="*/ 90 h 131"/>
                <a:gd name="T38" fmla="*/ 0 w 73"/>
                <a:gd name="T39" fmla="*/ 66 h 131"/>
                <a:gd name="T40" fmla="*/ 4 w 73"/>
                <a:gd name="T41" fmla="*/ 45 h 131"/>
                <a:gd name="T42" fmla="*/ 12 w 73"/>
                <a:gd name="T43" fmla="*/ 28 h 131"/>
                <a:gd name="T44" fmla="*/ 22 w 73"/>
                <a:gd name="T45" fmla="*/ 16 h 131"/>
                <a:gd name="T46" fmla="*/ 34 w 73"/>
                <a:gd name="T47" fmla="*/ 9 h 131"/>
                <a:gd name="T48" fmla="*/ 48 w 73"/>
                <a:gd name="T49" fmla="*/ 3 h 131"/>
                <a:gd name="T50" fmla="*/ 59 w 73"/>
                <a:gd name="T51" fmla="*/ 2 h 131"/>
                <a:gd name="T52" fmla="*/ 73 w 73"/>
                <a:gd name="T5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" h="131">
                  <a:moveTo>
                    <a:pt x="73" y="0"/>
                  </a:moveTo>
                  <a:lnTo>
                    <a:pt x="73" y="52"/>
                  </a:lnTo>
                  <a:lnTo>
                    <a:pt x="56" y="51"/>
                  </a:lnTo>
                  <a:lnTo>
                    <a:pt x="43" y="49"/>
                  </a:lnTo>
                  <a:lnTo>
                    <a:pt x="36" y="46"/>
                  </a:lnTo>
                  <a:lnTo>
                    <a:pt x="34" y="46"/>
                  </a:lnTo>
                  <a:lnTo>
                    <a:pt x="33" y="46"/>
                  </a:lnTo>
                  <a:lnTo>
                    <a:pt x="31" y="51"/>
                  </a:lnTo>
                  <a:lnTo>
                    <a:pt x="27" y="58"/>
                  </a:lnTo>
                  <a:lnTo>
                    <a:pt x="19" y="70"/>
                  </a:lnTo>
                  <a:lnTo>
                    <a:pt x="13" y="85"/>
                  </a:lnTo>
                  <a:lnTo>
                    <a:pt x="10" y="102"/>
                  </a:lnTo>
                  <a:lnTo>
                    <a:pt x="10" y="116"/>
                  </a:lnTo>
                  <a:lnTo>
                    <a:pt x="10" y="128"/>
                  </a:lnTo>
                  <a:lnTo>
                    <a:pt x="10" y="131"/>
                  </a:lnTo>
                  <a:lnTo>
                    <a:pt x="9" y="130"/>
                  </a:lnTo>
                  <a:lnTo>
                    <a:pt x="6" y="121"/>
                  </a:lnTo>
                  <a:lnTo>
                    <a:pt x="3" y="108"/>
                  </a:lnTo>
                  <a:lnTo>
                    <a:pt x="0" y="90"/>
                  </a:lnTo>
                  <a:lnTo>
                    <a:pt x="0" y="66"/>
                  </a:lnTo>
                  <a:lnTo>
                    <a:pt x="4" y="45"/>
                  </a:lnTo>
                  <a:lnTo>
                    <a:pt x="12" y="28"/>
                  </a:lnTo>
                  <a:lnTo>
                    <a:pt x="22" y="16"/>
                  </a:lnTo>
                  <a:lnTo>
                    <a:pt x="34" y="9"/>
                  </a:lnTo>
                  <a:lnTo>
                    <a:pt x="48" y="3"/>
                  </a:lnTo>
                  <a:lnTo>
                    <a:pt x="59" y="2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200000"/>
            </a:solidFill>
            <a:ln w="0">
              <a:solidFill>
                <a:srgbClr val="2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206"/>
            <p:cNvSpPr>
              <a:spLocks/>
            </p:cNvSpPr>
            <p:nvPr/>
          </p:nvSpPr>
          <p:spPr bwMode="auto">
            <a:xfrm>
              <a:off x="8101521" y="4117950"/>
              <a:ext cx="188347" cy="336763"/>
            </a:xfrm>
            <a:custGeom>
              <a:avLst/>
              <a:gdLst>
                <a:gd name="T0" fmla="*/ 0 w 71"/>
                <a:gd name="T1" fmla="*/ 0 h 131"/>
                <a:gd name="T2" fmla="*/ 12 w 71"/>
                <a:gd name="T3" fmla="*/ 2 h 131"/>
                <a:gd name="T4" fmla="*/ 25 w 71"/>
                <a:gd name="T5" fmla="*/ 3 h 131"/>
                <a:gd name="T6" fmla="*/ 37 w 71"/>
                <a:gd name="T7" fmla="*/ 9 h 131"/>
                <a:gd name="T8" fmla="*/ 49 w 71"/>
                <a:gd name="T9" fmla="*/ 16 h 131"/>
                <a:gd name="T10" fmla="*/ 60 w 71"/>
                <a:gd name="T11" fmla="*/ 28 h 131"/>
                <a:gd name="T12" fmla="*/ 67 w 71"/>
                <a:gd name="T13" fmla="*/ 45 h 131"/>
                <a:gd name="T14" fmla="*/ 71 w 71"/>
                <a:gd name="T15" fmla="*/ 66 h 131"/>
                <a:gd name="T16" fmla="*/ 71 w 71"/>
                <a:gd name="T17" fmla="*/ 90 h 131"/>
                <a:gd name="T18" fmla="*/ 70 w 71"/>
                <a:gd name="T19" fmla="*/ 108 h 131"/>
                <a:gd name="T20" fmla="*/ 66 w 71"/>
                <a:gd name="T21" fmla="*/ 121 h 131"/>
                <a:gd name="T22" fmla="*/ 63 w 71"/>
                <a:gd name="T23" fmla="*/ 130 h 131"/>
                <a:gd name="T24" fmla="*/ 61 w 71"/>
                <a:gd name="T25" fmla="*/ 131 h 131"/>
                <a:gd name="T26" fmla="*/ 61 w 71"/>
                <a:gd name="T27" fmla="*/ 128 h 131"/>
                <a:gd name="T28" fmla="*/ 63 w 71"/>
                <a:gd name="T29" fmla="*/ 116 h 131"/>
                <a:gd name="T30" fmla="*/ 61 w 71"/>
                <a:gd name="T31" fmla="*/ 102 h 131"/>
                <a:gd name="T32" fmla="*/ 58 w 71"/>
                <a:gd name="T33" fmla="*/ 85 h 131"/>
                <a:gd name="T34" fmla="*/ 52 w 71"/>
                <a:gd name="T35" fmla="*/ 70 h 131"/>
                <a:gd name="T36" fmla="*/ 45 w 71"/>
                <a:gd name="T37" fmla="*/ 58 h 131"/>
                <a:gd name="T38" fmla="*/ 40 w 71"/>
                <a:gd name="T39" fmla="*/ 51 h 131"/>
                <a:gd name="T40" fmla="*/ 39 w 71"/>
                <a:gd name="T41" fmla="*/ 46 h 131"/>
                <a:gd name="T42" fmla="*/ 39 w 71"/>
                <a:gd name="T43" fmla="*/ 46 h 131"/>
                <a:gd name="T44" fmla="*/ 36 w 71"/>
                <a:gd name="T45" fmla="*/ 46 h 131"/>
                <a:gd name="T46" fmla="*/ 28 w 71"/>
                <a:gd name="T47" fmla="*/ 49 h 131"/>
                <a:gd name="T48" fmla="*/ 16 w 71"/>
                <a:gd name="T49" fmla="*/ 51 h 131"/>
                <a:gd name="T50" fmla="*/ 0 w 71"/>
                <a:gd name="T51" fmla="*/ 52 h 131"/>
                <a:gd name="T52" fmla="*/ 0 w 71"/>
                <a:gd name="T5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1" h="131">
                  <a:moveTo>
                    <a:pt x="0" y="0"/>
                  </a:moveTo>
                  <a:lnTo>
                    <a:pt x="12" y="2"/>
                  </a:lnTo>
                  <a:lnTo>
                    <a:pt x="25" y="3"/>
                  </a:lnTo>
                  <a:lnTo>
                    <a:pt x="37" y="9"/>
                  </a:lnTo>
                  <a:lnTo>
                    <a:pt x="49" y="16"/>
                  </a:lnTo>
                  <a:lnTo>
                    <a:pt x="60" y="28"/>
                  </a:lnTo>
                  <a:lnTo>
                    <a:pt x="67" y="45"/>
                  </a:lnTo>
                  <a:lnTo>
                    <a:pt x="71" y="66"/>
                  </a:lnTo>
                  <a:lnTo>
                    <a:pt x="71" y="90"/>
                  </a:lnTo>
                  <a:lnTo>
                    <a:pt x="70" y="108"/>
                  </a:lnTo>
                  <a:lnTo>
                    <a:pt x="66" y="121"/>
                  </a:lnTo>
                  <a:lnTo>
                    <a:pt x="63" y="130"/>
                  </a:lnTo>
                  <a:lnTo>
                    <a:pt x="61" y="131"/>
                  </a:lnTo>
                  <a:lnTo>
                    <a:pt x="61" y="128"/>
                  </a:lnTo>
                  <a:lnTo>
                    <a:pt x="63" y="116"/>
                  </a:lnTo>
                  <a:lnTo>
                    <a:pt x="61" y="102"/>
                  </a:lnTo>
                  <a:lnTo>
                    <a:pt x="58" y="85"/>
                  </a:lnTo>
                  <a:lnTo>
                    <a:pt x="52" y="70"/>
                  </a:lnTo>
                  <a:lnTo>
                    <a:pt x="45" y="58"/>
                  </a:lnTo>
                  <a:lnTo>
                    <a:pt x="40" y="51"/>
                  </a:lnTo>
                  <a:lnTo>
                    <a:pt x="39" y="46"/>
                  </a:lnTo>
                  <a:lnTo>
                    <a:pt x="39" y="46"/>
                  </a:lnTo>
                  <a:lnTo>
                    <a:pt x="36" y="46"/>
                  </a:lnTo>
                  <a:lnTo>
                    <a:pt x="28" y="49"/>
                  </a:lnTo>
                  <a:lnTo>
                    <a:pt x="16" y="51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0000"/>
            </a:solidFill>
            <a:ln w="0">
              <a:solidFill>
                <a:srgbClr val="2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207"/>
            <p:cNvSpPr>
              <a:spLocks/>
            </p:cNvSpPr>
            <p:nvPr/>
          </p:nvSpPr>
          <p:spPr bwMode="auto">
            <a:xfrm>
              <a:off x="7650553" y="4709215"/>
              <a:ext cx="376692" cy="403602"/>
            </a:xfrm>
            <a:custGeom>
              <a:avLst/>
              <a:gdLst>
                <a:gd name="T0" fmla="*/ 88 w 142"/>
                <a:gd name="T1" fmla="*/ 0 h 157"/>
                <a:gd name="T2" fmla="*/ 142 w 142"/>
                <a:gd name="T3" fmla="*/ 157 h 157"/>
                <a:gd name="T4" fmla="*/ 127 w 142"/>
                <a:gd name="T5" fmla="*/ 155 h 157"/>
                <a:gd name="T6" fmla="*/ 88 w 142"/>
                <a:gd name="T7" fmla="*/ 143 h 157"/>
                <a:gd name="T8" fmla="*/ 52 w 142"/>
                <a:gd name="T9" fmla="*/ 124 h 157"/>
                <a:gd name="T10" fmla="*/ 21 w 142"/>
                <a:gd name="T11" fmla="*/ 98 h 157"/>
                <a:gd name="T12" fmla="*/ 0 w 142"/>
                <a:gd name="T13" fmla="*/ 73 h 157"/>
                <a:gd name="T14" fmla="*/ 0 w 142"/>
                <a:gd name="T15" fmla="*/ 67 h 157"/>
                <a:gd name="T16" fmla="*/ 3 w 142"/>
                <a:gd name="T17" fmla="*/ 51 h 157"/>
                <a:gd name="T18" fmla="*/ 4 w 142"/>
                <a:gd name="T19" fmla="*/ 40 h 157"/>
                <a:gd name="T20" fmla="*/ 12 w 142"/>
                <a:gd name="T21" fmla="*/ 28 h 157"/>
                <a:gd name="T22" fmla="*/ 24 w 142"/>
                <a:gd name="T23" fmla="*/ 19 h 157"/>
                <a:gd name="T24" fmla="*/ 40 w 142"/>
                <a:gd name="T25" fmla="*/ 12 h 157"/>
                <a:gd name="T26" fmla="*/ 58 w 142"/>
                <a:gd name="T27" fmla="*/ 6 h 157"/>
                <a:gd name="T28" fmla="*/ 74 w 142"/>
                <a:gd name="T29" fmla="*/ 3 h 157"/>
                <a:gd name="T30" fmla="*/ 88 w 142"/>
                <a:gd name="T31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2" h="157">
                  <a:moveTo>
                    <a:pt x="88" y="0"/>
                  </a:moveTo>
                  <a:lnTo>
                    <a:pt x="142" y="157"/>
                  </a:lnTo>
                  <a:lnTo>
                    <a:pt x="127" y="155"/>
                  </a:lnTo>
                  <a:lnTo>
                    <a:pt x="88" y="143"/>
                  </a:lnTo>
                  <a:lnTo>
                    <a:pt x="52" y="124"/>
                  </a:lnTo>
                  <a:lnTo>
                    <a:pt x="21" y="98"/>
                  </a:lnTo>
                  <a:lnTo>
                    <a:pt x="0" y="73"/>
                  </a:lnTo>
                  <a:lnTo>
                    <a:pt x="0" y="67"/>
                  </a:lnTo>
                  <a:lnTo>
                    <a:pt x="3" y="51"/>
                  </a:lnTo>
                  <a:lnTo>
                    <a:pt x="4" y="40"/>
                  </a:lnTo>
                  <a:lnTo>
                    <a:pt x="12" y="28"/>
                  </a:lnTo>
                  <a:lnTo>
                    <a:pt x="24" y="19"/>
                  </a:lnTo>
                  <a:lnTo>
                    <a:pt x="40" y="12"/>
                  </a:lnTo>
                  <a:lnTo>
                    <a:pt x="58" y="6"/>
                  </a:lnTo>
                  <a:lnTo>
                    <a:pt x="74" y="3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208"/>
            <p:cNvSpPr>
              <a:spLocks/>
            </p:cNvSpPr>
            <p:nvPr/>
          </p:nvSpPr>
          <p:spPr bwMode="auto">
            <a:xfrm>
              <a:off x="8175799" y="4709215"/>
              <a:ext cx="376692" cy="403602"/>
            </a:xfrm>
            <a:custGeom>
              <a:avLst/>
              <a:gdLst>
                <a:gd name="T0" fmla="*/ 52 w 142"/>
                <a:gd name="T1" fmla="*/ 0 h 157"/>
                <a:gd name="T2" fmla="*/ 66 w 142"/>
                <a:gd name="T3" fmla="*/ 3 h 157"/>
                <a:gd name="T4" fmla="*/ 82 w 142"/>
                <a:gd name="T5" fmla="*/ 6 h 157"/>
                <a:gd name="T6" fmla="*/ 100 w 142"/>
                <a:gd name="T7" fmla="*/ 12 h 157"/>
                <a:gd name="T8" fmla="*/ 117 w 142"/>
                <a:gd name="T9" fmla="*/ 19 h 157"/>
                <a:gd name="T10" fmla="*/ 130 w 142"/>
                <a:gd name="T11" fmla="*/ 28 h 157"/>
                <a:gd name="T12" fmla="*/ 136 w 142"/>
                <a:gd name="T13" fmla="*/ 40 h 157"/>
                <a:gd name="T14" fmla="*/ 139 w 142"/>
                <a:gd name="T15" fmla="*/ 51 h 157"/>
                <a:gd name="T16" fmla="*/ 140 w 142"/>
                <a:gd name="T17" fmla="*/ 67 h 157"/>
                <a:gd name="T18" fmla="*/ 142 w 142"/>
                <a:gd name="T19" fmla="*/ 73 h 157"/>
                <a:gd name="T20" fmla="*/ 121 w 142"/>
                <a:gd name="T21" fmla="*/ 98 h 157"/>
                <a:gd name="T22" fmla="*/ 90 w 142"/>
                <a:gd name="T23" fmla="*/ 124 h 157"/>
                <a:gd name="T24" fmla="*/ 54 w 142"/>
                <a:gd name="T25" fmla="*/ 143 h 157"/>
                <a:gd name="T26" fmla="*/ 14 w 142"/>
                <a:gd name="T27" fmla="*/ 155 h 157"/>
                <a:gd name="T28" fmla="*/ 0 w 142"/>
                <a:gd name="T29" fmla="*/ 157 h 157"/>
                <a:gd name="T30" fmla="*/ 52 w 142"/>
                <a:gd name="T31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2" h="157">
                  <a:moveTo>
                    <a:pt x="52" y="0"/>
                  </a:moveTo>
                  <a:lnTo>
                    <a:pt x="66" y="3"/>
                  </a:lnTo>
                  <a:lnTo>
                    <a:pt x="82" y="6"/>
                  </a:lnTo>
                  <a:lnTo>
                    <a:pt x="100" y="12"/>
                  </a:lnTo>
                  <a:lnTo>
                    <a:pt x="117" y="19"/>
                  </a:lnTo>
                  <a:lnTo>
                    <a:pt x="130" y="28"/>
                  </a:lnTo>
                  <a:lnTo>
                    <a:pt x="136" y="40"/>
                  </a:lnTo>
                  <a:lnTo>
                    <a:pt x="139" y="51"/>
                  </a:lnTo>
                  <a:lnTo>
                    <a:pt x="140" y="67"/>
                  </a:lnTo>
                  <a:lnTo>
                    <a:pt x="142" y="73"/>
                  </a:lnTo>
                  <a:lnTo>
                    <a:pt x="121" y="98"/>
                  </a:lnTo>
                  <a:lnTo>
                    <a:pt x="90" y="124"/>
                  </a:lnTo>
                  <a:lnTo>
                    <a:pt x="54" y="143"/>
                  </a:lnTo>
                  <a:lnTo>
                    <a:pt x="14" y="155"/>
                  </a:lnTo>
                  <a:lnTo>
                    <a:pt x="0" y="157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297"/>
            <p:cNvSpPr>
              <a:spLocks/>
            </p:cNvSpPr>
            <p:nvPr/>
          </p:nvSpPr>
          <p:spPr bwMode="auto">
            <a:xfrm>
              <a:off x="8377408" y="4516411"/>
              <a:ext cx="95499" cy="20566"/>
            </a:xfrm>
            <a:custGeom>
              <a:avLst/>
              <a:gdLst>
                <a:gd name="T0" fmla="*/ 5 w 36"/>
                <a:gd name="T1" fmla="*/ 0 h 8"/>
                <a:gd name="T2" fmla="*/ 32 w 36"/>
                <a:gd name="T3" fmla="*/ 0 h 8"/>
                <a:gd name="T4" fmla="*/ 33 w 36"/>
                <a:gd name="T5" fmla="*/ 0 h 8"/>
                <a:gd name="T6" fmla="*/ 35 w 36"/>
                <a:gd name="T7" fmla="*/ 2 h 8"/>
                <a:gd name="T8" fmla="*/ 36 w 36"/>
                <a:gd name="T9" fmla="*/ 3 h 8"/>
                <a:gd name="T10" fmla="*/ 35 w 36"/>
                <a:gd name="T11" fmla="*/ 6 h 8"/>
                <a:gd name="T12" fmla="*/ 33 w 36"/>
                <a:gd name="T13" fmla="*/ 8 h 8"/>
                <a:gd name="T14" fmla="*/ 32 w 36"/>
                <a:gd name="T15" fmla="*/ 8 h 8"/>
                <a:gd name="T16" fmla="*/ 5 w 36"/>
                <a:gd name="T17" fmla="*/ 8 h 8"/>
                <a:gd name="T18" fmla="*/ 2 w 36"/>
                <a:gd name="T19" fmla="*/ 8 h 8"/>
                <a:gd name="T20" fmla="*/ 0 w 36"/>
                <a:gd name="T21" fmla="*/ 6 h 8"/>
                <a:gd name="T22" fmla="*/ 0 w 36"/>
                <a:gd name="T23" fmla="*/ 3 h 8"/>
                <a:gd name="T24" fmla="*/ 0 w 36"/>
                <a:gd name="T25" fmla="*/ 2 h 8"/>
                <a:gd name="T26" fmla="*/ 2 w 36"/>
                <a:gd name="T27" fmla="*/ 0 h 8"/>
                <a:gd name="T28" fmla="*/ 5 w 36"/>
                <a:gd name="T2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8">
                  <a:moveTo>
                    <a:pt x="5" y="0"/>
                  </a:moveTo>
                  <a:lnTo>
                    <a:pt x="32" y="0"/>
                  </a:lnTo>
                  <a:lnTo>
                    <a:pt x="33" y="0"/>
                  </a:lnTo>
                  <a:lnTo>
                    <a:pt x="35" y="2"/>
                  </a:lnTo>
                  <a:lnTo>
                    <a:pt x="36" y="3"/>
                  </a:lnTo>
                  <a:lnTo>
                    <a:pt x="35" y="6"/>
                  </a:lnTo>
                  <a:lnTo>
                    <a:pt x="33" y="8"/>
                  </a:lnTo>
                  <a:lnTo>
                    <a:pt x="32" y="8"/>
                  </a:lnTo>
                  <a:lnTo>
                    <a:pt x="5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298"/>
            <p:cNvSpPr>
              <a:spLocks/>
            </p:cNvSpPr>
            <p:nvPr/>
          </p:nvSpPr>
          <p:spPr bwMode="auto">
            <a:xfrm>
              <a:off x="8390671" y="4547259"/>
              <a:ext cx="66320" cy="23136"/>
            </a:xfrm>
            <a:custGeom>
              <a:avLst/>
              <a:gdLst>
                <a:gd name="T0" fmla="*/ 4 w 25"/>
                <a:gd name="T1" fmla="*/ 0 h 9"/>
                <a:gd name="T2" fmla="*/ 22 w 25"/>
                <a:gd name="T3" fmla="*/ 0 h 9"/>
                <a:gd name="T4" fmla="*/ 24 w 25"/>
                <a:gd name="T5" fmla="*/ 2 h 9"/>
                <a:gd name="T6" fmla="*/ 25 w 25"/>
                <a:gd name="T7" fmla="*/ 3 h 9"/>
                <a:gd name="T8" fmla="*/ 25 w 25"/>
                <a:gd name="T9" fmla="*/ 5 h 9"/>
                <a:gd name="T10" fmla="*/ 25 w 25"/>
                <a:gd name="T11" fmla="*/ 8 h 9"/>
                <a:gd name="T12" fmla="*/ 24 w 25"/>
                <a:gd name="T13" fmla="*/ 9 h 9"/>
                <a:gd name="T14" fmla="*/ 22 w 25"/>
                <a:gd name="T15" fmla="*/ 9 h 9"/>
                <a:gd name="T16" fmla="*/ 4 w 25"/>
                <a:gd name="T17" fmla="*/ 9 h 9"/>
                <a:gd name="T18" fmla="*/ 1 w 25"/>
                <a:gd name="T19" fmla="*/ 9 h 9"/>
                <a:gd name="T20" fmla="*/ 1 w 25"/>
                <a:gd name="T21" fmla="*/ 8 h 9"/>
                <a:gd name="T22" fmla="*/ 0 w 25"/>
                <a:gd name="T23" fmla="*/ 5 h 9"/>
                <a:gd name="T24" fmla="*/ 1 w 25"/>
                <a:gd name="T25" fmla="*/ 3 h 9"/>
                <a:gd name="T26" fmla="*/ 1 w 25"/>
                <a:gd name="T27" fmla="*/ 2 h 9"/>
                <a:gd name="T28" fmla="*/ 4 w 25"/>
                <a:gd name="T2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" h="9">
                  <a:moveTo>
                    <a:pt x="4" y="0"/>
                  </a:moveTo>
                  <a:lnTo>
                    <a:pt x="22" y="0"/>
                  </a:lnTo>
                  <a:lnTo>
                    <a:pt x="24" y="2"/>
                  </a:lnTo>
                  <a:lnTo>
                    <a:pt x="25" y="3"/>
                  </a:lnTo>
                  <a:lnTo>
                    <a:pt x="25" y="5"/>
                  </a:lnTo>
                  <a:lnTo>
                    <a:pt x="25" y="8"/>
                  </a:lnTo>
                  <a:lnTo>
                    <a:pt x="24" y="9"/>
                  </a:lnTo>
                  <a:lnTo>
                    <a:pt x="22" y="9"/>
                  </a:lnTo>
                  <a:lnTo>
                    <a:pt x="4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5"/>
                  </a:lnTo>
                  <a:lnTo>
                    <a:pt x="1" y="3"/>
                  </a:lnTo>
                  <a:lnTo>
                    <a:pt x="1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299"/>
            <p:cNvSpPr>
              <a:spLocks/>
            </p:cNvSpPr>
            <p:nvPr/>
          </p:nvSpPr>
          <p:spPr bwMode="auto">
            <a:xfrm>
              <a:off x="8454337" y="4336460"/>
              <a:ext cx="18570" cy="38560"/>
            </a:xfrm>
            <a:custGeom>
              <a:avLst/>
              <a:gdLst>
                <a:gd name="T0" fmla="*/ 3 w 7"/>
                <a:gd name="T1" fmla="*/ 0 h 15"/>
                <a:gd name="T2" fmla="*/ 6 w 7"/>
                <a:gd name="T3" fmla="*/ 0 h 15"/>
                <a:gd name="T4" fmla="*/ 7 w 7"/>
                <a:gd name="T5" fmla="*/ 3 h 15"/>
                <a:gd name="T6" fmla="*/ 7 w 7"/>
                <a:gd name="T7" fmla="*/ 6 h 15"/>
                <a:gd name="T8" fmla="*/ 6 w 7"/>
                <a:gd name="T9" fmla="*/ 9 h 15"/>
                <a:gd name="T10" fmla="*/ 4 w 7"/>
                <a:gd name="T11" fmla="*/ 11 h 15"/>
                <a:gd name="T12" fmla="*/ 1 w 7"/>
                <a:gd name="T13" fmla="*/ 14 h 15"/>
                <a:gd name="T14" fmla="*/ 0 w 7"/>
                <a:gd name="T15" fmla="*/ 15 h 15"/>
                <a:gd name="T16" fmla="*/ 0 w 7"/>
                <a:gd name="T17" fmla="*/ 14 h 15"/>
                <a:gd name="T18" fmla="*/ 0 w 7"/>
                <a:gd name="T19" fmla="*/ 12 h 15"/>
                <a:gd name="T20" fmla="*/ 0 w 7"/>
                <a:gd name="T21" fmla="*/ 11 h 15"/>
                <a:gd name="T22" fmla="*/ 0 w 7"/>
                <a:gd name="T23" fmla="*/ 8 h 15"/>
                <a:gd name="T24" fmla="*/ 0 w 7"/>
                <a:gd name="T25" fmla="*/ 5 h 15"/>
                <a:gd name="T26" fmla="*/ 1 w 7"/>
                <a:gd name="T27" fmla="*/ 2 h 15"/>
                <a:gd name="T28" fmla="*/ 1 w 7"/>
                <a:gd name="T29" fmla="*/ 0 h 15"/>
                <a:gd name="T30" fmla="*/ 3 w 7"/>
                <a:gd name="T3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" h="15">
                  <a:moveTo>
                    <a:pt x="3" y="0"/>
                  </a:moveTo>
                  <a:lnTo>
                    <a:pt x="6" y="0"/>
                  </a:lnTo>
                  <a:lnTo>
                    <a:pt x="7" y="3"/>
                  </a:lnTo>
                  <a:lnTo>
                    <a:pt x="7" y="6"/>
                  </a:lnTo>
                  <a:lnTo>
                    <a:pt x="6" y="9"/>
                  </a:lnTo>
                  <a:lnTo>
                    <a:pt x="4" y="11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7F617"/>
            </a:solidFill>
            <a:ln w="0">
              <a:solidFill>
                <a:srgbClr val="F7F61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300"/>
            <p:cNvSpPr>
              <a:spLocks/>
            </p:cNvSpPr>
            <p:nvPr/>
          </p:nvSpPr>
          <p:spPr bwMode="auto">
            <a:xfrm>
              <a:off x="8377408" y="4341602"/>
              <a:ext cx="23876" cy="38560"/>
            </a:xfrm>
            <a:custGeom>
              <a:avLst/>
              <a:gdLst>
                <a:gd name="T0" fmla="*/ 5 w 9"/>
                <a:gd name="T1" fmla="*/ 0 h 15"/>
                <a:gd name="T2" fmla="*/ 6 w 9"/>
                <a:gd name="T3" fmla="*/ 1 h 15"/>
                <a:gd name="T4" fmla="*/ 8 w 9"/>
                <a:gd name="T5" fmla="*/ 4 h 15"/>
                <a:gd name="T6" fmla="*/ 8 w 9"/>
                <a:gd name="T7" fmla="*/ 6 h 15"/>
                <a:gd name="T8" fmla="*/ 9 w 9"/>
                <a:gd name="T9" fmla="*/ 9 h 15"/>
                <a:gd name="T10" fmla="*/ 9 w 9"/>
                <a:gd name="T11" fmla="*/ 15 h 15"/>
                <a:gd name="T12" fmla="*/ 5 w 9"/>
                <a:gd name="T13" fmla="*/ 12 h 15"/>
                <a:gd name="T14" fmla="*/ 0 w 9"/>
                <a:gd name="T15" fmla="*/ 7 h 15"/>
                <a:gd name="T16" fmla="*/ 0 w 9"/>
                <a:gd name="T17" fmla="*/ 6 h 15"/>
                <a:gd name="T18" fmla="*/ 0 w 9"/>
                <a:gd name="T19" fmla="*/ 3 h 15"/>
                <a:gd name="T20" fmla="*/ 2 w 9"/>
                <a:gd name="T21" fmla="*/ 1 h 15"/>
                <a:gd name="T22" fmla="*/ 5 w 9"/>
                <a:gd name="T2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15">
                  <a:moveTo>
                    <a:pt x="5" y="0"/>
                  </a:moveTo>
                  <a:lnTo>
                    <a:pt x="6" y="1"/>
                  </a:lnTo>
                  <a:lnTo>
                    <a:pt x="8" y="4"/>
                  </a:lnTo>
                  <a:lnTo>
                    <a:pt x="8" y="6"/>
                  </a:lnTo>
                  <a:lnTo>
                    <a:pt x="9" y="9"/>
                  </a:lnTo>
                  <a:lnTo>
                    <a:pt x="9" y="15"/>
                  </a:lnTo>
                  <a:lnTo>
                    <a:pt x="5" y="12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3"/>
                  </a:lnTo>
                  <a:lnTo>
                    <a:pt x="2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7F617"/>
            </a:solidFill>
            <a:ln w="0">
              <a:solidFill>
                <a:srgbClr val="F7F61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301"/>
            <p:cNvSpPr>
              <a:spLocks noEditPoints="1"/>
            </p:cNvSpPr>
            <p:nvPr/>
          </p:nvSpPr>
          <p:spPr bwMode="auto">
            <a:xfrm>
              <a:off x="8313742" y="4236203"/>
              <a:ext cx="217526" cy="264783"/>
            </a:xfrm>
            <a:custGeom>
              <a:avLst/>
              <a:gdLst>
                <a:gd name="T0" fmla="*/ 54 w 82"/>
                <a:gd name="T1" fmla="*/ 36 h 103"/>
                <a:gd name="T2" fmla="*/ 51 w 82"/>
                <a:gd name="T3" fmla="*/ 42 h 103"/>
                <a:gd name="T4" fmla="*/ 50 w 82"/>
                <a:gd name="T5" fmla="*/ 50 h 103"/>
                <a:gd name="T6" fmla="*/ 50 w 82"/>
                <a:gd name="T7" fmla="*/ 56 h 103"/>
                <a:gd name="T8" fmla="*/ 41 w 82"/>
                <a:gd name="T9" fmla="*/ 57 h 103"/>
                <a:gd name="T10" fmla="*/ 35 w 82"/>
                <a:gd name="T11" fmla="*/ 57 h 103"/>
                <a:gd name="T12" fmla="*/ 35 w 82"/>
                <a:gd name="T13" fmla="*/ 48 h 103"/>
                <a:gd name="T14" fmla="*/ 33 w 82"/>
                <a:gd name="T15" fmla="*/ 41 h 103"/>
                <a:gd name="T16" fmla="*/ 29 w 82"/>
                <a:gd name="T17" fmla="*/ 39 h 103"/>
                <a:gd name="T18" fmla="*/ 24 w 82"/>
                <a:gd name="T19" fmla="*/ 38 h 103"/>
                <a:gd name="T20" fmla="*/ 21 w 82"/>
                <a:gd name="T21" fmla="*/ 42 h 103"/>
                <a:gd name="T22" fmla="*/ 23 w 82"/>
                <a:gd name="T23" fmla="*/ 48 h 103"/>
                <a:gd name="T24" fmla="*/ 26 w 82"/>
                <a:gd name="T25" fmla="*/ 53 h 103"/>
                <a:gd name="T26" fmla="*/ 33 w 82"/>
                <a:gd name="T27" fmla="*/ 59 h 103"/>
                <a:gd name="T28" fmla="*/ 33 w 82"/>
                <a:gd name="T29" fmla="*/ 79 h 103"/>
                <a:gd name="T30" fmla="*/ 35 w 82"/>
                <a:gd name="T31" fmla="*/ 88 h 103"/>
                <a:gd name="T32" fmla="*/ 35 w 82"/>
                <a:gd name="T33" fmla="*/ 67 h 103"/>
                <a:gd name="T34" fmla="*/ 39 w 82"/>
                <a:gd name="T35" fmla="*/ 60 h 103"/>
                <a:gd name="T36" fmla="*/ 48 w 82"/>
                <a:gd name="T37" fmla="*/ 59 h 103"/>
                <a:gd name="T38" fmla="*/ 51 w 82"/>
                <a:gd name="T39" fmla="*/ 70 h 103"/>
                <a:gd name="T40" fmla="*/ 51 w 82"/>
                <a:gd name="T41" fmla="*/ 78 h 103"/>
                <a:gd name="T42" fmla="*/ 51 w 82"/>
                <a:gd name="T43" fmla="*/ 87 h 103"/>
                <a:gd name="T44" fmla="*/ 54 w 82"/>
                <a:gd name="T45" fmla="*/ 88 h 103"/>
                <a:gd name="T46" fmla="*/ 53 w 82"/>
                <a:gd name="T47" fmla="*/ 82 h 103"/>
                <a:gd name="T48" fmla="*/ 53 w 82"/>
                <a:gd name="T49" fmla="*/ 75 h 103"/>
                <a:gd name="T50" fmla="*/ 53 w 82"/>
                <a:gd name="T51" fmla="*/ 57 h 103"/>
                <a:gd name="T52" fmla="*/ 60 w 82"/>
                <a:gd name="T53" fmla="*/ 50 h 103"/>
                <a:gd name="T54" fmla="*/ 62 w 82"/>
                <a:gd name="T55" fmla="*/ 44 h 103"/>
                <a:gd name="T56" fmla="*/ 60 w 82"/>
                <a:gd name="T57" fmla="*/ 38 h 103"/>
                <a:gd name="T58" fmla="*/ 42 w 82"/>
                <a:gd name="T59" fmla="*/ 0 h 103"/>
                <a:gd name="T60" fmla="*/ 71 w 82"/>
                <a:gd name="T61" fmla="*/ 12 h 103"/>
                <a:gd name="T62" fmla="*/ 82 w 82"/>
                <a:gd name="T63" fmla="*/ 44 h 103"/>
                <a:gd name="T64" fmla="*/ 78 w 82"/>
                <a:gd name="T65" fmla="*/ 62 h 103"/>
                <a:gd name="T66" fmla="*/ 74 w 82"/>
                <a:gd name="T67" fmla="*/ 70 h 103"/>
                <a:gd name="T68" fmla="*/ 68 w 82"/>
                <a:gd name="T69" fmla="*/ 78 h 103"/>
                <a:gd name="T70" fmla="*/ 63 w 82"/>
                <a:gd name="T71" fmla="*/ 85 h 103"/>
                <a:gd name="T72" fmla="*/ 63 w 82"/>
                <a:gd name="T73" fmla="*/ 93 h 103"/>
                <a:gd name="T74" fmla="*/ 62 w 82"/>
                <a:gd name="T75" fmla="*/ 99 h 103"/>
                <a:gd name="T76" fmla="*/ 60 w 82"/>
                <a:gd name="T77" fmla="*/ 103 h 103"/>
                <a:gd name="T78" fmla="*/ 26 w 82"/>
                <a:gd name="T79" fmla="*/ 103 h 103"/>
                <a:gd name="T80" fmla="*/ 21 w 82"/>
                <a:gd name="T81" fmla="*/ 102 h 103"/>
                <a:gd name="T82" fmla="*/ 20 w 82"/>
                <a:gd name="T83" fmla="*/ 96 h 103"/>
                <a:gd name="T84" fmla="*/ 20 w 82"/>
                <a:gd name="T85" fmla="*/ 88 h 103"/>
                <a:gd name="T86" fmla="*/ 18 w 82"/>
                <a:gd name="T87" fmla="*/ 81 h 103"/>
                <a:gd name="T88" fmla="*/ 12 w 82"/>
                <a:gd name="T89" fmla="*/ 73 h 103"/>
                <a:gd name="T90" fmla="*/ 8 w 82"/>
                <a:gd name="T91" fmla="*/ 67 h 103"/>
                <a:gd name="T92" fmla="*/ 2 w 82"/>
                <a:gd name="T93" fmla="*/ 53 h 103"/>
                <a:gd name="T94" fmla="*/ 3 w 82"/>
                <a:gd name="T95" fmla="*/ 26 h 103"/>
                <a:gd name="T96" fmla="*/ 26 w 82"/>
                <a:gd name="T97" fmla="*/ 5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2" h="103">
                  <a:moveTo>
                    <a:pt x="57" y="36"/>
                  </a:moveTo>
                  <a:lnTo>
                    <a:pt x="54" y="36"/>
                  </a:lnTo>
                  <a:lnTo>
                    <a:pt x="53" y="39"/>
                  </a:lnTo>
                  <a:lnTo>
                    <a:pt x="51" y="42"/>
                  </a:lnTo>
                  <a:lnTo>
                    <a:pt x="50" y="45"/>
                  </a:lnTo>
                  <a:lnTo>
                    <a:pt x="50" y="50"/>
                  </a:lnTo>
                  <a:lnTo>
                    <a:pt x="50" y="53"/>
                  </a:lnTo>
                  <a:lnTo>
                    <a:pt x="50" y="56"/>
                  </a:lnTo>
                  <a:lnTo>
                    <a:pt x="45" y="57"/>
                  </a:lnTo>
                  <a:lnTo>
                    <a:pt x="41" y="57"/>
                  </a:lnTo>
                  <a:lnTo>
                    <a:pt x="35" y="57"/>
                  </a:lnTo>
                  <a:lnTo>
                    <a:pt x="35" y="57"/>
                  </a:lnTo>
                  <a:lnTo>
                    <a:pt x="35" y="53"/>
                  </a:lnTo>
                  <a:lnTo>
                    <a:pt x="35" y="48"/>
                  </a:lnTo>
                  <a:lnTo>
                    <a:pt x="35" y="45"/>
                  </a:lnTo>
                  <a:lnTo>
                    <a:pt x="33" y="41"/>
                  </a:lnTo>
                  <a:lnTo>
                    <a:pt x="32" y="39"/>
                  </a:lnTo>
                  <a:lnTo>
                    <a:pt x="29" y="39"/>
                  </a:lnTo>
                  <a:lnTo>
                    <a:pt x="27" y="38"/>
                  </a:lnTo>
                  <a:lnTo>
                    <a:pt x="24" y="38"/>
                  </a:lnTo>
                  <a:lnTo>
                    <a:pt x="23" y="39"/>
                  </a:lnTo>
                  <a:lnTo>
                    <a:pt x="21" y="42"/>
                  </a:lnTo>
                  <a:lnTo>
                    <a:pt x="21" y="45"/>
                  </a:lnTo>
                  <a:lnTo>
                    <a:pt x="23" y="48"/>
                  </a:lnTo>
                  <a:lnTo>
                    <a:pt x="24" y="51"/>
                  </a:lnTo>
                  <a:lnTo>
                    <a:pt x="26" y="53"/>
                  </a:lnTo>
                  <a:lnTo>
                    <a:pt x="29" y="56"/>
                  </a:lnTo>
                  <a:lnTo>
                    <a:pt x="33" y="59"/>
                  </a:lnTo>
                  <a:lnTo>
                    <a:pt x="33" y="67"/>
                  </a:lnTo>
                  <a:lnTo>
                    <a:pt x="33" y="79"/>
                  </a:lnTo>
                  <a:lnTo>
                    <a:pt x="33" y="88"/>
                  </a:lnTo>
                  <a:lnTo>
                    <a:pt x="35" y="88"/>
                  </a:lnTo>
                  <a:lnTo>
                    <a:pt x="35" y="79"/>
                  </a:lnTo>
                  <a:lnTo>
                    <a:pt x="35" y="67"/>
                  </a:lnTo>
                  <a:lnTo>
                    <a:pt x="35" y="59"/>
                  </a:lnTo>
                  <a:lnTo>
                    <a:pt x="39" y="60"/>
                  </a:lnTo>
                  <a:lnTo>
                    <a:pt x="44" y="60"/>
                  </a:lnTo>
                  <a:lnTo>
                    <a:pt x="48" y="59"/>
                  </a:lnTo>
                  <a:lnTo>
                    <a:pt x="50" y="57"/>
                  </a:lnTo>
                  <a:lnTo>
                    <a:pt x="51" y="70"/>
                  </a:lnTo>
                  <a:lnTo>
                    <a:pt x="51" y="73"/>
                  </a:lnTo>
                  <a:lnTo>
                    <a:pt x="51" y="78"/>
                  </a:lnTo>
                  <a:lnTo>
                    <a:pt x="51" y="82"/>
                  </a:lnTo>
                  <a:lnTo>
                    <a:pt x="51" y="87"/>
                  </a:lnTo>
                  <a:lnTo>
                    <a:pt x="51" y="88"/>
                  </a:lnTo>
                  <a:lnTo>
                    <a:pt x="54" y="88"/>
                  </a:lnTo>
                  <a:lnTo>
                    <a:pt x="54" y="87"/>
                  </a:lnTo>
                  <a:lnTo>
                    <a:pt x="53" y="82"/>
                  </a:lnTo>
                  <a:lnTo>
                    <a:pt x="53" y="79"/>
                  </a:lnTo>
                  <a:lnTo>
                    <a:pt x="53" y="75"/>
                  </a:lnTo>
                  <a:lnTo>
                    <a:pt x="53" y="73"/>
                  </a:lnTo>
                  <a:lnTo>
                    <a:pt x="53" y="57"/>
                  </a:lnTo>
                  <a:lnTo>
                    <a:pt x="57" y="54"/>
                  </a:lnTo>
                  <a:lnTo>
                    <a:pt x="60" y="50"/>
                  </a:lnTo>
                  <a:lnTo>
                    <a:pt x="62" y="45"/>
                  </a:lnTo>
                  <a:lnTo>
                    <a:pt x="62" y="44"/>
                  </a:lnTo>
                  <a:lnTo>
                    <a:pt x="62" y="41"/>
                  </a:lnTo>
                  <a:lnTo>
                    <a:pt x="60" y="38"/>
                  </a:lnTo>
                  <a:lnTo>
                    <a:pt x="57" y="36"/>
                  </a:lnTo>
                  <a:close/>
                  <a:moveTo>
                    <a:pt x="42" y="0"/>
                  </a:moveTo>
                  <a:lnTo>
                    <a:pt x="59" y="5"/>
                  </a:lnTo>
                  <a:lnTo>
                    <a:pt x="71" y="12"/>
                  </a:lnTo>
                  <a:lnTo>
                    <a:pt x="80" y="26"/>
                  </a:lnTo>
                  <a:lnTo>
                    <a:pt x="82" y="44"/>
                  </a:lnTo>
                  <a:lnTo>
                    <a:pt x="81" y="54"/>
                  </a:lnTo>
                  <a:lnTo>
                    <a:pt x="78" y="62"/>
                  </a:lnTo>
                  <a:lnTo>
                    <a:pt x="75" y="67"/>
                  </a:lnTo>
                  <a:lnTo>
                    <a:pt x="74" y="70"/>
                  </a:lnTo>
                  <a:lnTo>
                    <a:pt x="71" y="73"/>
                  </a:lnTo>
                  <a:lnTo>
                    <a:pt x="68" y="78"/>
                  </a:lnTo>
                  <a:lnTo>
                    <a:pt x="66" y="82"/>
                  </a:lnTo>
                  <a:lnTo>
                    <a:pt x="63" y="85"/>
                  </a:lnTo>
                  <a:lnTo>
                    <a:pt x="63" y="90"/>
                  </a:lnTo>
                  <a:lnTo>
                    <a:pt x="63" y="93"/>
                  </a:lnTo>
                  <a:lnTo>
                    <a:pt x="63" y="96"/>
                  </a:lnTo>
                  <a:lnTo>
                    <a:pt x="62" y="99"/>
                  </a:lnTo>
                  <a:lnTo>
                    <a:pt x="62" y="102"/>
                  </a:lnTo>
                  <a:lnTo>
                    <a:pt x="60" y="103"/>
                  </a:lnTo>
                  <a:lnTo>
                    <a:pt x="57" y="103"/>
                  </a:lnTo>
                  <a:lnTo>
                    <a:pt x="26" y="103"/>
                  </a:lnTo>
                  <a:lnTo>
                    <a:pt x="23" y="103"/>
                  </a:lnTo>
                  <a:lnTo>
                    <a:pt x="21" y="102"/>
                  </a:lnTo>
                  <a:lnTo>
                    <a:pt x="21" y="99"/>
                  </a:lnTo>
                  <a:lnTo>
                    <a:pt x="20" y="96"/>
                  </a:lnTo>
                  <a:lnTo>
                    <a:pt x="20" y="93"/>
                  </a:lnTo>
                  <a:lnTo>
                    <a:pt x="20" y="88"/>
                  </a:lnTo>
                  <a:lnTo>
                    <a:pt x="20" y="85"/>
                  </a:lnTo>
                  <a:lnTo>
                    <a:pt x="18" y="81"/>
                  </a:lnTo>
                  <a:lnTo>
                    <a:pt x="15" y="76"/>
                  </a:lnTo>
                  <a:lnTo>
                    <a:pt x="12" y="73"/>
                  </a:lnTo>
                  <a:lnTo>
                    <a:pt x="9" y="69"/>
                  </a:lnTo>
                  <a:lnTo>
                    <a:pt x="8" y="67"/>
                  </a:lnTo>
                  <a:lnTo>
                    <a:pt x="5" y="62"/>
                  </a:lnTo>
                  <a:lnTo>
                    <a:pt x="2" y="53"/>
                  </a:lnTo>
                  <a:lnTo>
                    <a:pt x="0" y="44"/>
                  </a:lnTo>
                  <a:lnTo>
                    <a:pt x="3" y="26"/>
                  </a:lnTo>
                  <a:lnTo>
                    <a:pt x="12" y="12"/>
                  </a:lnTo>
                  <a:lnTo>
                    <a:pt x="26" y="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7F617"/>
            </a:solidFill>
            <a:ln w="0">
              <a:solidFill>
                <a:srgbClr val="F7F61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240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698395" y="888864"/>
            <a:ext cx="2986088" cy="525462"/>
            <a:chOff x="1476496" y="712336"/>
            <a:chExt cx="2986088" cy="525462"/>
          </a:xfrm>
        </p:grpSpPr>
        <p:sp>
          <p:nvSpPr>
            <p:cNvPr id="243" name="Rectangle 8"/>
            <p:cNvSpPr>
              <a:spLocks noChangeArrowheads="1"/>
            </p:cNvSpPr>
            <p:nvPr/>
          </p:nvSpPr>
          <p:spPr bwMode="auto">
            <a:xfrm>
              <a:off x="1476496" y="712336"/>
              <a:ext cx="2986088" cy="525462"/>
            </a:xfrm>
            <a:prstGeom prst="rect">
              <a:avLst/>
            </a:pr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35"/>
            <p:cNvSpPr>
              <a:spLocks noEditPoints="1"/>
            </p:cNvSpPr>
            <p:nvPr/>
          </p:nvSpPr>
          <p:spPr bwMode="auto">
            <a:xfrm>
              <a:off x="1568571" y="906011"/>
              <a:ext cx="149225" cy="217487"/>
            </a:xfrm>
            <a:custGeom>
              <a:avLst/>
              <a:gdLst>
                <a:gd name="T0" fmla="*/ 17 w 94"/>
                <a:gd name="T1" fmla="*/ 73 h 137"/>
                <a:gd name="T2" fmla="*/ 17 w 94"/>
                <a:gd name="T3" fmla="*/ 122 h 137"/>
                <a:gd name="T4" fmla="*/ 44 w 94"/>
                <a:gd name="T5" fmla="*/ 122 h 137"/>
                <a:gd name="T6" fmla="*/ 55 w 94"/>
                <a:gd name="T7" fmla="*/ 121 h 137"/>
                <a:gd name="T8" fmla="*/ 66 w 94"/>
                <a:gd name="T9" fmla="*/ 116 h 137"/>
                <a:gd name="T10" fmla="*/ 73 w 94"/>
                <a:gd name="T11" fmla="*/ 109 h 137"/>
                <a:gd name="T12" fmla="*/ 76 w 94"/>
                <a:gd name="T13" fmla="*/ 98 h 137"/>
                <a:gd name="T14" fmla="*/ 73 w 94"/>
                <a:gd name="T15" fmla="*/ 86 h 137"/>
                <a:gd name="T16" fmla="*/ 66 w 94"/>
                <a:gd name="T17" fmla="*/ 79 h 137"/>
                <a:gd name="T18" fmla="*/ 55 w 94"/>
                <a:gd name="T19" fmla="*/ 75 h 137"/>
                <a:gd name="T20" fmla="*/ 44 w 94"/>
                <a:gd name="T21" fmla="*/ 73 h 137"/>
                <a:gd name="T22" fmla="*/ 17 w 94"/>
                <a:gd name="T23" fmla="*/ 73 h 137"/>
                <a:gd name="T24" fmla="*/ 17 w 94"/>
                <a:gd name="T25" fmla="*/ 15 h 137"/>
                <a:gd name="T26" fmla="*/ 17 w 94"/>
                <a:gd name="T27" fmla="*/ 58 h 137"/>
                <a:gd name="T28" fmla="*/ 39 w 94"/>
                <a:gd name="T29" fmla="*/ 58 h 137"/>
                <a:gd name="T30" fmla="*/ 50 w 94"/>
                <a:gd name="T31" fmla="*/ 57 h 137"/>
                <a:gd name="T32" fmla="*/ 60 w 94"/>
                <a:gd name="T33" fmla="*/ 54 h 137"/>
                <a:gd name="T34" fmla="*/ 67 w 94"/>
                <a:gd name="T35" fmla="*/ 48 h 137"/>
                <a:gd name="T36" fmla="*/ 70 w 94"/>
                <a:gd name="T37" fmla="*/ 36 h 137"/>
                <a:gd name="T38" fmla="*/ 67 w 94"/>
                <a:gd name="T39" fmla="*/ 25 h 137"/>
                <a:gd name="T40" fmla="*/ 60 w 94"/>
                <a:gd name="T41" fmla="*/ 19 h 137"/>
                <a:gd name="T42" fmla="*/ 51 w 94"/>
                <a:gd name="T43" fmla="*/ 16 h 137"/>
                <a:gd name="T44" fmla="*/ 41 w 94"/>
                <a:gd name="T45" fmla="*/ 15 h 137"/>
                <a:gd name="T46" fmla="*/ 17 w 94"/>
                <a:gd name="T47" fmla="*/ 15 h 137"/>
                <a:gd name="T48" fmla="*/ 0 w 94"/>
                <a:gd name="T49" fmla="*/ 0 h 137"/>
                <a:gd name="T50" fmla="*/ 42 w 94"/>
                <a:gd name="T51" fmla="*/ 0 h 137"/>
                <a:gd name="T52" fmla="*/ 55 w 94"/>
                <a:gd name="T53" fmla="*/ 1 h 137"/>
                <a:gd name="T54" fmla="*/ 67 w 94"/>
                <a:gd name="T55" fmla="*/ 4 h 137"/>
                <a:gd name="T56" fmla="*/ 78 w 94"/>
                <a:gd name="T57" fmla="*/ 10 h 137"/>
                <a:gd name="T58" fmla="*/ 85 w 94"/>
                <a:gd name="T59" fmla="*/ 21 h 137"/>
                <a:gd name="T60" fmla="*/ 87 w 94"/>
                <a:gd name="T61" fmla="*/ 34 h 137"/>
                <a:gd name="T62" fmla="*/ 84 w 94"/>
                <a:gd name="T63" fmla="*/ 48 h 137"/>
                <a:gd name="T64" fmla="*/ 76 w 94"/>
                <a:gd name="T65" fmla="*/ 58 h 137"/>
                <a:gd name="T66" fmla="*/ 63 w 94"/>
                <a:gd name="T67" fmla="*/ 64 h 137"/>
                <a:gd name="T68" fmla="*/ 63 w 94"/>
                <a:gd name="T69" fmla="*/ 66 h 137"/>
                <a:gd name="T70" fmla="*/ 79 w 94"/>
                <a:gd name="T71" fmla="*/ 70 h 137"/>
                <a:gd name="T72" fmla="*/ 90 w 94"/>
                <a:gd name="T73" fmla="*/ 82 h 137"/>
                <a:gd name="T74" fmla="*/ 94 w 94"/>
                <a:gd name="T75" fmla="*/ 98 h 137"/>
                <a:gd name="T76" fmla="*/ 91 w 94"/>
                <a:gd name="T77" fmla="*/ 112 h 137"/>
                <a:gd name="T78" fmla="*/ 85 w 94"/>
                <a:gd name="T79" fmla="*/ 122 h 137"/>
                <a:gd name="T80" fmla="*/ 76 w 94"/>
                <a:gd name="T81" fmla="*/ 130 h 137"/>
                <a:gd name="T82" fmla="*/ 66 w 94"/>
                <a:gd name="T83" fmla="*/ 134 h 137"/>
                <a:gd name="T84" fmla="*/ 54 w 94"/>
                <a:gd name="T85" fmla="*/ 137 h 137"/>
                <a:gd name="T86" fmla="*/ 41 w 94"/>
                <a:gd name="T87" fmla="*/ 137 h 137"/>
                <a:gd name="T88" fmla="*/ 0 w 94"/>
                <a:gd name="T89" fmla="*/ 137 h 137"/>
                <a:gd name="T90" fmla="*/ 0 w 94"/>
                <a:gd name="T9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4" h="137">
                  <a:moveTo>
                    <a:pt x="17" y="73"/>
                  </a:moveTo>
                  <a:lnTo>
                    <a:pt x="17" y="122"/>
                  </a:lnTo>
                  <a:lnTo>
                    <a:pt x="44" y="122"/>
                  </a:lnTo>
                  <a:lnTo>
                    <a:pt x="55" y="121"/>
                  </a:lnTo>
                  <a:lnTo>
                    <a:pt x="66" y="116"/>
                  </a:lnTo>
                  <a:lnTo>
                    <a:pt x="73" y="109"/>
                  </a:lnTo>
                  <a:lnTo>
                    <a:pt x="76" y="98"/>
                  </a:lnTo>
                  <a:lnTo>
                    <a:pt x="73" y="86"/>
                  </a:lnTo>
                  <a:lnTo>
                    <a:pt x="66" y="79"/>
                  </a:lnTo>
                  <a:lnTo>
                    <a:pt x="55" y="75"/>
                  </a:lnTo>
                  <a:lnTo>
                    <a:pt x="44" y="73"/>
                  </a:lnTo>
                  <a:lnTo>
                    <a:pt x="17" y="73"/>
                  </a:lnTo>
                  <a:close/>
                  <a:moveTo>
                    <a:pt x="17" y="15"/>
                  </a:moveTo>
                  <a:lnTo>
                    <a:pt x="17" y="58"/>
                  </a:lnTo>
                  <a:lnTo>
                    <a:pt x="39" y="58"/>
                  </a:lnTo>
                  <a:lnTo>
                    <a:pt x="50" y="57"/>
                  </a:lnTo>
                  <a:lnTo>
                    <a:pt x="60" y="54"/>
                  </a:lnTo>
                  <a:lnTo>
                    <a:pt x="67" y="48"/>
                  </a:lnTo>
                  <a:lnTo>
                    <a:pt x="70" y="36"/>
                  </a:lnTo>
                  <a:lnTo>
                    <a:pt x="67" y="25"/>
                  </a:lnTo>
                  <a:lnTo>
                    <a:pt x="60" y="19"/>
                  </a:lnTo>
                  <a:lnTo>
                    <a:pt x="51" y="16"/>
                  </a:lnTo>
                  <a:lnTo>
                    <a:pt x="41" y="15"/>
                  </a:lnTo>
                  <a:lnTo>
                    <a:pt x="17" y="15"/>
                  </a:lnTo>
                  <a:close/>
                  <a:moveTo>
                    <a:pt x="0" y="0"/>
                  </a:moveTo>
                  <a:lnTo>
                    <a:pt x="42" y="0"/>
                  </a:lnTo>
                  <a:lnTo>
                    <a:pt x="55" y="1"/>
                  </a:lnTo>
                  <a:lnTo>
                    <a:pt x="67" y="4"/>
                  </a:lnTo>
                  <a:lnTo>
                    <a:pt x="78" y="10"/>
                  </a:lnTo>
                  <a:lnTo>
                    <a:pt x="85" y="21"/>
                  </a:lnTo>
                  <a:lnTo>
                    <a:pt x="87" y="34"/>
                  </a:lnTo>
                  <a:lnTo>
                    <a:pt x="84" y="48"/>
                  </a:lnTo>
                  <a:lnTo>
                    <a:pt x="76" y="58"/>
                  </a:lnTo>
                  <a:lnTo>
                    <a:pt x="63" y="64"/>
                  </a:lnTo>
                  <a:lnTo>
                    <a:pt x="63" y="66"/>
                  </a:lnTo>
                  <a:lnTo>
                    <a:pt x="79" y="70"/>
                  </a:lnTo>
                  <a:lnTo>
                    <a:pt x="90" y="82"/>
                  </a:lnTo>
                  <a:lnTo>
                    <a:pt x="94" y="98"/>
                  </a:lnTo>
                  <a:lnTo>
                    <a:pt x="91" y="112"/>
                  </a:lnTo>
                  <a:lnTo>
                    <a:pt x="85" y="122"/>
                  </a:lnTo>
                  <a:lnTo>
                    <a:pt x="76" y="130"/>
                  </a:lnTo>
                  <a:lnTo>
                    <a:pt x="66" y="134"/>
                  </a:lnTo>
                  <a:lnTo>
                    <a:pt x="54" y="137"/>
                  </a:lnTo>
                  <a:lnTo>
                    <a:pt x="41" y="137"/>
                  </a:lnTo>
                  <a:lnTo>
                    <a:pt x="0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36"/>
            <p:cNvSpPr>
              <a:spLocks/>
            </p:cNvSpPr>
            <p:nvPr/>
          </p:nvSpPr>
          <p:spPr bwMode="auto">
            <a:xfrm>
              <a:off x="1760658" y="906011"/>
              <a:ext cx="163513" cy="222250"/>
            </a:xfrm>
            <a:custGeom>
              <a:avLst/>
              <a:gdLst>
                <a:gd name="T0" fmla="*/ 0 w 103"/>
                <a:gd name="T1" fmla="*/ 0 h 140"/>
                <a:gd name="T2" fmla="*/ 17 w 103"/>
                <a:gd name="T3" fmla="*/ 0 h 140"/>
                <a:gd name="T4" fmla="*/ 17 w 103"/>
                <a:gd name="T5" fmla="*/ 82 h 140"/>
                <a:gd name="T6" fmla="*/ 18 w 103"/>
                <a:gd name="T7" fmla="*/ 95 h 140"/>
                <a:gd name="T8" fmla="*/ 21 w 103"/>
                <a:gd name="T9" fmla="*/ 107 h 140"/>
                <a:gd name="T10" fmla="*/ 27 w 103"/>
                <a:gd name="T11" fmla="*/ 116 h 140"/>
                <a:gd name="T12" fmla="*/ 37 w 103"/>
                <a:gd name="T13" fmla="*/ 124 h 140"/>
                <a:gd name="T14" fmla="*/ 52 w 103"/>
                <a:gd name="T15" fmla="*/ 125 h 140"/>
                <a:gd name="T16" fmla="*/ 66 w 103"/>
                <a:gd name="T17" fmla="*/ 124 h 140"/>
                <a:gd name="T18" fmla="*/ 76 w 103"/>
                <a:gd name="T19" fmla="*/ 116 h 140"/>
                <a:gd name="T20" fmla="*/ 82 w 103"/>
                <a:gd name="T21" fmla="*/ 107 h 140"/>
                <a:gd name="T22" fmla="*/ 87 w 103"/>
                <a:gd name="T23" fmla="*/ 95 h 140"/>
                <a:gd name="T24" fmla="*/ 88 w 103"/>
                <a:gd name="T25" fmla="*/ 82 h 140"/>
                <a:gd name="T26" fmla="*/ 88 w 103"/>
                <a:gd name="T27" fmla="*/ 0 h 140"/>
                <a:gd name="T28" fmla="*/ 103 w 103"/>
                <a:gd name="T29" fmla="*/ 0 h 140"/>
                <a:gd name="T30" fmla="*/ 103 w 103"/>
                <a:gd name="T31" fmla="*/ 85 h 140"/>
                <a:gd name="T32" fmla="*/ 103 w 103"/>
                <a:gd name="T33" fmla="*/ 100 h 140"/>
                <a:gd name="T34" fmla="*/ 99 w 103"/>
                <a:gd name="T35" fmla="*/ 113 h 140"/>
                <a:gd name="T36" fmla="*/ 93 w 103"/>
                <a:gd name="T37" fmla="*/ 124 h 140"/>
                <a:gd name="T38" fmla="*/ 82 w 103"/>
                <a:gd name="T39" fmla="*/ 133 h 140"/>
                <a:gd name="T40" fmla="*/ 69 w 103"/>
                <a:gd name="T41" fmla="*/ 139 h 140"/>
                <a:gd name="T42" fmla="*/ 52 w 103"/>
                <a:gd name="T43" fmla="*/ 140 h 140"/>
                <a:gd name="T44" fmla="*/ 34 w 103"/>
                <a:gd name="T45" fmla="*/ 139 h 140"/>
                <a:gd name="T46" fmla="*/ 23 w 103"/>
                <a:gd name="T47" fmla="*/ 133 h 140"/>
                <a:gd name="T48" fmla="*/ 12 w 103"/>
                <a:gd name="T49" fmla="*/ 124 h 140"/>
                <a:gd name="T50" fmla="*/ 5 w 103"/>
                <a:gd name="T51" fmla="*/ 113 h 140"/>
                <a:gd name="T52" fmla="*/ 2 w 103"/>
                <a:gd name="T53" fmla="*/ 100 h 140"/>
                <a:gd name="T54" fmla="*/ 0 w 103"/>
                <a:gd name="T55" fmla="*/ 85 h 140"/>
                <a:gd name="T56" fmla="*/ 0 w 103"/>
                <a:gd name="T57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3" h="140">
                  <a:moveTo>
                    <a:pt x="0" y="0"/>
                  </a:moveTo>
                  <a:lnTo>
                    <a:pt x="17" y="0"/>
                  </a:lnTo>
                  <a:lnTo>
                    <a:pt x="17" y="82"/>
                  </a:lnTo>
                  <a:lnTo>
                    <a:pt x="18" y="95"/>
                  </a:lnTo>
                  <a:lnTo>
                    <a:pt x="21" y="107"/>
                  </a:lnTo>
                  <a:lnTo>
                    <a:pt x="27" y="116"/>
                  </a:lnTo>
                  <a:lnTo>
                    <a:pt x="37" y="124"/>
                  </a:lnTo>
                  <a:lnTo>
                    <a:pt x="52" y="125"/>
                  </a:lnTo>
                  <a:lnTo>
                    <a:pt x="66" y="124"/>
                  </a:lnTo>
                  <a:lnTo>
                    <a:pt x="76" y="116"/>
                  </a:lnTo>
                  <a:lnTo>
                    <a:pt x="82" y="107"/>
                  </a:lnTo>
                  <a:lnTo>
                    <a:pt x="87" y="95"/>
                  </a:lnTo>
                  <a:lnTo>
                    <a:pt x="88" y="82"/>
                  </a:lnTo>
                  <a:lnTo>
                    <a:pt x="88" y="0"/>
                  </a:lnTo>
                  <a:lnTo>
                    <a:pt x="103" y="0"/>
                  </a:lnTo>
                  <a:lnTo>
                    <a:pt x="103" y="85"/>
                  </a:lnTo>
                  <a:lnTo>
                    <a:pt x="103" y="100"/>
                  </a:lnTo>
                  <a:lnTo>
                    <a:pt x="99" y="113"/>
                  </a:lnTo>
                  <a:lnTo>
                    <a:pt x="93" y="124"/>
                  </a:lnTo>
                  <a:lnTo>
                    <a:pt x="82" y="133"/>
                  </a:lnTo>
                  <a:lnTo>
                    <a:pt x="69" y="139"/>
                  </a:lnTo>
                  <a:lnTo>
                    <a:pt x="52" y="140"/>
                  </a:lnTo>
                  <a:lnTo>
                    <a:pt x="34" y="139"/>
                  </a:lnTo>
                  <a:lnTo>
                    <a:pt x="23" y="133"/>
                  </a:lnTo>
                  <a:lnTo>
                    <a:pt x="12" y="124"/>
                  </a:lnTo>
                  <a:lnTo>
                    <a:pt x="5" y="113"/>
                  </a:lnTo>
                  <a:lnTo>
                    <a:pt x="2" y="100"/>
                  </a:lnTo>
                  <a:lnTo>
                    <a:pt x="0" y="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37"/>
            <p:cNvSpPr>
              <a:spLocks/>
            </p:cNvSpPr>
            <p:nvPr/>
          </p:nvSpPr>
          <p:spPr bwMode="auto">
            <a:xfrm>
              <a:off x="1962271" y="901248"/>
              <a:ext cx="144463" cy="227012"/>
            </a:xfrm>
            <a:custGeom>
              <a:avLst/>
              <a:gdLst>
                <a:gd name="T0" fmla="*/ 51 w 91"/>
                <a:gd name="T1" fmla="*/ 0 h 143"/>
                <a:gd name="T2" fmla="*/ 64 w 91"/>
                <a:gd name="T3" fmla="*/ 1 h 143"/>
                <a:gd name="T4" fmla="*/ 78 w 91"/>
                <a:gd name="T5" fmla="*/ 6 h 143"/>
                <a:gd name="T6" fmla="*/ 88 w 91"/>
                <a:gd name="T7" fmla="*/ 16 h 143"/>
                <a:gd name="T8" fmla="*/ 75 w 91"/>
                <a:gd name="T9" fmla="*/ 27 h 143"/>
                <a:gd name="T10" fmla="*/ 69 w 91"/>
                <a:gd name="T11" fmla="*/ 21 h 143"/>
                <a:gd name="T12" fmla="*/ 60 w 91"/>
                <a:gd name="T13" fmla="*/ 16 h 143"/>
                <a:gd name="T14" fmla="*/ 51 w 91"/>
                <a:gd name="T15" fmla="*/ 15 h 143"/>
                <a:gd name="T16" fmla="*/ 40 w 91"/>
                <a:gd name="T17" fmla="*/ 16 h 143"/>
                <a:gd name="T18" fmla="*/ 30 w 91"/>
                <a:gd name="T19" fmla="*/ 21 h 143"/>
                <a:gd name="T20" fmla="*/ 24 w 91"/>
                <a:gd name="T21" fmla="*/ 27 h 143"/>
                <a:gd name="T22" fmla="*/ 21 w 91"/>
                <a:gd name="T23" fmla="*/ 37 h 143"/>
                <a:gd name="T24" fmla="*/ 24 w 91"/>
                <a:gd name="T25" fmla="*/ 48 h 143"/>
                <a:gd name="T26" fmla="*/ 33 w 91"/>
                <a:gd name="T27" fmla="*/ 57 h 143"/>
                <a:gd name="T28" fmla="*/ 49 w 91"/>
                <a:gd name="T29" fmla="*/ 63 h 143"/>
                <a:gd name="T30" fmla="*/ 63 w 91"/>
                <a:gd name="T31" fmla="*/ 67 h 143"/>
                <a:gd name="T32" fmla="*/ 73 w 91"/>
                <a:gd name="T33" fmla="*/ 73 h 143"/>
                <a:gd name="T34" fmla="*/ 82 w 91"/>
                <a:gd name="T35" fmla="*/ 79 h 143"/>
                <a:gd name="T36" fmla="*/ 89 w 91"/>
                <a:gd name="T37" fmla="*/ 89 h 143"/>
                <a:gd name="T38" fmla="*/ 91 w 91"/>
                <a:gd name="T39" fmla="*/ 103 h 143"/>
                <a:gd name="T40" fmla="*/ 88 w 91"/>
                <a:gd name="T41" fmla="*/ 118 h 143"/>
                <a:gd name="T42" fmla="*/ 80 w 91"/>
                <a:gd name="T43" fmla="*/ 130 h 143"/>
                <a:gd name="T44" fmla="*/ 70 w 91"/>
                <a:gd name="T45" fmla="*/ 137 h 143"/>
                <a:gd name="T46" fmla="*/ 57 w 91"/>
                <a:gd name="T47" fmla="*/ 142 h 143"/>
                <a:gd name="T48" fmla="*/ 43 w 91"/>
                <a:gd name="T49" fmla="*/ 143 h 143"/>
                <a:gd name="T50" fmla="*/ 27 w 91"/>
                <a:gd name="T51" fmla="*/ 142 h 143"/>
                <a:gd name="T52" fmla="*/ 12 w 91"/>
                <a:gd name="T53" fmla="*/ 136 h 143"/>
                <a:gd name="T54" fmla="*/ 0 w 91"/>
                <a:gd name="T55" fmla="*/ 125 h 143"/>
                <a:gd name="T56" fmla="*/ 15 w 91"/>
                <a:gd name="T57" fmla="*/ 113 h 143"/>
                <a:gd name="T58" fmla="*/ 22 w 91"/>
                <a:gd name="T59" fmla="*/ 122 h 143"/>
                <a:gd name="T60" fmla="*/ 33 w 91"/>
                <a:gd name="T61" fmla="*/ 127 h 143"/>
                <a:gd name="T62" fmla="*/ 43 w 91"/>
                <a:gd name="T63" fmla="*/ 128 h 143"/>
                <a:gd name="T64" fmla="*/ 54 w 91"/>
                <a:gd name="T65" fmla="*/ 127 h 143"/>
                <a:gd name="T66" fmla="*/ 64 w 91"/>
                <a:gd name="T67" fmla="*/ 122 h 143"/>
                <a:gd name="T68" fmla="*/ 72 w 91"/>
                <a:gd name="T69" fmla="*/ 115 h 143"/>
                <a:gd name="T70" fmla="*/ 73 w 91"/>
                <a:gd name="T71" fmla="*/ 104 h 143"/>
                <a:gd name="T72" fmla="*/ 72 w 91"/>
                <a:gd name="T73" fmla="*/ 94 h 143"/>
                <a:gd name="T74" fmla="*/ 64 w 91"/>
                <a:gd name="T75" fmla="*/ 88 h 143"/>
                <a:gd name="T76" fmla="*/ 54 w 91"/>
                <a:gd name="T77" fmla="*/ 82 h 143"/>
                <a:gd name="T78" fmla="*/ 37 w 91"/>
                <a:gd name="T79" fmla="*/ 78 h 143"/>
                <a:gd name="T80" fmla="*/ 24 w 91"/>
                <a:gd name="T81" fmla="*/ 72 h 143"/>
                <a:gd name="T82" fmla="*/ 13 w 91"/>
                <a:gd name="T83" fmla="*/ 64 h 143"/>
                <a:gd name="T84" fmla="*/ 6 w 91"/>
                <a:gd name="T85" fmla="*/ 54 h 143"/>
                <a:gd name="T86" fmla="*/ 3 w 91"/>
                <a:gd name="T87" fmla="*/ 39 h 143"/>
                <a:gd name="T88" fmla="*/ 6 w 91"/>
                <a:gd name="T89" fmla="*/ 25 h 143"/>
                <a:gd name="T90" fmla="*/ 13 w 91"/>
                <a:gd name="T91" fmla="*/ 13 h 143"/>
                <a:gd name="T92" fmla="*/ 24 w 91"/>
                <a:gd name="T93" fmla="*/ 6 h 143"/>
                <a:gd name="T94" fmla="*/ 36 w 91"/>
                <a:gd name="T95" fmla="*/ 1 h 143"/>
                <a:gd name="T96" fmla="*/ 51 w 91"/>
                <a:gd name="T97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1" h="143">
                  <a:moveTo>
                    <a:pt x="51" y="0"/>
                  </a:moveTo>
                  <a:lnTo>
                    <a:pt x="64" y="1"/>
                  </a:lnTo>
                  <a:lnTo>
                    <a:pt x="78" y="6"/>
                  </a:lnTo>
                  <a:lnTo>
                    <a:pt x="88" y="16"/>
                  </a:lnTo>
                  <a:lnTo>
                    <a:pt x="75" y="27"/>
                  </a:lnTo>
                  <a:lnTo>
                    <a:pt x="69" y="21"/>
                  </a:lnTo>
                  <a:lnTo>
                    <a:pt x="60" y="16"/>
                  </a:lnTo>
                  <a:lnTo>
                    <a:pt x="51" y="15"/>
                  </a:lnTo>
                  <a:lnTo>
                    <a:pt x="40" y="16"/>
                  </a:lnTo>
                  <a:lnTo>
                    <a:pt x="30" y="21"/>
                  </a:lnTo>
                  <a:lnTo>
                    <a:pt x="24" y="27"/>
                  </a:lnTo>
                  <a:lnTo>
                    <a:pt x="21" y="37"/>
                  </a:lnTo>
                  <a:lnTo>
                    <a:pt x="24" y="48"/>
                  </a:lnTo>
                  <a:lnTo>
                    <a:pt x="33" y="57"/>
                  </a:lnTo>
                  <a:lnTo>
                    <a:pt x="49" y="63"/>
                  </a:lnTo>
                  <a:lnTo>
                    <a:pt x="63" y="67"/>
                  </a:lnTo>
                  <a:lnTo>
                    <a:pt x="73" y="73"/>
                  </a:lnTo>
                  <a:lnTo>
                    <a:pt x="82" y="79"/>
                  </a:lnTo>
                  <a:lnTo>
                    <a:pt x="89" y="89"/>
                  </a:lnTo>
                  <a:lnTo>
                    <a:pt x="91" y="103"/>
                  </a:lnTo>
                  <a:lnTo>
                    <a:pt x="88" y="118"/>
                  </a:lnTo>
                  <a:lnTo>
                    <a:pt x="80" y="130"/>
                  </a:lnTo>
                  <a:lnTo>
                    <a:pt x="70" y="137"/>
                  </a:lnTo>
                  <a:lnTo>
                    <a:pt x="57" y="142"/>
                  </a:lnTo>
                  <a:lnTo>
                    <a:pt x="43" y="143"/>
                  </a:lnTo>
                  <a:lnTo>
                    <a:pt x="27" y="142"/>
                  </a:lnTo>
                  <a:lnTo>
                    <a:pt x="12" y="136"/>
                  </a:lnTo>
                  <a:lnTo>
                    <a:pt x="0" y="125"/>
                  </a:lnTo>
                  <a:lnTo>
                    <a:pt x="15" y="113"/>
                  </a:lnTo>
                  <a:lnTo>
                    <a:pt x="22" y="122"/>
                  </a:lnTo>
                  <a:lnTo>
                    <a:pt x="33" y="127"/>
                  </a:lnTo>
                  <a:lnTo>
                    <a:pt x="43" y="128"/>
                  </a:lnTo>
                  <a:lnTo>
                    <a:pt x="54" y="127"/>
                  </a:lnTo>
                  <a:lnTo>
                    <a:pt x="64" y="122"/>
                  </a:lnTo>
                  <a:lnTo>
                    <a:pt x="72" y="115"/>
                  </a:lnTo>
                  <a:lnTo>
                    <a:pt x="73" y="104"/>
                  </a:lnTo>
                  <a:lnTo>
                    <a:pt x="72" y="94"/>
                  </a:lnTo>
                  <a:lnTo>
                    <a:pt x="64" y="88"/>
                  </a:lnTo>
                  <a:lnTo>
                    <a:pt x="54" y="82"/>
                  </a:lnTo>
                  <a:lnTo>
                    <a:pt x="37" y="78"/>
                  </a:lnTo>
                  <a:lnTo>
                    <a:pt x="24" y="72"/>
                  </a:lnTo>
                  <a:lnTo>
                    <a:pt x="13" y="64"/>
                  </a:lnTo>
                  <a:lnTo>
                    <a:pt x="6" y="54"/>
                  </a:lnTo>
                  <a:lnTo>
                    <a:pt x="3" y="39"/>
                  </a:lnTo>
                  <a:lnTo>
                    <a:pt x="6" y="25"/>
                  </a:lnTo>
                  <a:lnTo>
                    <a:pt x="13" y="13"/>
                  </a:lnTo>
                  <a:lnTo>
                    <a:pt x="24" y="6"/>
                  </a:lnTo>
                  <a:lnTo>
                    <a:pt x="36" y="1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Rectangle 38"/>
            <p:cNvSpPr>
              <a:spLocks noChangeArrowheads="1"/>
            </p:cNvSpPr>
            <p:nvPr/>
          </p:nvSpPr>
          <p:spPr bwMode="auto">
            <a:xfrm>
              <a:off x="2149596" y="906011"/>
              <a:ext cx="25400" cy="21748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39"/>
            <p:cNvSpPr>
              <a:spLocks/>
            </p:cNvSpPr>
            <p:nvPr/>
          </p:nvSpPr>
          <p:spPr bwMode="auto">
            <a:xfrm>
              <a:off x="2230558" y="906011"/>
              <a:ext cx="184150" cy="217487"/>
            </a:xfrm>
            <a:custGeom>
              <a:avLst/>
              <a:gdLst>
                <a:gd name="T0" fmla="*/ 0 w 116"/>
                <a:gd name="T1" fmla="*/ 0 h 137"/>
                <a:gd name="T2" fmla="*/ 20 w 116"/>
                <a:gd name="T3" fmla="*/ 0 h 137"/>
                <a:gd name="T4" fmla="*/ 99 w 116"/>
                <a:gd name="T5" fmla="*/ 113 h 137"/>
                <a:gd name="T6" fmla="*/ 99 w 116"/>
                <a:gd name="T7" fmla="*/ 113 h 137"/>
                <a:gd name="T8" fmla="*/ 99 w 116"/>
                <a:gd name="T9" fmla="*/ 0 h 137"/>
                <a:gd name="T10" fmla="*/ 116 w 116"/>
                <a:gd name="T11" fmla="*/ 0 h 137"/>
                <a:gd name="T12" fmla="*/ 116 w 116"/>
                <a:gd name="T13" fmla="*/ 137 h 137"/>
                <a:gd name="T14" fmla="*/ 95 w 116"/>
                <a:gd name="T15" fmla="*/ 137 h 137"/>
                <a:gd name="T16" fmla="*/ 16 w 116"/>
                <a:gd name="T17" fmla="*/ 24 h 137"/>
                <a:gd name="T18" fmla="*/ 16 w 116"/>
                <a:gd name="T19" fmla="*/ 24 h 137"/>
                <a:gd name="T20" fmla="*/ 16 w 116"/>
                <a:gd name="T21" fmla="*/ 137 h 137"/>
                <a:gd name="T22" fmla="*/ 0 w 116"/>
                <a:gd name="T23" fmla="*/ 137 h 137"/>
                <a:gd name="T24" fmla="*/ 0 w 116"/>
                <a:gd name="T25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" h="137">
                  <a:moveTo>
                    <a:pt x="0" y="0"/>
                  </a:moveTo>
                  <a:lnTo>
                    <a:pt x="20" y="0"/>
                  </a:lnTo>
                  <a:lnTo>
                    <a:pt x="99" y="113"/>
                  </a:lnTo>
                  <a:lnTo>
                    <a:pt x="99" y="113"/>
                  </a:lnTo>
                  <a:lnTo>
                    <a:pt x="99" y="0"/>
                  </a:lnTo>
                  <a:lnTo>
                    <a:pt x="116" y="0"/>
                  </a:lnTo>
                  <a:lnTo>
                    <a:pt x="116" y="137"/>
                  </a:lnTo>
                  <a:lnTo>
                    <a:pt x="95" y="137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137"/>
                  </a:lnTo>
                  <a:lnTo>
                    <a:pt x="0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40"/>
            <p:cNvSpPr>
              <a:spLocks/>
            </p:cNvSpPr>
            <p:nvPr/>
          </p:nvSpPr>
          <p:spPr bwMode="auto">
            <a:xfrm>
              <a:off x="2468683" y="906011"/>
              <a:ext cx="142875" cy="217487"/>
            </a:xfrm>
            <a:custGeom>
              <a:avLst/>
              <a:gdLst>
                <a:gd name="T0" fmla="*/ 0 w 90"/>
                <a:gd name="T1" fmla="*/ 0 h 137"/>
                <a:gd name="T2" fmla="*/ 87 w 90"/>
                <a:gd name="T3" fmla="*/ 0 h 137"/>
                <a:gd name="T4" fmla="*/ 87 w 90"/>
                <a:gd name="T5" fmla="*/ 15 h 137"/>
                <a:gd name="T6" fmla="*/ 17 w 90"/>
                <a:gd name="T7" fmla="*/ 15 h 137"/>
                <a:gd name="T8" fmla="*/ 17 w 90"/>
                <a:gd name="T9" fmla="*/ 58 h 137"/>
                <a:gd name="T10" fmla="*/ 81 w 90"/>
                <a:gd name="T11" fmla="*/ 58 h 137"/>
                <a:gd name="T12" fmla="*/ 81 w 90"/>
                <a:gd name="T13" fmla="*/ 73 h 137"/>
                <a:gd name="T14" fmla="*/ 17 w 90"/>
                <a:gd name="T15" fmla="*/ 73 h 137"/>
                <a:gd name="T16" fmla="*/ 17 w 90"/>
                <a:gd name="T17" fmla="*/ 122 h 137"/>
                <a:gd name="T18" fmla="*/ 90 w 90"/>
                <a:gd name="T19" fmla="*/ 122 h 137"/>
                <a:gd name="T20" fmla="*/ 90 w 90"/>
                <a:gd name="T21" fmla="*/ 137 h 137"/>
                <a:gd name="T22" fmla="*/ 0 w 90"/>
                <a:gd name="T23" fmla="*/ 137 h 137"/>
                <a:gd name="T24" fmla="*/ 0 w 90"/>
                <a:gd name="T25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" h="137">
                  <a:moveTo>
                    <a:pt x="0" y="0"/>
                  </a:moveTo>
                  <a:lnTo>
                    <a:pt x="87" y="0"/>
                  </a:lnTo>
                  <a:lnTo>
                    <a:pt x="87" y="15"/>
                  </a:lnTo>
                  <a:lnTo>
                    <a:pt x="17" y="15"/>
                  </a:lnTo>
                  <a:lnTo>
                    <a:pt x="17" y="58"/>
                  </a:lnTo>
                  <a:lnTo>
                    <a:pt x="81" y="58"/>
                  </a:lnTo>
                  <a:lnTo>
                    <a:pt x="81" y="73"/>
                  </a:lnTo>
                  <a:lnTo>
                    <a:pt x="17" y="73"/>
                  </a:lnTo>
                  <a:lnTo>
                    <a:pt x="17" y="122"/>
                  </a:lnTo>
                  <a:lnTo>
                    <a:pt x="90" y="122"/>
                  </a:lnTo>
                  <a:lnTo>
                    <a:pt x="90" y="137"/>
                  </a:lnTo>
                  <a:lnTo>
                    <a:pt x="0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41"/>
            <p:cNvSpPr>
              <a:spLocks/>
            </p:cNvSpPr>
            <p:nvPr/>
          </p:nvSpPr>
          <p:spPr bwMode="auto">
            <a:xfrm>
              <a:off x="2635371" y="901248"/>
              <a:ext cx="144463" cy="227012"/>
            </a:xfrm>
            <a:custGeom>
              <a:avLst/>
              <a:gdLst>
                <a:gd name="T0" fmla="*/ 50 w 91"/>
                <a:gd name="T1" fmla="*/ 0 h 143"/>
                <a:gd name="T2" fmla="*/ 64 w 91"/>
                <a:gd name="T3" fmla="*/ 1 h 143"/>
                <a:gd name="T4" fmla="*/ 77 w 91"/>
                <a:gd name="T5" fmla="*/ 6 h 143"/>
                <a:gd name="T6" fmla="*/ 88 w 91"/>
                <a:gd name="T7" fmla="*/ 16 h 143"/>
                <a:gd name="T8" fmla="*/ 74 w 91"/>
                <a:gd name="T9" fmla="*/ 27 h 143"/>
                <a:gd name="T10" fmla="*/ 68 w 91"/>
                <a:gd name="T11" fmla="*/ 21 h 143"/>
                <a:gd name="T12" fmla="*/ 59 w 91"/>
                <a:gd name="T13" fmla="*/ 16 h 143"/>
                <a:gd name="T14" fmla="*/ 50 w 91"/>
                <a:gd name="T15" fmla="*/ 15 h 143"/>
                <a:gd name="T16" fmla="*/ 40 w 91"/>
                <a:gd name="T17" fmla="*/ 16 h 143"/>
                <a:gd name="T18" fmla="*/ 29 w 91"/>
                <a:gd name="T19" fmla="*/ 21 h 143"/>
                <a:gd name="T20" fmla="*/ 23 w 91"/>
                <a:gd name="T21" fmla="*/ 27 h 143"/>
                <a:gd name="T22" fmla="*/ 21 w 91"/>
                <a:gd name="T23" fmla="*/ 37 h 143"/>
                <a:gd name="T24" fmla="*/ 23 w 91"/>
                <a:gd name="T25" fmla="*/ 48 h 143"/>
                <a:gd name="T26" fmla="*/ 32 w 91"/>
                <a:gd name="T27" fmla="*/ 57 h 143"/>
                <a:gd name="T28" fmla="*/ 49 w 91"/>
                <a:gd name="T29" fmla="*/ 63 h 143"/>
                <a:gd name="T30" fmla="*/ 62 w 91"/>
                <a:gd name="T31" fmla="*/ 67 h 143"/>
                <a:gd name="T32" fmla="*/ 73 w 91"/>
                <a:gd name="T33" fmla="*/ 73 h 143"/>
                <a:gd name="T34" fmla="*/ 82 w 91"/>
                <a:gd name="T35" fmla="*/ 79 h 143"/>
                <a:gd name="T36" fmla="*/ 88 w 91"/>
                <a:gd name="T37" fmla="*/ 89 h 143"/>
                <a:gd name="T38" fmla="*/ 91 w 91"/>
                <a:gd name="T39" fmla="*/ 103 h 143"/>
                <a:gd name="T40" fmla="*/ 88 w 91"/>
                <a:gd name="T41" fmla="*/ 118 h 143"/>
                <a:gd name="T42" fmla="*/ 80 w 91"/>
                <a:gd name="T43" fmla="*/ 130 h 143"/>
                <a:gd name="T44" fmla="*/ 70 w 91"/>
                <a:gd name="T45" fmla="*/ 137 h 143"/>
                <a:gd name="T46" fmla="*/ 56 w 91"/>
                <a:gd name="T47" fmla="*/ 142 h 143"/>
                <a:gd name="T48" fmla="*/ 43 w 91"/>
                <a:gd name="T49" fmla="*/ 143 h 143"/>
                <a:gd name="T50" fmla="*/ 26 w 91"/>
                <a:gd name="T51" fmla="*/ 142 h 143"/>
                <a:gd name="T52" fmla="*/ 12 w 91"/>
                <a:gd name="T53" fmla="*/ 136 h 143"/>
                <a:gd name="T54" fmla="*/ 0 w 91"/>
                <a:gd name="T55" fmla="*/ 125 h 143"/>
                <a:gd name="T56" fmla="*/ 15 w 91"/>
                <a:gd name="T57" fmla="*/ 113 h 143"/>
                <a:gd name="T58" fmla="*/ 22 w 91"/>
                <a:gd name="T59" fmla="*/ 122 h 143"/>
                <a:gd name="T60" fmla="*/ 32 w 91"/>
                <a:gd name="T61" fmla="*/ 127 h 143"/>
                <a:gd name="T62" fmla="*/ 43 w 91"/>
                <a:gd name="T63" fmla="*/ 128 h 143"/>
                <a:gd name="T64" fmla="*/ 53 w 91"/>
                <a:gd name="T65" fmla="*/ 127 h 143"/>
                <a:gd name="T66" fmla="*/ 64 w 91"/>
                <a:gd name="T67" fmla="*/ 122 h 143"/>
                <a:gd name="T68" fmla="*/ 70 w 91"/>
                <a:gd name="T69" fmla="*/ 115 h 143"/>
                <a:gd name="T70" fmla="*/ 73 w 91"/>
                <a:gd name="T71" fmla="*/ 104 h 143"/>
                <a:gd name="T72" fmla="*/ 71 w 91"/>
                <a:gd name="T73" fmla="*/ 94 h 143"/>
                <a:gd name="T74" fmla="*/ 64 w 91"/>
                <a:gd name="T75" fmla="*/ 88 h 143"/>
                <a:gd name="T76" fmla="*/ 53 w 91"/>
                <a:gd name="T77" fmla="*/ 82 h 143"/>
                <a:gd name="T78" fmla="*/ 37 w 91"/>
                <a:gd name="T79" fmla="*/ 78 h 143"/>
                <a:gd name="T80" fmla="*/ 23 w 91"/>
                <a:gd name="T81" fmla="*/ 72 h 143"/>
                <a:gd name="T82" fmla="*/ 13 w 91"/>
                <a:gd name="T83" fmla="*/ 64 h 143"/>
                <a:gd name="T84" fmla="*/ 6 w 91"/>
                <a:gd name="T85" fmla="*/ 54 h 143"/>
                <a:gd name="T86" fmla="*/ 3 w 91"/>
                <a:gd name="T87" fmla="*/ 39 h 143"/>
                <a:gd name="T88" fmla="*/ 6 w 91"/>
                <a:gd name="T89" fmla="*/ 25 h 143"/>
                <a:gd name="T90" fmla="*/ 13 w 91"/>
                <a:gd name="T91" fmla="*/ 13 h 143"/>
                <a:gd name="T92" fmla="*/ 23 w 91"/>
                <a:gd name="T93" fmla="*/ 6 h 143"/>
                <a:gd name="T94" fmla="*/ 35 w 91"/>
                <a:gd name="T95" fmla="*/ 1 h 143"/>
                <a:gd name="T96" fmla="*/ 50 w 91"/>
                <a:gd name="T97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1" h="143">
                  <a:moveTo>
                    <a:pt x="50" y="0"/>
                  </a:moveTo>
                  <a:lnTo>
                    <a:pt x="64" y="1"/>
                  </a:lnTo>
                  <a:lnTo>
                    <a:pt x="77" y="6"/>
                  </a:lnTo>
                  <a:lnTo>
                    <a:pt x="88" y="16"/>
                  </a:lnTo>
                  <a:lnTo>
                    <a:pt x="74" y="27"/>
                  </a:lnTo>
                  <a:lnTo>
                    <a:pt x="68" y="21"/>
                  </a:lnTo>
                  <a:lnTo>
                    <a:pt x="59" y="16"/>
                  </a:lnTo>
                  <a:lnTo>
                    <a:pt x="50" y="15"/>
                  </a:lnTo>
                  <a:lnTo>
                    <a:pt x="40" y="16"/>
                  </a:lnTo>
                  <a:lnTo>
                    <a:pt x="29" y="21"/>
                  </a:lnTo>
                  <a:lnTo>
                    <a:pt x="23" y="27"/>
                  </a:lnTo>
                  <a:lnTo>
                    <a:pt x="21" y="37"/>
                  </a:lnTo>
                  <a:lnTo>
                    <a:pt x="23" y="48"/>
                  </a:lnTo>
                  <a:lnTo>
                    <a:pt x="32" y="57"/>
                  </a:lnTo>
                  <a:lnTo>
                    <a:pt x="49" y="63"/>
                  </a:lnTo>
                  <a:lnTo>
                    <a:pt x="62" y="67"/>
                  </a:lnTo>
                  <a:lnTo>
                    <a:pt x="73" y="73"/>
                  </a:lnTo>
                  <a:lnTo>
                    <a:pt x="82" y="79"/>
                  </a:lnTo>
                  <a:lnTo>
                    <a:pt x="88" y="89"/>
                  </a:lnTo>
                  <a:lnTo>
                    <a:pt x="91" y="103"/>
                  </a:lnTo>
                  <a:lnTo>
                    <a:pt x="88" y="118"/>
                  </a:lnTo>
                  <a:lnTo>
                    <a:pt x="80" y="130"/>
                  </a:lnTo>
                  <a:lnTo>
                    <a:pt x="70" y="137"/>
                  </a:lnTo>
                  <a:lnTo>
                    <a:pt x="56" y="142"/>
                  </a:lnTo>
                  <a:lnTo>
                    <a:pt x="43" y="143"/>
                  </a:lnTo>
                  <a:lnTo>
                    <a:pt x="26" y="142"/>
                  </a:lnTo>
                  <a:lnTo>
                    <a:pt x="12" y="136"/>
                  </a:lnTo>
                  <a:lnTo>
                    <a:pt x="0" y="125"/>
                  </a:lnTo>
                  <a:lnTo>
                    <a:pt x="15" y="113"/>
                  </a:lnTo>
                  <a:lnTo>
                    <a:pt x="22" y="122"/>
                  </a:lnTo>
                  <a:lnTo>
                    <a:pt x="32" y="127"/>
                  </a:lnTo>
                  <a:lnTo>
                    <a:pt x="43" y="128"/>
                  </a:lnTo>
                  <a:lnTo>
                    <a:pt x="53" y="127"/>
                  </a:lnTo>
                  <a:lnTo>
                    <a:pt x="64" y="122"/>
                  </a:lnTo>
                  <a:lnTo>
                    <a:pt x="70" y="115"/>
                  </a:lnTo>
                  <a:lnTo>
                    <a:pt x="73" y="104"/>
                  </a:lnTo>
                  <a:lnTo>
                    <a:pt x="71" y="94"/>
                  </a:lnTo>
                  <a:lnTo>
                    <a:pt x="64" y="88"/>
                  </a:lnTo>
                  <a:lnTo>
                    <a:pt x="53" y="82"/>
                  </a:lnTo>
                  <a:lnTo>
                    <a:pt x="37" y="78"/>
                  </a:lnTo>
                  <a:lnTo>
                    <a:pt x="23" y="72"/>
                  </a:lnTo>
                  <a:lnTo>
                    <a:pt x="13" y="64"/>
                  </a:lnTo>
                  <a:lnTo>
                    <a:pt x="6" y="54"/>
                  </a:lnTo>
                  <a:lnTo>
                    <a:pt x="3" y="39"/>
                  </a:lnTo>
                  <a:lnTo>
                    <a:pt x="6" y="25"/>
                  </a:lnTo>
                  <a:lnTo>
                    <a:pt x="13" y="13"/>
                  </a:lnTo>
                  <a:lnTo>
                    <a:pt x="23" y="6"/>
                  </a:lnTo>
                  <a:lnTo>
                    <a:pt x="35" y="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42"/>
            <p:cNvSpPr>
              <a:spLocks/>
            </p:cNvSpPr>
            <p:nvPr/>
          </p:nvSpPr>
          <p:spPr bwMode="auto">
            <a:xfrm>
              <a:off x="2808408" y="901248"/>
              <a:ext cx="141288" cy="227012"/>
            </a:xfrm>
            <a:custGeom>
              <a:avLst/>
              <a:gdLst>
                <a:gd name="T0" fmla="*/ 49 w 89"/>
                <a:gd name="T1" fmla="*/ 0 h 143"/>
                <a:gd name="T2" fmla="*/ 64 w 89"/>
                <a:gd name="T3" fmla="*/ 1 h 143"/>
                <a:gd name="T4" fmla="*/ 76 w 89"/>
                <a:gd name="T5" fmla="*/ 6 h 143"/>
                <a:gd name="T6" fmla="*/ 88 w 89"/>
                <a:gd name="T7" fmla="*/ 16 h 143"/>
                <a:gd name="T8" fmla="*/ 74 w 89"/>
                <a:gd name="T9" fmla="*/ 27 h 143"/>
                <a:gd name="T10" fmla="*/ 67 w 89"/>
                <a:gd name="T11" fmla="*/ 21 h 143"/>
                <a:gd name="T12" fmla="*/ 58 w 89"/>
                <a:gd name="T13" fmla="*/ 16 h 143"/>
                <a:gd name="T14" fmla="*/ 49 w 89"/>
                <a:gd name="T15" fmla="*/ 15 h 143"/>
                <a:gd name="T16" fmla="*/ 38 w 89"/>
                <a:gd name="T17" fmla="*/ 16 h 143"/>
                <a:gd name="T18" fmla="*/ 28 w 89"/>
                <a:gd name="T19" fmla="*/ 21 h 143"/>
                <a:gd name="T20" fmla="*/ 22 w 89"/>
                <a:gd name="T21" fmla="*/ 27 h 143"/>
                <a:gd name="T22" fmla="*/ 19 w 89"/>
                <a:gd name="T23" fmla="*/ 37 h 143"/>
                <a:gd name="T24" fmla="*/ 22 w 89"/>
                <a:gd name="T25" fmla="*/ 48 h 143"/>
                <a:gd name="T26" fmla="*/ 31 w 89"/>
                <a:gd name="T27" fmla="*/ 57 h 143"/>
                <a:gd name="T28" fmla="*/ 49 w 89"/>
                <a:gd name="T29" fmla="*/ 63 h 143"/>
                <a:gd name="T30" fmla="*/ 61 w 89"/>
                <a:gd name="T31" fmla="*/ 67 h 143"/>
                <a:gd name="T32" fmla="*/ 71 w 89"/>
                <a:gd name="T33" fmla="*/ 73 h 143"/>
                <a:gd name="T34" fmla="*/ 82 w 89"/>
                <a:gd name="T35" fmla="*/ 79 h 143"/>
                <a:gd name="T36" fmla="*/ 88 w 89"/>
                <a:gd name="T37" fmla="*/ 89 h 143"/>
                <a:gd name="T38" fmla="*/ 89 w 89"/>
                <a:gd name="T39" fmla="*/ 103 h 143"/>
                <a:gd name="T40" fmla="*/ 86 w 89"/>
                <a:gd name="T41" fmla="*/ 118 h 143"/>
                <a:gd name="T42" fmla="*/ 80 w 89"/>
                <a:gd name="T43" fmla="*/ 130 h 143"/>
                <a:gd name="T44" fmla="*/ 68 w 89"/>
                <a:gd name="T45" fmla="*/ 137 h 143"/>
                <a:gd name="T46" fmla="*/ 56 w 89"/>
                <a:gd name="T47" fmla="*/ 142 h 143"/>
                <a:gd name="T48" fmla="*/ 41 w 89"/>
                <a:gd name="T49" fmla="*/ 143 h 143"/>
                <a:gd name="T50" fmla="*/ 25 w 89"/>
                <a:gd name="T51" fmla="*/ 142 h 143"/>
                <a:gd name="T52" fmla="*/ 10 w 89"/>
                <a:gd name="T53" fmla="*/ 136 h 143"/>
                <a:gd name="T54" fmla="*/ 0 w 89"/>
                <a:gd name="T55" fmla="*/ 125 h 143"/>
                <a:gd name="T56" fmla="*/ 13 w 89"/>
                <a:gd name="T57" fmla="*/ 113 h 143"/>
                <a:gd name="T58" fmla="*/ 20 w 89"/>
                <a:gd name="T59" fmla="*/ 122 h 143"/>
                <a:gd name="T60" fmla="*/ 31 w 89"/>
                <a:gd name="T61" fmla="*/ 127 h 143"/>
                <a:gd name="T62" fmla="*/ 41 w 89"/>
                <a:gd name="T63" fmla="*/ 128 h 143"/>
                <a:gd name="T64" fmla="*/ 53 w 89"/>
                <a:gd name="T65" fmla="*/ 127 h 143"/>
                <a:gd name="T66" fmla="*/ 62 w 89"/>
                <a:gd name="T67" fmla="*/ 122 h 143"/>
                <a:gd name="T68" fmla="*/ 70 w 89"/>
                <a:gd name="T69" fmla="*/ 115 h 143"/>
                <a:gd name="T70" fmla="*/ 71 w 89"/>
                <a:gd name="T71" fmla="*/ 104 h 143"/>
                <a:gd name="T72" fmla="*/ 70 w 89"/>
                <a:gd name="T73" fmla="*/ 94 h 143"/>
                <a:gd name="T74" fmla="*/ 64 w 89"/>
                <a:gd name="T75" fmla="*/ 88 h 143"/>
                <a:gd name="T76" fmla="*/ 52 w 89"/>
                <a:gd name="T77" fmla="*/ 82 h 143"/>
                <a:gd name="T78" fmla="*/ 35 w 89"/>
                <a:gd name="T79" fmla="*/ 78 h 143"/>
                <a:gd name="T80" fmla="*/ 22 w 89"/>
                <a:gd name="T81" fmla="*/ 72 h 143"/>
                <a:gd name="T82" fmla="*/ 11 w 89"/>
                <a:gd name="T83" fmla="*/ 64 h 143"/>
                <a:gd name="T84" fmla="*/ 4 w 89"/>
                <a:gd name="T85" fmla="*/ 54 h 143"/>
                <a:gd name="T86" fmla="*/ 3 w 89"/>
                <a:gd name="T87" fmla="*/ 39 h 143"/>
                <a:gd name="T88" fmla="*/ 4 w 89"/>
                <a:gd name="T89" fmla="*/ 25 h 143"/>
                <a:gd name="T90" fmla="*/ 11 w 89"/>
                <a:gd name="T91" fmla="*/ 13 h 143"/>
                <a:gd name="T92" fmla="*/ 22 w 89"/>
                <a:gd name="T93" fmla="*/ 6 h 143"/>
                <a:gd name="T94" fmla="*/ 34 w 89"/>
                <a:gd name="T95" fmla="*/ 1 h 143"/>
                <a:gd name="T96" fmla="*/ 49 w 89"/>
                <a:gd name="T97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" h="143">
                  <a:moveTo>
                    <a:pt x="49" y="0"/>
                  </a:moveTo>
                  <a:lnTo>
                    <a:pt x="64" y="1"/>
                  </a:lnTo>
                  <a:lnTo>
                    <a:pt x="76" y="6"/>
                  </a:lnTo>
                  <a:lnTo>
                    <a:pt x="88" y="16"/>
                  </a:lnTo>
                  <a:lnTo>
                    <a:pt x="74" y="27"/>
                  </a:lnTo>
                  <a:lnTo>
                    <a:pt x="67" y="21"/>
                  </a:lnTo>
                  <a:lnTo>
                    <a:pt x="58" y="16"/>
                  </a:lnTo>
                  <a:lnTo>
                    <a:pt x="49" y="15"/>
                  </a:lnTo>
                  <a:lnTo>
                    <a:pt x="38" y="16"/>
                  </a:lnTo>
                  <a:lnTo>
                    <a:pt x="28" y="21"/>
                  </a:lnTo>
                  <a:lnTo>
                    <a:pt x="22" y="27"/>
                  </a:lnTo>
                  <a:lnTo>
                    <a:pt x="19" y="37"/>
                  </a:lnTo>
                  <a:lnTo>
                    <a:pt x="22" y="48"/>
                  </a:lnTo>
                  <a:lnTo>
                    <a:pt x="31" y="57"/>
                  </a:lnTo>
                  <a:lnTo>
                    <a:pt x="49" y="63"/>
                  </a:lnTo>
                  <a:lnTo>
                    <a:pt x="61" y="67"/>
                  </a:lnTo>
                  <a:lnTo>
                    <a:pt x="71" y="73"/>
                  </a:lnTo>
                  <a:lnTo>
                    <a:pt x="82" y="79"/>
                  </a:lnTo>
                  <a:lnTo>
                    <a:pt x="88" y="89"/>
                  </a:lnTo>
                  <a:lnTo>
                    <a:pt x="89" y="103"/>
                  </a:lnTo>
                  <a:lnTo>
                    <a:pt x="86" y="118"/>
                  </a:lnTo>
                  <a:lnTo>
                    <a:pt x="80" y="130"/>
                  </a:lnTo>
                  <a:lnTo>
                    <a:pt x="68" y="137"/>
                  </a:lnTo>
                  <a:lnTo>
                    <a:pt x="56" y="142"/>
                  </a:lnTo>
                  <a:lnTo>
                    <a:pt x="41" y="143"/>
                  </a:lnTo>
                  <a:lnTo>
                    <a:pt x="25" y="142"/>
                  </a:lnTo>
                  <a:lnTo>
                    <a:pt x="10" y="136"/>
                  </a:lnTo>
                  <a:lnTo>
                    <a:pt x="0" y="125"/>
                  </a:lnTo>
                  <a:lnTo>
                    <a:pt x="13" y="113"/>
                  </a:lnTo>
                  <a:lnTo>
                    <a:pt x="20" y="122"/>
                  </a:lnTo>
                  <a:lnTo>
                    <a:pt x="31" y="127"/>
                  </a:lnTo>
                  <a:lnTo>
                    <a:pt x="41" y="128"/>
                  </a:lnTo>
                  <a:lnTo>
                    <a:pt x="53" y="127"/>
                  </a:lnTo>
                  <a:lnTo>
                    <a:pt x="62" y="122"/>
                  </a:lnTo>
                  <a:lnTo>
                    <a:pt x="70" y="115"/>
                  </a:lnTo>
                  <a:lnTo>
                    <a:pt x="71" y="104"/>
                  </a:lnTo>
                  <a:lnTo>
                    <a:pt x="70" y="94"/>
                  </a:lnTo>
                  <a:lnTo>
                    <a:pt x="64" y="88"/>
                  </a:lnTo>
                  <a:lnTo>
                    <a:pt x="52" y="82"/>
                  </a:lnTo>
                  <a:lnTo>
                    <a:pt x="35" y="78"/>
                  </a:lnTo>
                  <a:lnTo>
                    <a:pt x="22" y="72"/>
                  </a:lnTo>
                  <a:lnTo>
                    <a:pt x="11" y="64"/>
                  </a:lnTo>
                  <a:lnTo>
                    <a:pt x="4" y="54"/>
                  </a:lnTo>
                  <a:lnTo>
                    <a:pt x="3" y="39"/>
                  </a:lnTo>
                  <a:lnTo>
                    <a:pt x="4" y="25"/>
                  </a:lnTo>
                  <a:lnTo>
                    <a:pt x="11" y="13"/>
                  </a:lnTo>
                  <a:lnTo>
                    <a:pt x="22" y="6"/>
                  </a:lnTo>
                  <a:lnTo>
                    <a:pt x="34" y="1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43"/>
            <p:cNvSpPr>
              <a:spLocks noEditPoints="1"/>
            </p:cNvSpPr>
            <p:nvPr/>
          </p:nvSpPr>
          <p:spPr bwMode="auto">
            <a:xfrm>
              <a:off x="3078283" y="906011"/>
              <a:ext cx="141288" cy="217487"/>
            </a:xfrm>
            <a:custGeom>
              <a:avLst/>
              <a:gdLst>
                <a:gd name="T0" fmla="*/ 16 w 89"/>
                <a:gd name="T1" fmla="*/ 15 h 137"/>
                <a:gd name="T2" fmla="*/ 16 w 89"/>
                <a:gd name="T3" fmla="*/ 61 h 137"/>
                <a:gd name="T4" fmla="*/ 44 w 89"/>
                <a:gd name="T5" fmla="*/ 61 h 137"/>
                <a:gd name="T6" fmla="*/ 55 w 89"/>
                <a:gd name="T7" fmla="*/ 60 h 137"/>
                <a:gd name="T8" fmla="*/ 64 w 89"/>
                <a:gd name="T9" fmla="*/ 55 h 137"/>
                <a:gd name="T10" fmla="*/ 70 w 89"/>
                <a:gd name="T11" fmla="*/ 48 h 137"/>
                <a:gd name="T12" fmla="*/ 71 w 89"/>
                <a:gd name="T13" fmla="*/ 37 h 137"/>
                <a:gd name="T14" fmla="*/ 70 w 89"/>
                <a:gd name="T15" fmla="*/ 28 h 137"/>
                <a:gd name="T16" fmla="*/ 64 w 89"/>
                <a:gd name="T17" fmla="*/ 21 h 137"/>
                <a:gd name="T18" fmla="*/ 55 w 89"/>
                <a:gd name="T19" fmla="*/ 16 h 137"/>
                <a:gd name="T20" fmla="*/ 44 w 89"/>
                <a:gd name="T21" fmla="*/ 15 h 137"/>
                <a:gd name="T22" fmla="*/ 16 w 89"/>
                <a:gd name="T23" fmla="*/ 15 h 137"/>
                <a:gd name="T24" fmla="*/ 0 w 89"/>
                <a:gd name="T25" fmla="*/ 0 h 137"/>
                <a:gd name="T26" fmla="*/ 41 w 89"/>
                <a:gd name="T27" fmla="*/ 0 h 137"/>
                <a:gd name="T28" fmla="*/ 55 w 89"/>
                <a:gd name="T29" fmla="*/ 1 h 137"/>
                <a:gd name="T30" fmla="*/ 68 w 89"/>
                <a:gd name="T31" fmla="*/ 4 h 137"/>
                <a:gd name="T32" fmla="*/ 79 w 89"/>
                <a:gd name="T33" fmla="*/ 12 h 137"/>
                <a:gd name="T34" fmla="*/ 86 w 89"/>
                <a:gd name="T35" fmla="*/ 22 h 137"/>
                <a:gd name="T36" fmla="*/ 89 w 89"/>
                <a:gd name="T37" fmla="*/ 37 h 137"/>
                <a:gd name="T38" fmla="*/ 86 w 89"/>
                <a:gd name="T39" fmla="*/ 54 h 137"/>
                <a:gd name="T40" fmla="*/ 79 w 89"/>
                <a:gd name="T41" fmla="*/ 64 h 137"/>
                <a:gd name="T42" fmla="*/ 68 w 89"/>
                <a:gd name="T43" fmla="*/ 72 h 137"/>
                <a:gd name="T44" fmla="*/ 56 w 89"/>
                <a:gd name="T45" fmla="*/ 75 h 137"/>
                <a:gd name="T46" fmla="*/ 44 w 89"/>
                <a:gd name="T47" fmla="*/ 76 h 137"/>
                <a:gd name="T48" fmla="*/ 16 w 89"/>
                <a:gd name="T49" fmla="*/ 76 h 137"/>
                <a:gd name="T50" fmla="*/ 16 w 89"/>
                <a:gd name="T51" fmla="*/ 137 h 137"/>
                <a:gd name="T52" fmla="*/ 0 w 89"/>
                <a:gd name="T53" fmla="*/ 137 h 137"/>
                <a:gd name="T54" fmla="*/ 0 w 89"/>
                <a:gd name="T55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9" h="137">
                  <a:moveTo>
                    <a:pt x="16" y="15"/>
                  </a:moveTo>
                  <a:lnTo>
                    <a:pt x="16" y="61"/>
                  </a:lnTo>
                  <a:lnTo>
                    <a:pt x="44" y="61"/>
                  </a:lnTo>
                  <a:lnTo>
                    <a:pt x="55" y="60"/>
                  </a:lnTo>
                  <a:lnTo>
                    <a:pt x="64" y="55"/>
                  </a:lnTo>
                  <a:lnTo>
                    <a:pt x="70" y="48"/>
                  </a:lnTo>
                  <a:lnTo>
                    <a:pt x="71" y="37"/>
                  </a:lnTo>
                  <a:lnTo>
                    <a:pt x="70" y="28"/>
                  </a:lnTo>
                  <a:lnTo>
                    <a:pt x="64" y="21"/>
                  </a:lnTo>
                  <a:lnTo>
                    <a:pt x="55" y="16"/>
                  </a:lnTo>
                  <a:lnTo>
                    <a:pt x="44" y="15"/>
                  </a:lnTo>
                  <a:lnTo>
                    <a:pt x="16" y="15"/>
                  </a:lnTo>
                  <a:close/>
                  <a:moveTo>
                    <a:pt x="0" y="0"/>
                  </a:moveTo>
                  <a:lnTo>
                    <a:pt x="41" y="0"/>
                  </a:lnTo>
                  <a:lnTo>
                    <a:pt x="55" y="1"/>
                  </a:lnTo>
                  <a:lnTo>
                    <a:pt x="68" y="4"/>
                  </a:lnTo>
                  <a:lnTo>
                    <a:pt x="79" y="12"/>
                  </a:lnTo>
                  <a:lnTo>
                    <a:pt x="86" y="22"/>
                  </a:lnTo>
                  <a:lnTo>
                    <a:pt x="89" y="37"/>
                  </a:lnTo>
                  <a:lnTo>
                    <a:pt x="86" y="54"/>
                  </a:lnTo>
                  <a:lnTo>
                    <a:pt x="79" y="64"/>
                  </a:lnTo>
                  <a:lnTo>
                    <a:pt x="68" y="72"/>
                  </a:lnTo>
                  <a:lnTo>
                    <a:pt x="56" y="75"/>
                  </a:lnTo>
                  <a:lnTo>
                    <a:pt x="44" y="76"/>
                  </a:lnTo>
                  <a:lnTo>
                    <a:pt x="16" y="76"/>
                  </a:lnTo>
                  <a:lnTo>
                    <a:pt x="16" y="137"/>
                  </a:lnTo>
                  <a:lnTo>
                    <a:pt x="0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44"/>
            <p:cNvSpPr>
              <a:spLocks/>
            </p:cNvSpPr>
            <p:nvPr/>
          </p:nvSpPr>
          <p:spPr bwMode="auto">
            <a:xfrm>
              <a:off x="3259258" y="906011"/>
              <a:ext cx="142875" cy="217487"/>
            </a:xfrm>
            <a:custGeom>
              <a:avLst/>
              <a:gdLst>
                <a:gd name="T0" fmla="*/ 0 w 90"/>
                <a:gd name="T1" fmla="*/ 0 h 137"/>
                <a:gd name="T2" fmla="*/ 87 w 90"/>
                <a:gd name="T3" fmla="*/ 0 h 137"/>
                <a:gd name="T4" fmla="*/ 87 w 90"/>
                <a:gd name="T5" fmla="*/ 15 h 137"/>
                <a:gd name="T6" fmla="*/ 17 w 90"/>
                <a:gd name="T7" fmla="*/ 15 h 137"/>
                <a:gd name="T8" fmla="*/ 17 w 90"/>
                <a:gd name="T9" fmla="*/ 58 h 137"/>
                <a:gd name="T10" fmla="*/ 83 w 90"/>
                <a:gd name="T11" fmla="*/ 58 h 137"/>
                <a:gd name="T12" fmla="*/ 83 w 90"/>
                <a:gd name="T13" fmla="*/ 73 h 137"/>
                <a:gd name="T14" fmla="*/ 17 w 90"/>
                <a:gd name="T15" fmla="*/ 73 h 137"/>
                <a:gd name="T16" fmla="*/ 17 w 90"/>
                <a:gd name="T17" fmla="*/ 122 h 137"/>
                <a:gd name="T18" fmla="*/ 90 w 90"/>
                <a:gd name="T19" fmla="*/ 122 h 137"/>
                <a:gd name="T20" fmla="*/ 90 w 90"/>
                <a:gd name="T21" fmla="*/ 137 h 137"/>
                <a:gd name="T22" fmla="*/ 0 w 90"/>
                <a:gd name="T23" fmla="*/ 137 h 137"/>
                <a:gd name="T24" fmla="*/ 0 w 90"/>
                <a:gd name="T25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0" h="137">
                  <a:moveTo>
                    <a:pt x="0" y="0"/>
                  </a:moveTo>
                  <a:lnTo>
                    <a:pt x="87" y="0"/>
                  </a:lnTo>
                  <a:lnTo>
                    <a:pt x="87" y="15"/>
                  </a:lnTo>
                  <a:lnTo>
                    <a:pt x="17" y="15"/>
                  </a:lnTo>
                  <a:lnTo>
                    <a:pt x="17" y="58"/>
                  </a:lnTo>
                  <a:lnTo>
                    <a:pt x="83" y="58"/>
                  </a:lnTo>
                  <a:lnTo>
                    <a:pt x="83" y="73"/>
                  </a:lnTo>
                  <a:lnTo>
                    <a:pt x="17" y="73"/>
                  </a:lnTo>
                  <a:lnTo>
                    <a:pt x="17" y="122"/>
                  </a:lnTo>
                  <a:lnTo>
                    <a:pt x="90" y="122"/>
                  </a:lnTo>
                  <a:lnTo>
                    <a:pt x="90" y="137"/>
                  </a:lnTo>
                  <a:lnTo>
                    <a:pt x="0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45"/>
            <p:cNvSpPr>
              <a:spLocks noEditPoints="1"/>
            </p:cNvSpPr>
            <p:nvPr/>
          </p:nvSpPr>
          <p:spPr bwMode="auto">
            <a:xfrm>
              <a:off x="3430708" y="901248"/>
              <a:ext cx="227013" cy="227012"/>
            </a:xfrm>
            <a:custGeom>
              <a:avLst/>
              <a:gdLst>
                <a:gd name="T0" fmla="*/ 71 w 143"/>
                <a:gd name="T1" fmla="*/ 15 h 143"/>
                <a:gd name="T2" fmla="*/ 54 w 143"/>
                <a:gd name="T3" fmla="*/ 18 h 143"/>
                <a:gd name="T4" fmla="*/ 39 w 143"/>
                <a:gd name="T5" fmla="*/ 25 h 143"/>
                <a:gd name="T6" fmla="*/ 27 w 143"/>
                <a:gd name="T7" fmla="*/ 37 h 143"/>
                <a:gd name="T8" fmla="*/ 19 w 143"/>
                <a:gd name="T9" fmla="*/ 54 h 143"/>
                <a:gd name="T10" fmla="*/ 18 w 143"/>
                <a:gd name="T11" fmla="*/ 72 h 143"/>
                <a:gd name="T12" fmla="*/ 19 w 143"/>
                <a:gd name="T13" fmla="*/ 89 h 143"/>
                <a:gd name="T14" fmla="*/ 27 w 143"/>
                <a:gd name="T15" fmla="*/ 106 h 143"/>
                <a:gd name="T16" fmla="*/ 39 w 143"/>
                <a:gd name="T17" fmla="*/ 118 h 143"/>
                <a:gd name="T18" fmla="*/ 54 w 143"/>
                <a:gd name="T19" fmla="*/ 125 h 143"/>
                <a:gd name="T20" fmla="*/ 71 w 143"/>
                <a:gd name="T21" fmla="*/ 128 h 143"/>
                <a:gd name="T22" fmla="*/ 89 w 143"/>
                <a:gd name="T23" fmla="*/ 125 h 143"/>
                <a:gd name="T24" fmla="*/ 104 w 143"/>
                <a:gd name="T25" fmla="*/ 118 h 143"/>
                <a:gd name="T26" fmla="*/ 116 w 143"/>
                <a:gd name="T27" fmla="*/ 106 h 143"/>
                <a:gd name="T28" fmla="*/ 124 w 143"/>
                <a:gd name="T29" fmla="*/ 89 h 143"/>
                <a:gd name="T30" fmla="*/ 125 w 143"/>
                <a:gd name="T31" fmla="*/ 72 h 143"/>
                <a:gd name="T32" fmla="*/ 124 w 143"/>
                <a:gd name="T33" fmla="*/ 54 h 143"/>
                <a:gd name="T34" fmla="*/ 116 w 143"/>
                <a:gd name="T35" fmla="*/ 37 h 143"/>
                <a:gd name="T36" fmla="*/ 104 w 143"/>
                <a:gd name="T37" fmla="*/ 25 h 143"/>
                <a:gd name="T38" fmla="*/ 89 w 143"/>
                <a:gd name="T39" fmla="*/ 18 h 143"/>
                <a:gd name="T40" fmla="*/ 71 w 143"/>
                <a:gd name="T41" fmla="*/ 15 h 143"/>
                <a:gd name="T42" fmla="*/ 71 w 143"/>
                <a:gd name="T43" fmla="*/ 0 h 143"/>
                <a:gd name="T44" fmla="*/ 95 w 143"/>
                <a:gd name="T45" fmla="*/ 3 h 143"/>
                <a:gd name="T46" fmla="*/ 115 w 143"/>
                <a:gd name="T47" fmla="*/ 13 h 143"/>
                <a:gd name="T48" fmla="*/ 130 w 143"/>
                <a:gd name="T49" fmla="*/ 28 h 143"/>
                <a:gd name="T50" fmla="*/ 140 w 143"/>
                <a:gd name="T51" fmla="*/ 48 h 143"/>
                <a:gd name="T52" fmla="*/ 143 w 143"/>
                <a:gd name="T53" fmla="*/ 72 h 143"/>
                <a:gd name="T54" fmla="*/ 140 w 143"/>
                <a:gd name="T55" fmla="*/ 95 h 143"/>
                <a:gd name="T56" fmla="*/ 130 w 143"/>
                <a:gd name="T57" fmla="*/ 115 h 143"/>
                <a:gd name="T58" fmla="*/ 115 w 143"/>
                <a:gd name="T59" fmla="*/ 130 h 143"/>
                <a:gd name="T60" fmla="*/ 95 w 143"/>
                <a:gd name="T61" fmla="*/ 140 h 143"/>
                <a:gd name="T62" fmla="*/ 71 w 143"/>
                <a:gd name="T63" fmla="*/ 143 h 143"/>
                <a:gd name="T64" fmla="*/ 48 w 143"/>
                <a:gd name="T65" fmla="*/ 140 h 143"/>
                <a:gd name="T66" fmla="*/ 28 w 143"/>
                <a:gd name="T67" fmla="*/ 130 h 143"/>
                <a:gd name="T68" fmla="*/ 13 w 143"/>
                <a:gd name="T69" fmla="*/ 115 h 143"/>
                <a:gd name="T70" fmla="*/ 3 w 143"/>
                <a:gd name="T71" fmla="*/ 95 h 143"/>
                <a:gd name="T72" fmla="*/ 0 w 143"/>
                <a:gd name="T73" fmla="*/ 72 h 143"/>
                <a:gd name="T74" fmla="*/ 3 w 143"/>
                <a:gd name="T75" fmla="*/ 48 h 143"/>
                <a:gd name="T76" fmla="*/ 13 w 143"/>
                <a:gd name="T77" fmla="*/ 28 h 143"/>
                <a:gd name="T78" fmla="*/ 28 w 143"/>
                <a:gd name="T79" fmla="*/ 13 h 143"/>
                <a:gd name="T80" fmla="*/ 48 w 143"/>
                <a:gd name="T81" fmla="*/ 3 h 143"/>
                <a:gd name="T82" fmla="*/ 71 w 143"/>
                <a:gd name="T83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3" h="143">
                  <a:moveTo>
                    <a:pt x="71" y="15"/>
                  </a:moveTo>
                  <a:lnTo>
                    <a:pt x="54" y="18"/>
                  </a:lnTo>
                  <a:lnTo>
                    <a:pt x="39" y="25"/>
                  </a:lnTo>
                  <a:lnTo>
                    <a:pt x="27" y="37"/>
                  </a:lnTo>
                  <a:lnTo>
                    <a:pt x="19" y="54"/>
                  </a:lnTo>
                  <a:lnTo>
                    <a:pt x="18" y="72"/>
                  </a:lnTo>
                  <a:lnTo>
                    <a:pt x="19" y="89"/>
                  </a:lnTo>
                  <a:lnTo>
                    <a:pt x="27" y="106"/>
                  </a:lnTo>
                  <a:lnTo>
                    <a:pt x="39" y="118"/>
                  </a:lnTo>
                  <a:lnTo>
                    <a:pt x="54" y="125"/>
                  </a:lnTo>
                  <a:lnTo>
                    <a:pt x="71" y="128"/>
                  </a:lnTo>
                  <a:lnTo>
                    <a:pt x="89" y="125"/>
                  </a:lnTo>
                  <a:lnTo>
                    <a:pt x="104" y="118"/>
                  </a:lnTo>
                  <a:lnTo>
                    <a:pt x="116" y="106"/>
                  </a:lnTo>
                  <a:lnTo>
                    <a:pt x="124" y="89"/>
                  </a:lnTo>
                  <a:lnTo>
                    <a:pt x="125" y="72"/>
                  </a:lnTo>
                  <a:lnTo>
                    <a:pt x="124" y="54"/>
                  </a:lnTo>
                  <a:lnTo>
                    <a:pt x="116" y="37"/>
                  </a:lnTo>
                  <a:lnTo>
                    <a:pt x="104" y="25"/>
                  </a:lnTo>
                  <a:lnTo>
                    <a:pt x="89" y="18"/>
                  </a:lnTo>
                  <a:lnTo>
                    <a:pt x="71" y="15"/>
                  </a:lnTo>
                  <a:close/>
                  <a:moveTo>
                    <a:pt x="71" y="0"/>
                  </a:moveTo>
                  <a:lnTo>
                    <a:pt x="95" y="3"/>
                  </a:lnTo>
                  <a:lnTo>
                    <a:pt x="115" y="13"/>
                  </a:lnTo>
                  <a:lnTo>
                    <a:pt x="130" y="28"/>
                  </a:lnTo>
                  <a:lnTo>
                    <a:pt x="140" y="48"/>
                  </a:lnTo>
                  <a:lnTo>
                    <a:pt x="143" y="72"/>
                  </a:lnTo>
                  <a:lnTo>
                    <a:pt x="140" y="95"/>
                  </a:lnTo>
                  <a:lnTo>
                    <a:pt x="130" y="115"/>
                  </a:lnTo>
                  <a:lnTo>
                    <a:pt x="115" y="130"/>
                  </a:lnTo>
                  <a:lnTo>
                    <a:pt x="95" y="140"/>
                  </a:lnTo>
                  <a:lnTo>
                    <a:pt x="71" y="143"/>
                  </a:lnTo>
                  <a:lnTo>
                    <a:pt x="48" y="140"/>
                  </a:lnTo>
                  <a:lnTo>
                    <a:pt x="28" y="130"/>
                  </a:lnTo>
                  <a:lnTo>
                    <a:pt x="13" y="115"/>
                  </a:lnTo>
                  <a:lnTo>
                    <a:pt x="3" y="95"/>
                  </a:lnTo>
                  <a:lnTo>
                    <a:pt x="0" y="72"/>
                  </a:lnTo>
                  <a:lnTo>
                    <a:pt x="3" y="48"/>
                  </a:lnTo>
                  <a:lnTo>
                    <a:pt x="13" y="28"/>
                  </a:lnTo>
                  <a:lnTo>
                    <a:pt x="28" y="13"/>
                  </a:lnTo>
                  <a:lnTo>
                    <a:pt x="48" y="3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46"/>
            <p:cNvSpPr>
              <a:spLocks noEditPoints="1"/>
            </p:cNvSpPr>
            <p:nvPr/>
          </p:nvSpPr>
          <p:spPr bwMode="auto">
            <a:xfrm>
              <a:off x="3700583" y="906011"/>
              <a:ext cx="139700" cy="217487"/>
            </a:xfrm>
            <a:custGeom>
              <a:avLst/>
              <a:gdLst>
                <a:gd name="T0" fmla="*/ 15 w 88"/>
                <a:gd name="T1" fmla="*/ 15 h 137"/>
                <a:gd name="T2" fmla="*/ 15 w 88"/>
                <a:gd name="T3" fmla="*/ 61 h 137"/>
                <a:gd name="T4" fmla="*/ 43 w 88"/>
                <a:gd name="T5" fmla="*/ 61 h 137"/>
                <a:gd name="T6" fmla="*/ 54 w 88"/>
                <a:gd name="T7" fmla="*/ 60 h 137"/>
                <a:gd name="T8" fmla="*/ 63 w 88"/>
                <a:gd name="T9" fmla="*/ 55 h 137"/>
                <a:gd name="T10" fmla="*/ 69 w 88"/>
                <a:gd name="T11" fmla="*/ 48 h 137"/>
                <a:gd name="T12" fmla="*/ 70 w 88"/>
                <a:gd name="T13" fmla="*/ 37 h 137"/>
                <a:gd name="T14" fmla="*/ 69 w 88"/>
                <a:gd name="T15" fmla="*/ 28 h 137"/>
                <a:gd name="T16" fmla="*/ 63 w 88"/>
                <a:gd name="T17" fmla="*/ 21 h 137"/>
                <a:gd name="T18" fmla="*/ 54 w 88"/>
                <a:gd name="T19" fmla="*/ 16 h 137"/>
                <a:gd name="T20" fmla="*/ 43 w 88"/>
                <a:gd name="T21" fmla="*/ 15 h 137"/>
                <a:gd name="T22" fmla="*/ 15 w 88"/>
                <a:gd name="T23" fmla="*/ 15 h 137"/>
                <a:gd name="T24" fmla="*/ 0 w 88"/>
                <a:gd name="T25" fmla="*/ 0 h 137"/>
                <a:gd name="T26" fmla="*/ 40 w 88"/>
                <a:gd name="T27" fmla="*/ 0 h 137"/>
                <a:gd name="T28" fmla="*/ 55 w 88"/>
                <a:gd name="T29" fmla="*/ 1 h 137"/>
                <a:gd name="T30" fmla="*/ 67 w 88"/>
                <a:gd name="T31" fmla="*/ 4 h 137"/>
                <a:gd name="T32" fmla="*/ 79 w 88"/>
                <a:gd name="T33" fmla="*/ 12 h 137"/>
                <a:gd name="T34" fmla="*/ 85 w 88"/>
                <a:gd name="T35" fmla="*/ 22 h 137"/>
                <a:gd name="T36" fmla="*/ 88 w 88"/>
                <a:gd name="T37" fmla="*/ 37 h 137"/>
                <a:gd name="T38" fmla="*/ 85 w 88"/>
                <a:gd name="T39" fmla="*/ 54 h 137"/>
                <a:gd name="T40" fmla="*/ 78 w 88"/>
                <a:gd name="T41" fmla="*/ 64 h 137"/>
                <a:gd name="T42" fmla="*/ 67 w 88"/>
                <a:gd name="T43" fmla="*/ 72 h 137"/>
                <a:gd name="T44" fmla="*/ 55 w 88"/>
                <a:gd name="T45" fmla="*/ 75 h 137"/>
                <a:gd name="T46" fmla="*/ 43 w 88"/>
                <a:gd name="T47" fmla="*/ 76 h 137"/>
                <a:gd name="T48" fmla="*/ 15 w 88"/>
                <a:gd name="T49" fmla="*/ 76 h 137"/>
                <a:gd name="T50" fmla="*/ 15 w 88"/>
                <a:gd name="T51" fmla="*/ 137 h 137"/>
                <a:gd name="T52" fmla="*/ 0 w 88"/>
                <a:gd name="T53" fmla="*/ 137 h 137"/>
                <a:gd name="T54" fmla="*/ 0 w 88"/>
                <a:gd name="T55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8" h="137">
                  <a:moveTo>
                    <a:pt x="15" y="15"/>
                  </a:moveTo>
                  <a:lnTo>
                    <a:pt x="15" y="61"/>
                  </a:lnTo>
                  <a:lnTo>
                    <a:pt x="43" y="61"/>
                  </a:lnTo>
                  <a:lnTo>
                    <a:pt x="54" y="60"/>
                  </a:lnTo>
                  <a:lnTo>
                    <a:pt x="63" y="55"/>
                  </a:lnTo>
                  <a:lnTo>
                    <a:pt x="69" y="48"/>
                  </a:lnTo>
                  <a:lnTo>
                    <a:pt x="70" y="37"/>
                  </a:lnTo>
                  <a:lnTo>
                    <a:pt x="69" y="28"/>
                  </a:lnTo>
                  <a:lnTo>
                    <a:pt x="63" y="21"/>
                  </a:lnTo>
                  <a:lnTo>
                    <a:pt x="54" y="16"/>
                  </a:lnTo>
                  <a:lnTo>
                    <a:pt x="43" y="15"/>
                  </a:lnTo>
                  <a:lnTo>
                    <a:pt x="15" y="15"/>
                  </a:lnTo>
                  <a:close/>
                  <a:moveTo>
                    <a:pt x="0" y="0"/>
                  </a:moveTo>
                  <a:lnTo>
                    <a:pt x="40" y="0"/>
                  </a:lnTo>
                  <a:lnTo>
                    <a:pt x="55" y="1"/>
                  </a:lnTo>
                  <a:lnTo>
                    <a:pt x="67" y="4"/>
                  </a:lnTo>
                  <a:lnTo>
                    <a:pt x="79" y="12"/>
                  </a:lnTo>
                  <a:lnTo>
                    <a:pt x="85" y="22"/>
                  </a:lnTo>
                  <a:lnTo>
                    <a:pt x="88" y="37"/>
                  </a:lnTo>
                  <a:lnTo>
                    <a:pt x="85" y="54"/>
                  </a:lnTo>
                  <a:lnTo>
                    <a:pt x="78" y="64"/>
                  </a:lnTo>
                  <a:lnTo>
                    <a:pt x="67" y="72"/>
                  </a:lnTo>
                  <a:lnTo>
                    <a:pt x="55" y="75"/>
                  </a:lnTo>
                  <a:lnTo>
                    <a:pt x="43" y="76"/>
                  </a:lnTo>
                  <a:lnTo>
                    <a:pt x="15" y="76"/>
                  </a:lnTo>
                  <a:lnTo>
                    <a:pt x="15" y="137"/>
                  </a:lnTo>
                  <a:lnTo>
                    <a:pt x="0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47"/>
            <p:cNvSpPr>
              <a:spLocks/>
            </p:cNvSpPr>
            <p:nvPr/>
          </p:nvSpPr>
          <p:spPr bwMode="auto">
            <a:xfrm>
              <a:off x="3883146" y="906011"/>
              <a:ext cx="125413" cy="217487"/>
            </a:xfrm>
            <a:custGeom>
              <a:avLst/>
              <a:gdLst>
                <a:gd name="T0" fmla="*/ 0 w 79"/>
                <a:gd name="T1" fmla="*/ 0 h 137"/>
                <a:gd name="T2" fmla="*/ 15 w 79"/>
                <a:gd name="T3" fmla="*/ 0 h 137"/>
                <a:gd name="T4" fmla="*/ 15 w 79"/>
                <a:gd name="T5" fmla="*/ 122 h 137"/>
                <a:gd name="T6" fmla="*/ 79 w 79"/>
                <a:gd name="T7" fmla="*/ 122 h 137"/>
                <a:gd name="T8" fmla="*/ 79 w 79"/>
                <a:gd name="T9" fmla="*/ 137 h 137"/>
                <a:gd name="T10" fmla="*/ 0 w 79"/>
                <a:gd name="T11" fmla="*/ 137 h 137"/>
                <a:gd name="T12" fmla="*/ 0 w 79"/>
                <a:gd name="T13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37">
                  <a:moveTo>
                    <a:pt x="0" y="0"/>
                  </a:moveTo>
                  <a:lnTo>
                    <a:pt x="15" y="0"/>
                  </a:lnTo>
                  <a:lnTo>
                    <a:pt x="15" y="122"/>
                  </a:lnTo>
                  <a:lnTo>
                    <a:pt x="79" y="122"/>
                  </a:lnTo>
                  <a:lnTo>
                    <a:pt x="79" y="137"/>
                  </a:lnTo>
                  <a:lnTo>
                    <a:pt x="0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48"/>
            <p:cNvSpPr>
              <a:spLocks/>
            </p:cNvSpPr>
            <p:nvPr/>
          </p:nvSpPr>
          <p:spPr bwMode="auto">
            <a:xfrm>
              <a:off x="4033958" y="906011"/>
              <a:ext cx="144463" cy="217487"/>
            </a:xfrm>
            <a:custGeom>
              <a:avLst/>
              <a:gdLst>
                <a:gd name="T0" fmla="*/ 0 w 91"/>
                <a:gd name="T1" fmla="*/ 0 h 137"/>
                <a:gd name="T2" fmla="*/ 87 w 91"/>
                <a:gd name="T3" fmla="*/ 0 h 137"/>
                <a:gd name="T4" fmla="*/ 87 w 91"/>
                <a:gd name="T5" fmla="*/ 15 h 137"/>
                <a:gd name="T6" fmla="*/ 17 w 91"/>
                <a:gd name="T7" fmla="*/ 15 h 137"/>
                <a:gd name="T8" fmla="*/ 17 w 91"/>
                <a:gd name="T9" fmla="*/ 58 h 137"/>
                <a:gd name="T10" fmla="*/ 82 w 91"/>
                <a:gd name="T11" fmla="*/ 58 h 137"/>
                <a:gd name="T12" fmla="*/ 82 w 91"/>
                <a:gd name="T13" fmla="*/ 73 h 137"/>
                <a:gd name="T14" fmla="*/ 17 w 91"/>
                <a:gd name="T15" fmla="*/ 73 h 137"/>
                <a:gd name="T16" fmla="*/ 17 w 91"/>
                <a:gd name="T17" fmla="*/ 122 h 137"/>
                <a:gd name="T18" fmla="*/ 91 w 91"/>
                <a:gd name="T19" fmla="*/ 122 h 137"/>
                <a:gd name="T20" fmla="*/ 91 w 91"/>
                <a:gd name="T21" fmla="*/ 137 h 137"/>
                <a:gd name="T22" fmla="*/ 0 w 91"/>
                <a:gd name="T23" fmla="*/ 137 h 137"/>
                <a:gd name="T24" fmla="*/ 0 w 91"/>
                <a:gd name="T25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" h="137">
                  <a:moveTo>
                    <a:pt x="0" y="0"/>
                  </a:moveTo>
                  <a:lnTo>
                    <a:pt x="87" y="0"/>
                  </a:lnTo>
                  <a:lnTo>
                    <a:pt x="87" y="15"/>
                  </a:lnTo>
                  <a:lnTo>
                    <a:pt x="17" y="15"/>
                  </a:lnTo>
                  <a:lnTo>
                    <a:pt x="17" y="58"/>
                  </a:lnTo>
                  <a:lnTo>
                    <a:pt x="82" y="58"/>
                  </a:lnTo>
                  <a:lnTo>
                    <a:pt x="82" y="73"/>
                  </a:lnTo>
                  <a:lnTo>
                    <a:pt x="17" y="73"/>
                  </a:lnTo>
                  <a:lnTo>
                    <a:pt x="17" y="122"/>
                  </a:lnTo>
                  <a:lnTo>
                    <a:pt x="91" y="122"/>
                  </a:lnTo>
                  <a:lnTo>
                    <a:pt x="91" y="137"/>
                  </a:lnTo>
                  <a:lnTo>
                    <a:pt x="0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4546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 164"/>
          <p:cNvGrpSpPr/>
          <p:nvPr/>
        </p:nvGrpSpPr>
        <p:grpSpPr>
          <a:xfrm>
            <a:off x="693731" y="875578"/>
            <a:ext cx="3701548" cy="632907"/>
            <a:chOff x="1645010" y="116877"/>
            <a:chExt cx="3701548" cy="632907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645010" y="116877"/>
              <a:ext cx="3701548" cy="632907"/>
            </a:xfrm>
            <a:prstGeom prst="rect">
              <a:avLst/>
            </a:prstGeom>
            <a:solidFill>
              <a:srgbClr val="F17C05"/>
            </a:solidFill>
            <a:ln w="0">
              <a:solidFill>
                <a:srgbClr val="F17C05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1737069" y="347025"/>
              <a:ext cx="233984" cy="272342"/>
            </a:xfrm>
            <a:custGeom>
              <a:avLst/>
              <a:gdLst>
                <a:gd name="T0" fmla="*/ 69 w 121"/>
                <a:gd name="T1" fmla="*/ 0 h 142"/>
                <a:gd name="T2" fmla="*/ 87 w 121"/>
                <a:gd name="T3" fmla="*/ 1 h 142"/>
                <a:gd name="T4" fmla="*/ 103 w 121"/>
                <a:gd name="T5" fmla="*/ 9 h 142"/>
                <a:gd name="T6" fmla="*/ 118 w 121"/>
                <a:gd name="T7" fmla="*/ 21 h 142"/>
                <a:gd name="T8" fmla="*/ 103 w 121"/>
                <a:gd name="T9" fmla="*/ 31 h 142"/>
                <a:gd name="T10" fmla="*/ 94 w 121"/>
                <a:gd name="T11" fmla="*/ 22 h 142"/>
                <a:gd name="T12" fmla="*/ 83 w 121"/>
                <a:gd name="T13" fmla="*/ 16 h 142"/>
                <a:gd name="T14" fmla="*/ 69 w 121"/>
                <a:gd name="T15" fmla="*/ 15 h 142"/>
                <a:gd name="T16" fmla="*/ 53 w 121"/>
                <a:gd name="T17" fmla="*/ 18 h 142"/>
                <a:gd name="T18" fmla="*/ 38 w 121"/>
                <a:gd name="T19" fmla="*/ 27 h 142"/>
                <a:gd name="T20" fmla="*/ 26 w 121"/>
                <a:gd name="T21" fmla="*/ 39 h 142"/>
                <a:gd name="T22" fmla="*/ 20 w 121"/>
                <a:gd name="T23" fmla="*/ 53 h 142"/>
                <a:gd name="T24" fmla="*/ 17 w 121"/>
                <a:gd name="T25" fmla="*/ 71 h 142"/>
                <a:gd name="T26" fmla="*/ 20 w 121"/>
                <a:gd name="T27" fmla="*/ 89 h 142"/>
                <a:gd name="T28" fmla="*/ 26 w 121"/>
                <a:gd name="T29" fmla="*/ 105 h 142"/>
                <a:gd name="T30" fmla="*/ 38 w 121"/>
                <a:gd name="T31" fmla="*/ 117 h 142"/>
                <a:gd name="T32" fmla="*/ 53 w 121"/>
                <a:gd name="T33" fmla="*/ 124 h 142"/>
                <a:gd name="T34" fmla="*/ 69 w 121"/>
                <a:gd name="T35" fmla="*/ 127 h 142"/>
                <a:gd name="T36" fmla="*/ 86 w 121"/>
                <a:gd name="T37" fmla="*/ 126 h 142"/>
                <a:gd name="T38" fmla="*/ 97 w 121"/>
                <a:gd name="T39" fmla="*/ 118 h 142"/>
                <a:gd name="T40" fmla="*/ 109 w 121"/>
                <a:gd name="T41" fmla="*/ 108 h 142"/>
                <a:gd name="T42" fmla="*/ 121 w 121"/>
                <a:gd name="T43" fmla="*/ 118 h 142"/>
                <a:gd name="T44" fmla="*/ 106 w 121"/>
                <a:gd name="T45" fmla="*/ 132 h 142"/>
                <a:gd name="T46" fmla="*/ 90 w 121"/>
                <a:gd name="T47" fmla="*/ 141 h 142"/>
                <a:gd name="T48" fmla="*/ 69 w 121"/>
                <a:gd name="T49" fmla="*/ 142 h 142"/>
                <a:gd name="T50" fmla="*/ 47 w 121"/>
                <a:gd name="T51" fmla="*/ 139 h 142"/>
                <a:gd name="T52" fmla="*/ 28 w 121"/>
                <a:gd name="T53" fmla="*/ 129 h 142"/>
                <a:gd name="T54" fmla="*/ 13 w 121"/>
                <a:gd name="T55" fmla="*/ 114 h 142"/>
                <a:gd name="T56" fmla="*/ 4 w 121"/>
                <a:gd name="T57" fmla="*/ 95 h 142"/>
                <a:gd name="T58" fmla="*/ 0 w 121"/>
                <a:gd name="T59" fmla="*/ 71 h 142"/>
                <a:gd name="T60" fmla="*/ 4 w 121"/>
                <a:gd name="T61" fmla="*/ 49 h 142"/>
                <a:gd name="T62" fmla="*/ 13 w 121"/>
                <a:gd name="T63" fmla="*/ 28 h 142"/>
                <a:gd name="T64" fmla="*/ 28 w 121"/>
                <a:gd name="T65" fmla="*/ 13 h 142"/>
                <a:gd name="T66" fmla="*/ 47 w 121"/>
                <a:gd name="T67" fmla="*/ 3 h 142"/>
                <a:gd name="T68" fmla="*/ 69 w 121"/>
                <a:gd name="T6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1" h="142">
                  <a:moveTo>
                    <a:pt x="69" y="0"/>
                  </a:moveTo>
                  <a:lnTo>
                    <a:pt x="87" y="1"/>
                  </a:lnTo>
                  <a:lnTo>
                    <a:pt x="103" y="9"/>
                  </a:lnTo>
                  <a:lnTo>
                    <a:pt x="118" y="21"/>
                  </a:lnTo>
                  <a:lnTo>
                    <a:pt x="103" y="31"/>
                  </a:lnTo>
                  <a:lnTo>
                    <a:pt x="94" y="22"/>
                  </a:lnTo>
                  <a:lnTo>
                    <a:pt x="83" y="16"/>
                  </a:lnTo>
                  <a:lnTo>
                    <a:pt x="69" y="15"/>
                  </a:lnTo>
                  <a:lnTo>
                    <a:pt x="53" y="18"/>
                  </a:lnTo>
                  <a:lnTo>
                    <a:pt x="38" y="27"/>
                  </a:lnTo>
                  <a:lnTo>
                    <a:pt x="26" y="39"/>
                  </a:lnTo>
                  <a:lnTo>
                    <a:pt x="20" y="53"/>
                  </a:lnTo>
                  <a:lnTo>
                    <a:pt x="17" y="71"/>
                  </a:lnTo>
                  <a:lnTo>
                    <a:pt x="20" y="89"/>
                  </a:lnTo>
                  <a:lnTo>
                    <a:pt x="26" y="105"/>
                  </a:lnTo>
                  <a:lnTo>
                    <a:pt x="38" y="117"/>
                  </a:lnTo>
                  <a:lnTo>
                    <a:pt x="53" y="124"/>
                  </a:lnTo>
                  <a:lnTo>
                    <a:pt x="69" y="127"/>
                  </a:lnTo>
                  <a:lnTo>
                    <a:pt x="86" y="126"/>
                  </a:lnTo>
                  <a:lnTo>
                    <a:pt x="97" y="118"/>
                  </a:lnTo>
                  <a:lnTo>
                    <a:pt x="109" y="108"/>
                  </a:lnTo>
                  <a:lnTo>
                    <a:pt x="121" y="118"/>
                  </a:lnTo>
                  <a:lnTo>
                    <a:pt x="106" y="132"/>
                  </a:lnTo>
                  <a:lnTo>
                    <a:pt x="90" y="141"/>
                  </a:lnTo>
                  <a:lnTo>
                    <a:pt x="69" y="142"/>
                  </a:lnTo>
                  <a:lnTo>
                    <a:pt x="47" y="139"/>
                  </a:lnTo>
                  <a:lnTo>
                    <a:pt x="28" y="129"/>
                  </a:lnTo>
                  <a:lnTo>
                    <a:pt x="13" y="114"/>
                  </a:lnTo>
                  <a:lnTo>
                    <a:pt x="4" y="95"/>
                  </a:lnTo>
                  <a:lnTo>
                    <a:pt x="0" y="71"/>
                  </a:lnTo>
                  <a:lnTo>
                    <a:pt x="4" y="49"/>
                  </a:lnTo>
                  <a:lnTo>
                    <a:pt x="13" y="28"/>
                  </a:lnTo>
                  <a:lnTo>
                    <a:pt x="28" y="13"/>
                  </a:lnTo>
                  <a:lnTo>
                    <a:pt x="47" y="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 noEditPoints="1"/>
            </p:cNvSpPr>
            <p:nvPr/>
          </p:nvSpPr>
          <p:spPr bwMode="auto">
            <a:xfrm>
              <a:off x="1997904" y="347025"/>
              <a:ext cx="272342" cy="272342"/>
            </a:xfrm>
            <a:custGeom>
              <a:avLst/>
              <a:gdLst>
                <a:gd name="T0" fmla="*/ 71 w 142"/>
                <a:gd name="T1" fmla="*/ 15 h 142"/>
                <a:gd name="T2" fmla="*/ 53 w 142"/>
                <a:gd name="T3" fmla="*/ 18 h 142"/>
                <a:gd name="T4" fmla="*/ 38 w 142"/>
                <a:gd name="T5" fmla="*/ 25 h 142"/>
                <a:gd name="T6" fmla="*/ 26 w 142"/>
                <a:gd name="T7" fmla="*/ 37 h 142"/>
                <a:gd name="T8" fmla="*/ 19 w 142"/>
                <a:gd name="T9" fmla="*/ 53 h 142"/>
                <a:gd name="T10" fmla="*/ 16 w 142"/>
                <a:gd name="T11" fmla="*/ 71 h 142"/>
                <a:gd name="T12" fmla="*/ 19 w 142"/>
                <a:gd name="T13" fmla="*/ 89 h 142"/>
                <a:gd name="T14" fmla="*/ 26 w 142"/>
                <a:gd name="T15" fmla="*/ 105 h 142"/>
                <a:gd name="T16" fmla="*/ 38 w 142"/>
                <a:gd name="T17" fmla="*/ 117 h 142"/>
                <a:gd name="T18" fmla="*/ 53 w 142"/>
                <a:gd name="T19" fmla="*/ 124 h 142"/>
                <a:gd name="T20" fmla="*/ 71 w 142"/>
                <a:gd name="T21" fmla="*/ 127 h 142"/>
                <a:gd name="T22" fmla="*/ 89 w 142"/>
                <a:gd name="T23" fmla="*/ 124 h 142"/>
                <a:gd name="T24" fmla="*/ 103 w 142"/>
                <a:gd name="T25" fmla="*/ 117 h 142"/>
                <a:gd name="T26" fmla="*/ 115 w 142"/>
                <a:gd name="T27" fmla="*/ 105 h 142"/>
                <a:gd name="T28" fmla="*/ 121 w 142"/>
                <a:gd name="T29" fmla="*/ 89 h 142"/>
                <a:gd name="T30" fmla="*/ 124 w 142"/>
                <a:gd name="T31" fmla="*/ 71 h 142"/>
                <a:gd name="T32" fmla="*/ 121 w 142"/>
                <a:gd name="T33" fmla="*/ 53 h 142"/>
                <a:gd name="T34" fmla="*/ 115 w 142"/>
                <a:gd name="T35" fmla="*/ 37 h 142"/>
                <a:gd name="T36" fmla="*/ 103 w 142"/>
                <a:gd name="T37" fmla="*/ 25 h 142"/>
                <a:gd name="T38" fmla="*/ 89 w 142"/>
                <a:gd name="T39" fmla="*/ 18 h 142"/>
                <a:gd name="T40" fmla="*/ 71 w 142"/>
                <a:gd name="T41" fmla="*/ 15 h 142"/>
                <a:gd name="T42" fmla="*/ 71 w 142"/>
                <a:gd name="T43" fmla="*/ 0 h 142"/>
                <a:gd name="T44" fmla="*/ 95 w 142"/>
                <a:gd name="T45" fmla="*/ 3 h 142"/>
                <a:gd name="T46" fmla="*/ 114 w 142"/>
                <a:gd name="T47" fmla="*/ 13 h 142"/>
                <a:gd name="T48" fmla="*/ 129 w 142"/>
                <a:gd name="T49" fmla="*/ 28 h 142"/>
                <a:gd name="T50" fmla="*/ 139 w 142"/>
                <a:gd name="T51" fmla="*/ 47 h 142"/>
                <a:gd name="T52" fmla="*/ 142 w 142"/>
                <a:gd name="T53" fmla="*/ 71 h 142"/>
                <a:gd name="T54" fmla="*/ 139 w 142"/>
                <a:gd name="T55" fmla="*/ 95 h 142"/>
                <a:gd name="T56" fmla="*/ 129 w 142"/>
                <a:gd name="T57" fmla="*/ 114 h 142"/>
                <a:gd name="T58" fmla="*/ 114 w 142"/>
                <a:gd name="T59" fmla="*/ 129 h 142"/>
                <a:gd name="T60" fmla="*/ 95 w 142"/>
                <a:gd name="T61" fmla="*/ 139 h 142"/>
                <a:gd name="T62" fmla="*/ 71 w 142"/>
                <a:gd name="T63" fmla="*/ 142 h 142"/>
                <a:gd name="T64" fmla="*/ 47 w 142"/>
                <a:gd name="T65" fmla="*/ 139 h 142"/>
                <a:gd name="T66" fmla="*/ 28 w 142"/>
                <a:gd name="T67" fmla="*/ 129 h 142"/>
                <a:gd name="T68" fmla="*/ 13 w 142"/>
                <a:gd name="T69" fmla="*/ 114 h 142"/>
                <a:gd name="T70" fmla="*/ 3 w 142"/>
                <a:gd name="T71" fmla="*/ 95 h 142"/>
                <a:gd name="T72" fmla="*/ 0 w 142"/>
                <a:gd name="T73" fmla="*/ 71 h 142"/>
                <a:gd name="T74" fmla="*/ 3 w 142"/>
                <a:gd name="T75" fmla="*/ 47 h 142"/>
                <a:gd name="T76" fmla="*/ 13 w 142"/>
                <a:gd name="T77" fmla="*/ 28 h 142"/>
                <a:gd name="T78" fmla="*/ 28 w 142"/>
                <a:gd name="T79" fmla="*/ 13 h 142"/>
                <a:gd name="T80" fmla="*/ 47 w 142"/>
                <a:gd name="T81" fmla="*/ 3 h 142"/>
                <a:gd name="T82" fmla="*/ 71 w 142"/>
                <a:gd name="T8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2" h="142">
                  <a:moveTo>
                    <a:pt x="71" y="15"/>
                  </a:moveTo>
                  <a:lnTo>
                    <a:pt x="53" y="18"/>
                  </a:lnTo>
                  <a:lnTo>
                    <a:pt x="38" y="25"/>
                  </a:lnTo>
                  <a:lnTo>
                    <a:pt x="26" y="37"/>
                  </a:lnTo>
                  <a:lnTo>
                    <a:pt x="19" y="53"/>
                  </a:lnTo>
                  <a:lnTo>
                    <a:pt x="16" y="71"/>
                  </a:lnTo>
                  <a:lnTo>
                    <a:pt x="19" y="89"/>
                  </a:lnTo>
                  <a:lnTo>
                    <a:pt x="26" y="105"/>
                  </a:lnTo>
                  <a:lnTo>
                    <a:pt x="38" y="117"/>
                  </a:lnTo>
                  <a:lnTo>
                    <a:pt x="53" y="124"/>
                  </a:lnTo>
                  <a:lnTo>
                    <a:pt x="71" y="127"/>
                  </a:lnTo>
                  <a:lnTo>
                    <a:pt x="89" y="124"/>
                  </a:lnTo>
                  <a:lnTo>
                    <a:pt x="103" y="117"/>
                  </a:lnTo>
                  <a:lnTo>
                    <a:pt x="115" y="105"/>
                  </a:lnTo>
                  <a:lnTo>
                    <a:pt x="121" y="89"/>
                  </a:lnTo>
                  <a:lnTo>
                    <a:pt x="124" y="71"/>
                  </a:lnTo>
                  <a:lnTo>
                    <a:pt x="121" y="53"/>
                  </a:lnTo>
                  <a:lnTo>
                    <a:pt x="115" y="37"/>
                  </a:lnTo>
                  <a:lnTo>
                    <a:pt x="103" y="25"/>
                  </a:lnTo>
                  <a:lnTo>
                    <a:pt x="89" y="18"/>
                  </a:lnTo>
                  <a:lnTo>
                    <a:pt x="71" y="15"/>
                  </a:lnTo>
                  <a:close/>
                  <a:moveTo>
                    <a:pt x="71" y="0"/>
                  </a:moveTo>
                  <a:lnTo>
                    <a:pt x="95" y="3"/>
                  </a:lnTo>
                  <a:lnTo>
                    <a:pt x="114" y="13"/>
                  </a:lnTo>
                  <a:lnTo>
                    <a:pt x="129" y="28"/>
                  </a:lnTo>
                  <a:lnTo>
                    <a:pt x="139" y="47"/>
                  </a:lnTo>
                  <a:lnTo>
                    <a:pt x="142" y="71"/>
                  </a:lnTo>
                  <a:lnTo>
                    <a:pt x="139" y="95"/>
                  </a:lnTo>
                  <a:lnTo>
                    <a:pt x="129" y="114"/>
                  </a:lnTo>
                  <a:lnTo>
                    <a:pt x="114" y="129"/>
                  </a:lnTo>
                  <a:lnTo>
                    <a:pt x="95" y="139"/>
                  </a:lnTo>
                  <a:lnTo>
                    <a:pt x="71" y="142"/>
                  </a:lnTo>
                  <a:lnTo>
                    <a:pt x="47" y="139"/>
                  </a:lnTo>
                  <a:lnTo>
                    <a:pt x="28" y="129"/>
                  </a:lnTo>
                  <a:lnTo>
                    <a:pt x="13" y="114"/>
                  </a:lnTo>
                  <a:lnTo>
                    <a:pt x="3" y="95"/>
                  </a:lnTo>
                  <a:lnTo>
                    <a:pt x="0" y="71"/>
                  </a:lnTo>
                  <a:lnTo>
                    <a:pt x="3" y="47"/>
                  </a:lnTo>
                  <a:lnTo>
                    <a:pt x="13" y="28"/>
                  </a:lnTo>
                  <a:lnTo>
                    <a:pt x="28" y="13"/>
                  </a:lnTo>
                  <a:lnTo>
                    <a:pt x="47" y="3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2320111" y="350861"/>
              <a:ext cx="268506" cy="260834"/>
            </a:xfrm>
            <a:custGeom>
              <a:avLst/>
              <a:gdLst>
                <a:gd name="T0" fmla="*/ 0 w 141"/>
                <a:gd name="T1" fmla="*/ 0 h 136"/>
                <a:gd name="T2" fmla="*/ 25 w 141"/>
                <a:gd name="T3" fmla="*/ 0 h 136"/>
                <a:gd name="T4" fmla="*/ 71 w 141"/>
                <a:gd name="T5" fmla="*/ 107 h 136"/>
                <a:gd name="T6" fmla="*/ 71 w 141"/>
                <a:gd name="T7" fmla="*/ 107 h 136"/>
                <a:gd name="T8" fmla="*/ 117 w 141"/>
                <a:gd name="T9" fmla="*/ 0 h 136"/>
                <a:gd name="T10" fmla="*/ 141 w 141"/>
                <a:gd name="T11" fmla="*/ 0 h 136"/>
                <a:gd name="T12" fmla="*/ 141 w 141"/>
                <a:gd name="T13" fmla="*/ 136 h 136"/>
                <a:gd name="T14" fmla="*/ 124 w 141"/>
                <a:gd name="T15" fmla="*/ 136 h 136"/>
                <a:gd name="T16" fmla="*/ 124 w 141"/>
                <a:gd name="T17" fmla="*/ 22 h 136"/>
                <a:gd name="T18" fmla="*/ 124 w 141"/>
                <a:gd name="T19" fmla="*/ 22 h 136"/>
                <a:gd name="T20" fmla="*/ 76 w 141"/>
                <a:gd name="T21" fmla="*/ 136 h 136"/>
                <a:gd name="T22" fmla="*/ 67 w 141"/>
                <a:gd name="T23" fmla="*/ 136 h 136"/>
                <a:gd name="T24" fmla="*/ 18 w 141"/>
                <a:gd name="T25" fmla="*/ 22 h 136"/>
                <a:gd name="T26" fmla="*/ 16 w 141"/>
                <a:gd name="T27" fmla="*/ 22 h 136"/>
                <a:gd name="T28" fmla="*/ 16 w 141"/>
                <a:gd name="T29" fmla="*/ 136 h 136"/>
                <a:gd name="T30" fmla="*/ 0 w 141"/>
                <a:gd name="T31" fmla="*/ 136 h 136"/>
                <a:gd name="T32" fmla="*/ 0 w 141"/>
                <a:gd name="T3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1" h="136">
                  <a:moveTo>
                    <a:pt x="0" y="0"/>
                  </a:moveTo>
                  <a:lnTo>
                    <a:pt x="25" y="0"/>
                  </a:lnTo>
                  <a:lnTo>
                    <a:pt x="71" y="107"/>
                  </a:lnTo>
                  <a:lnTo>
                    <a:pt x="71" y="107"/>
                  </a:lnTo>
                  <a:lnTo>
                    <a:pt x="117" y="0"/>
                  </a:lnTo>
                  <a:lnTo>
                    <a:pt x="141" y="0"/>
                  </a:lnTo>
                  <a:lnTo>
                    <a:pt x="141" y="136"/>
                  </a:lnTo>
                  <a:lnTo>
                    <a:pt x="124" y="136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76" y="136"/>
                  </a:lnTo>
                  <a:lnTo>
                    <a:pt x="67" y="136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2653826" y="350861"/>
              <a:ext cx="272342" cy="260834"/>
            </a:xfrm>
            <a:custGeom>
              <a:avLst/>
              <a:gdLst>
                <a:gd name="T0" fmla="*/ 0 w 140"/>
                <a:gd name="T1" fmla="*/ 0 h 136"/>
                <a:gd name="T2" fmla="*/ 23 w 140"/>
                <a:gd name="T3" fmla="*/ 0 h 136"/>
                <a:gd name="T4" fmla="*/ 71 w 140"/>
                <a:gd name="T5" fmla="*/ 107 h 136"/>
                <a:gd name="T6" fmla="*/ 71 w 140"/>
                <a:gd name="T7" fmla="*/ 107 h 136"/>
                <a:gd name="T8" fmla="*/ 117 w 140"/>
                <a:gd name="T9" fmla="*/ 0 h 136"/>
                <a:gd name="T10" fmla="*/ 140 w 140"/>
                <a:gd name="T11" fmla="*/ 0 h 136"/>
                <a:gd name="T12" fmla="*/ 140 w 140"/>
                <a:gd name="T13" fmla="*/ 136 h 136"/>
                <a:gd name="T14" fmla="*/ 124 w 140"/>
                <a:gd name="T15" fmla="*/ 136 h 136"/>
                <a:gd name="T16" fmla="*/ 124 w 140"/>
                <a:gd name="T17" fmla="*/ 22 h 136"/>
                <a:gd name="T18" fmla="*/ 124 w 140"/>
                <a:gd name="T19" fmla="*/ 22 h 136"/>
                <a:gd name="T20" fmla="*/ 75 w 140"/>
                <a:gd name="T21" fmla="*/ 136 h 136"/>
                <a:gd name="T22" fmla="*/ 65 w 140"/>
                <a:gd name="T23" fmla="*/ 136 h 136"/>
                <a:gd name="T24" fmla="*/ 16 w 140"/>
                <a:gd name="T25" fmla="*/ 22 h 136"/>
                <a:gd name="T26" fmla="*/ 16 w 140"/>
                <a:gd name="T27" fmla="*/ 22 h 136"/>
                <a:gd name="T28" fmla="*/ 16 w 140"/>
                <a:gd name="T29" fmla="*/ 136 h 136"/>
                <a:gd name="T30" fmla="*/ 0 w 140"/>
                <a:gd name="T31" fmla="*/ 136 h 136"/>
                <a:gd name="T32" fmla="*/ 0 w 140"/>
                <a:gd name="T3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0" h="136">
                  <a:moveTo>
                    <a:pt x="0" y="0"/>
                  </a:moveTo>
                  <a:lnTo>
                    <a:pt x="23" y="0"/>
                  </a:lnTo>
                  <a:lnTo>
                    <a:pt x="71" y="107"/>
                  </a:lnTo>
                  <a:lnTo>
                    <a:pt x="71" y="107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40" y="136"/>
                  </a:lnTo>
                  <a:lnTo>
                    <a:pt x="124" y="136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75" y="136"/>
                  </a:lnTo>
                  <a:lnTo>
                    <a:pt x="65" y="136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2987540" y="350861"/>
              <a:ext cx="199462" cy="268506"/>
            </a:xfrm>
            <a:custGeom>
              <a:avLst/>
              <a:gdLst>
                <a:gd name="T0" fmla="*/ 0 w 103"/>
                <a:gd name="T1" fmla="*/ 0 h 139"/>
                <a:gd name="T2" fmla="*/ 16 w 103"/>
                <a:gd name="T3" fmla="*/ 0 h 139"/>
                <a:gd name="T4" fmla="*/ 16 w 103"/>
                <a:gd name="T5" fmla="*/ 81 h 139"/>
                <a:gd name="T6" fmla="*/ 18 w 103"/>
                <a:gd name="T7" fmla="*/ 95 h 139"/>
                <a:gd name="T8" fmla="*/ 21 w 103"/>
                <a:gd name="T9" fmla="*/ 107 h 139"/>
                <a:gd name="T10" fmla="*/ 28 w 103"/>
                <a:gd name="T11" fmla="*/ 115 h 139"/>
                <a:gd name="T12" fmla="*/ 38 w 103"/>
                <a:gd name="T13" fmla="*/ 123 h 139"/>
                <a:gd name="T14" fmla="*/ 52 w 103"/>
                <a:gd name="T15" fmla="*/ 124 h 139"/>
                <a:gd name="T16" fmla="*/ 66 w 103"/>
                <a:gd name="T17" fmla="*/ 123 h 139"/>
                <a:gd name="T18" fmla="*/ 75 w 103"/>
                <a:gd name="T19" fmla="*/ 115 h 139"/>
                <a:gd name="T20" fmla="*/ 83 w 103"/>
                <a:gd name="T21" fmla="*/ 107 h 139"/>
                <a:gd name="T22" fmla="*/ 86 w 103"/>
                <a:gd name="T23" fmla="*/ 95 h 139"/>
                <a:gd name="T24" fmla="*/ 87 w 103"/>
                <a:gd name="T25" fmla="*/ 81 h 139"/>
                <a:gd name="T26" fmla="*/ 87 w 103"/>
                <a:gd name="T27" fmla="*/ 0 h 139"/>
                <a:gd name="T28" fmla="*/ 103 w 103"/>
                <a:gd name="T29" fmla="*/ 0 h 139"/>
                <a:gd name="T30" fmla="*/ 103 w 103"/>
                <a:gd name="T31" fmla="*/ 84 h 139"/>
                <a:gd name="T32" fmla="*/ 102 w 103"/>
                <a:gd name="T33" fmla="*/ 99 h 139"/>
                <a:gd name="T34" fmla="*/ 98 w 103"/>
                <a:gd name="T35" fmla="*/ 113 h 139"/>
                <a:gd name="T36" fmla="*/ 92 w 103"/>
                <a:gd name="T37" fmla="*/ 123 h 139"/>
                <a:gd name="T38" fmla="*/ 81 w 103"/>
                <a:gd name="T39" fmla="*/ 132 h 139"/>
                <a:gd name="T40" fmla="*/ 69 w 103"/>
                <a:gd name="T41" fmla="*/ 138 h 139"/>
                <a:gd name="T42" fmla="*/ 52 w 103"/>
                <a:gd name="T43" fmla="*/ 139 h 139"/>
                <a:gd name="T44" fmla="*/ 35 w 103"/>
                <a:gd name="T45" fmla="*/ 138 h 139"/>
                <a:gd name="T46" fmla="*/ 22 w 103"/>
                <a:gd name="T47" fmla="*/ 132 h 139"/>
                <a:gd name="T48" fmla="*/ 12 w 103"/>
                <a:gd name="T49" fmla="*/ 123 h 139"/>
                <a:gd name="T50" fmla="*/ 6 w 103"/>
                <a:gd name="T51" fmla="*/ 113 h 139"/>
                <a:gd name="T52" fmla="*/ 1 w 103"/>
                <a:gd name="T53" fmla="*/ 99 h 139"/>
                <a:gd name="T54" fmla="*/ 0 w 103"/>
                <a:gd name="T55" fmla="*/ 84 h 139"/>
                <a:gd name="T56" fmla="*/ 0 w 103"/>
                <a:gd name="T5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3" h="139">
                  <a:moveTo>
                    <a:pt x="0" y="0"/>
                  </a:moveTo>
                  <a:lnTo>
                    <a:pt x="16" y="0"/>
                  </a:lnTo>
                  <a:lnTo>
                    <a:pt x="16" y="81"/>
                  </a:lnTo>
                  <a:lnTo>
                    <a:pt x="18" y="95"/>
                  </a:lnTo>
                  <a:lnTo>
                    <a:pt x="21" y="107"/>
                  </a:lnTo>
                  <a:lnTo>
                    <a:pt x="28" y="115"/>
                  </a:lnTo>
                  <a:lnTo>
                    <a:pt x="38" y="123"/>
                  </a:lnTo>
                  <a:lnTo>
                    <a:pt x="52" y="124"/>
                  </a:lnTo>
                  <a:lnTo>
                    <a:pt x="66" y="123"/>
                  </a:lnTo>
                  <a:lnTo>
                    <a:pt x="75" y="115"/>
                  </a:lnTo>
                  <a:lnTo>
                    <a:pt x="83" y="107"/>
                  </a:lnTo>
                  <a:lnTo>
                    <a:pt x="86" y="95"/>
                  </a:lnTo>
                  <a:lnTo>
                    <a:pt x="87" y="81"/>
                  </a:lnTo>
                  <a:lnTo>
                    <a:pt x="87" y="0"/>
                  </a:lnTo>
                  <a:lnTo>
                    <a:pt x="103" y="0"/>
                  </a:lnTo>
                  <a:lnTo>
                    <a:pt x="103" y="84"/>
                  </a:lnTo>
                  <a:lnTo>
                    <a:pt x="102" y="99"/>
                  </a:lnTo>
                  <a:lnTo>
                    <a:pt x="98" y="113"/>
                  </a:lnTo>
                  <a:lnTo>
                    <a:pt x="92" y="123"/>
                  </a:lnTo>
                  <a:lnTo>
                    <a:pt x="81" y="132"/>
                  </a:lnTo>
                  <a:lnTo>
                    <a:pt x="69" y="138"/>
                  </a:lnTo>
                  <a:lnTo>
                    <a:pt x="52" y="139"/>
                  </a:lnTo>
                  <a:lnTo>
                    <a:pt x="35" y="138"/>
                  </a:lnTo>
                  <a:lnTo>
                    <a:pt x="22" y="132"/>
                  </a:lnTo>
                  <a:lnTo>
                    <a:pt x="12" y="123"/>
                  </a:lnTo>
                  <a:lnTo>
                    <a:pt x="6" y="113"/>
                  </a:lnTo>
                  <a:lnTo>
                    <a:pt x="1" y="99"/>
                  </a:lnTo>
                  <a:lnTo>
                    <a:pt x="0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3248375" y="350861"/>
              <a:ext cx="222476" cy="260834"/>
            </a:xfrm>
            <a:custGeom>
              <a:avLst/>
              <a:gdLst>
                <a:gd name="T0" fmla="*/ 0 w 115"/>
                <a:gd name="T1" fmla="*/ 0 h 136"/>
                <a:gd name="T2" fmla="*/ 21 w 115"/>
                <a:gd name="T3" fmla="*/ 0 h 136"/>
                <a:gd name="T4" fmla="*/ 99 w 115"/>
                <a:gd name="T5" fmla="*/ 113 h 136"/>
                <a:gd name="T6" fmla="*/ 101 w 115"/>
                <a:gd name="T7" fmla="*/ 113 h 136"/>
                <a:gd name="T8" fmla="*/ 101 w 115"/>
                <a:gd name="T9" fmla="*/ 0 h 136"/>
                <a:gd name="T10" fmla="*/ 115 w 115"/>
                <a:gd name="T11" fmla="*/ 0 h 136"/>
                <a:gd name="T12" fmla="*/ 115 w 115"/>
                <a:gd name="T13" fmla="*/ 136 h 136"/>
                <a:gd name="T14" fmla="*/ 96 w 115"/>
                <a:gd name="T15" fmla="*/ 136 h 136"/>
                <a:gd name="T16" fmla="*/ 16 w 115"/>
                <a:gd name="T17" fmla="*/ 24 h 136"/>
                <a:gd name="T18" fmla="*/ 16 w 115"/>
                <a:gd name="T19" fmla="*/ 24 h 136"/>
                <a:gd name="T20" fmla="*/ 16 w 115"/>
                <a:gd name="T21" fmla="*/ 136 h 136"/>
                <a:gd name="T22" fmla="*/ 0 w 115"/>
                <a:gd name="T23" fmla="*/ 136 h 136"/>
                <a:gd name="T24" fmla="*/ 0 w 115"/>
                <a:gd name="T2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36">
                  <a:moveTo>
                    <a:pt x="0" y="0"/>
                  </a:moveTo>
                  <a:lnTo>
                    <a:pt x="21" y="0"/>
                  </a:lnTo>
                  <a:lnTo>
                    <a:pt x="99" y="113"/>
                  </a:lnTo>
                  <a:lnTo>
                    <a:pt x="101" y="113"/>
                  </a:lnTo>
                  <a:lnTo>
                    <a:pt x="101" y="0"/>
                  </a:lnTo>
                  <a:lnTo>
                    <a:pt x="115" y="0"/>
                  </a:lnTo>
                  <a:lnTo>
                    <a:pt x="115" y="136"/>
                  </a:lnTo>
                  <a:lnTo>
                    <a:pt x="96" y="136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3536060" y="350861"/>
              <a:ext cx="30686" cy="26083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3616612" y="347025"/>
              <a:ext cx="230148" cy="272342"/>
            </a:xfrm>
            <a:custGeom>
              <a:avLst/>
              <a:gdLst>
                <a:gd name="T0" fmla="*/ 69 w 120"/>
                <a:gd name="T1" fmla="*/ 0 h 142"/>
                <a:gd name="T2" fmla="*/ 88 w 120"/>
                <a:gd name="T3" fmla="*/ 1 h 142"/>
                <a:gd name="T4" fmla="*/ 104 w 120"/>
                <a:gd name="T5" fmla="*/ 9 h 142"/>
                <a:gd name="T6" fmla="*/ 117 w 120"/>
                <a:gd name="T7" fmla="*/ 21 h 142"/>
                <a:gd name="T8" fmla="*/ 103 w 120"/>
                <a:gd name="T9" fmla="*/ 31 h 142"/>
                <a:gd name="T10" fmla="*/ 94 w 120"/>
                <a:gd name="T11" fmla="*/ 22 h 142"/>
                <a:gd name="T12" fmla="*/ 82 w 120"/>
                <a:gd name="T13" fmla="*/ 16 h 142"/>
                <a:gd name="T14" fmla="*/ 69 w 120"/>
                <a:gd name="T15" fmla="*/ 15 h 142"/>
                <a:gd name="T16" fmla="*/ 52 w 120"/>
                <a:gd name="T17" fmla="*/ 18 h 142"/>
                <a:gd name="T18" fmla="*/ 37 w 120"/>
                <a:gd name="T19" fmla="*/ 27 h 142"/>
                <a:gd name="T20" fmla="*/ 27 w 120"/>
                <a:gd name="T21" fmla="*/ 39 h 142"/>
                <a:gd name="T22" fmla="*/ 20 w 120"/>
                <a:gd name="T23" fmla="*/ 53 h 142"/>
                <a:gd name="T24" fmla="*/ 17 w 120"/>
                <a:gd name="T25" fmla="*/ 71 h 142"/>
                <a:gd name="T26" fmla="*/ 20 w 120"/>
                <a:gd name="T27" fmla="*/ 89 h 142"/>
                <a:gd name="T28" fmla="*/ 27 w 120"/>
                <a:gd name="T29" fmla="*/ 105 h 142"/>
                <a:gd name="T30" fmla="*/ 37 w 120"/>
                <a:gd name="T31" fmla="*/ 117 h 142"/>
                <a:gd name="T32" fmla="*/ 52 w 120"/>
                <a:gd name="T33" fmla="*/ 124 h 142"/>
                <a:gd name="T34" fmla="*/ 69 w 120"/>
                <a:gd name="T35" fmla="*/ 127 h 142"/>
                <a:gd name="T36" fmla="*/ 85 w 120"/>
                <a:gd name="T37" fmla="*/ 126 h 142"/>
                <a:gd name="T38" fmla="*/ 98 w 120"/>
                <a:gd name="T39" fmla="*/ 118 h 142"/>
                <a:gd name="T40" fmla="*/ 108 w 120"/>
                <a:gd name="T41" fmla="*/ 108 h 142"/>
                <a:gd name="T42" fmla="*/ 120 w 120"/>
                <a:gd name="T43" fmla="*/ 118 h 142"/>
                <a:gd name="T44" fmla="*/ 107 w 120"/>
                <a:gd name="T45" fmla="*/ 132 h 142"/>
                <a:gd name="T46" fmla="*/ 89 w 120"/>
                <a:gd name="T47" fmla="*/ 141 h 142"/>
                <a:gd name="T48" fmla="*/ 69 w 120"/>
                <a:gd name="T49" fmla="*/ 142 h 142"/>
                <a:gd name="T50" fmla="*/ 46 w 120"/>
                <a:gd name="T51" fmla="*/ 139 h 142"/>
                <a:gd name="T52" fmla="*/ 29 w 120"/>
                <a:gd name="T53" fmla="*/ 129 h 142"/>
                <a:gd name="T54" fmla="*/ 14 w 120"/>
                <a:gd name="T55" fmla="*/ 114 h 142"/>
                <a:gd name="T56" fmla="*/ 3 w 120"/>
                <a:gd name="T57" fmla="*/ 95 h 142"/>
                <a:gd name="T58" fmla="*/ 0 w 120"/>
                <a:gd name="T59" fmla="*/ 71 h 142"/>
                <a:gd name="T60" fmla="*/ 3 w 120"/>
                <a:gd name="T61" fmla="*/ 49 h 142"/>
                <a:gd name="T62" fmla="*/ 12 w 120"/>
                <a:gd name="T63" fmla="*/ 28 h 142"/>
                <a:gd name="T64" fmla="*/ 27 w 120"/>
                <a:gd name="T65" fmla="*/ 13 h 142"/>
                <a:gd name="T66" fmla="*/ 46 w 120"/>
                <a:gd name="T67" fmla="*/ 3 h 142"/>
                <a:gd name="T68" fmla="*/ 69 w 120"/>
                <a:gd name="T6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142">
                  <a:moveTo>
                    <a:pt x="69" y="0"/>
                  </a:moveTo>
                  <a:lnTo>
                    <a:pt x="88" y="1"/>
                  </a:lnTo>
                  <a:lnTo>
                    <a:pt x="104" y="9"/>
                  </a:lnTo>
                  <a:lnTo>
                    <a:pt x="117" y="21"/>
                  </a:lnTo>
                  <a:lnTo>
                    <a:pt x="103" y="31"/>
                  </a:lnTo>
                  <a:lnTo>
                    <a:pt x="94" y="22"/>
                  </a:lnTo>
                  <a:lnTo>
                    <a:pt x="82" y="16"/>
                  </a:lnTo>
                  <a:lnTo>
                    <a:pt x="69" y="15"/>
                  </a:lnTo>
                  <a:lnTo>
                    <a:pt x="52" y="18"/>
                  </a:lnTo>
                  <a:lnTo>
                    <a:pt x="37" y="27"/>
                  </a:lnTo>
                  <a:lnTo>
                    <a:pt x="27" y="39"/>
                  </a:lnTo>
                  <a:lnTo>
                    <a:pt x="20" y="53"/>
                  </a:lnTo>
                  <a:lnTo>
                    <a:pt x="17" y="71"/>
                  </a:lnTo>
                  <a:lnTo>
                    <a:pt x="20" y="89"/>
                  </a:lnTo>
                  <a:lnTo>
                    <a:pt x="27" y="105"/>
                  </a:lnTo>
                  <a:lnTo>
                    <a:pt x="37" y="117"/>
                  </a:lnTo>
                  <a:lnTo>
                    <a:pt x="52" y="124"/>
                  </a:lnTo>
                  <a:lnTo>
                    <a:pt x="69" y="127"/>
                  </a:lnTo>
                  <a:lnTo>
                    <a:pt x="85" y="126"/>
                  </a:lnTo>
                  <a:lnTo>
                    <a:pt x="98" y="118"/>
                  </a:lnTo>
                  <a:lnTo>
                    <a:pt x="108" y="108"/>
                  </a:lnTo>
                  <a:lnTo>
                    <a:pt x="120" y="118"/>
                  </a:lnTo>
                  <a:lnTo>
                    <a:pt x="107" y="132"/>
                  </a:lnTo>
                  <a:lnTo>
                    <a:pt x="89" y="141"/>
                  </a:lnTo>
                  <a:lnTo>
                    <a:pt x="69" y="142"/>
                  </a:lnTo>
                  <a:lnTo>
                    <a:pt x="46" y="139"/>
                  </a:lnTo>
                  <a:lnTo>
                    <a:pt x="29" y="129"/>
                  </a:lnTo>
                  <a:lnTo>
                    <a:pt x="14" y="114"/>
                  </a:lnTo>
                  <a:lnTo>
                    <a:pt x="3" y="95"/>
                  </a:lnTo>
                  <a:lnTo>
                    <a:pt x="0" y="71"/>
                  </a:lnTo>
                  <a:lnTo>
                    <a:pt x="3" y="49"/>
                  </a:lnTo>
                  <a:lnTo>
                    <a:pt x="12" y="28"/>
                  </a:lnTo>
                  <a:lnTo>
                    <a:pt x="27" y="13"/>
                  </a:lnTo>
                  <a:lnTo>
                    <a:pt x="46" y="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1"/>
            <p:cNvSpPr>
              <a:spLocks noEditPoints="1"/>
            </p:cNvSpPr>
            <p:nvPr/>
          </p:nvSpPr>
          <p:spPr bwMode="auto">
            <a:xfrm>
              <a:off x="3862103" y="350861"/>
              <a:ext cx="253163" cy="260834"/>
            </a:xfrm>
            <a:custGeom>
              <a:avLst/>
              <a:gdLst>
                <a:gd name="T0" fmla="*/ 66 w 133"/>
                <a:gd name="T1" fmla="*/ 21 h 136"/>
                <a:gd name="T2" fmla="*/ 38 w 133"/>
                <a:gd name="T3" fmla="*/ 87 h 136"/>
                <a:gd name="T4" fmla="*/ 93 w 133"/>
                <a:gd name="T5" fmla="*/ 87 h 136"/>
                <a:gd name="T6" fmla="*/ 66 w 133"/>
                <a:gd name="T7" fmla="*/ 21 h 136"/>
                <a:gd name="T8" fmla="*/ 66 w 133"/>
                <a:gd name="T9" fmla="*/ 21 h 136"/>
                <a:gd name="T10" fmla="*/ 59 w 133"/>
                <a:gd name="T11" fmla="*/ 0 h 136"/>
                <a:gd name="T12" fmla="*/ 75 w 133"/>
                <a:gd name="T13" fmla="*/ 0 h 136"/>
                <a:gd name="T14" fmla="*/ 133 w 133"/>
                <a:gd name="T15" fmla="*/ 136 h 136"/>
                <a:gd name="T16" fmla="*/ 114 w 133"/>
                <a:gd name="T17" fmla="*/ 136 h 136"/>
                <a:gd name="T18" fmla="*/ 100 w 133"/>
                <a:gd name="T19" fmla="*/ 102 h 136"/>
                <a:gd name="T20" fmla="*/ 32 w 133"/>
                <a:gd name="T21" fmla="*/ 102 h 136"/>
                <a:gd name="T22" fmla="*/ 17 w 133"/>
                <a:gd name="T23" fmla="*/ 136 h 136"/>
                <a:gd name="T24" fmla="*/ 0 w 133"/>
                <a:gd name="T25" fmla="*/ 136 h 136"/>
                <a:gd name="T26" fmla="*/ 59 w 133"/>
                <a:gd name="T27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36">
                  <a:moveTo>
                    <a:pt x="66" y="21"/>
                  </a:moveTo>
                  <a:lnTo>
                    <a:pt x="38" y="87"/>
                  </a:lnTo>
                  <a:lnTo>
                    <a:pt x="93" y="87"/>
                  </a:lnTo>
                  <a:lnTo>
                    <a:pt x="66" y="21"/>
                  </a:lnTo>
                  <a:lnTo>
                    <a:pt x="66" y="21"/>
                  </a:lnTo>
                  <a:close/>
                  <a:moveTo>
                    <a:pt x="59" y="0"/>
                  </a:moveTo>
                  <a:lnTo>
                    <a:pt x="75" y="0"/>
                  </a:lnTo>
                  <a:lnTo>
                    <a:pt x="133" y="136"/>
                  </a:lnTo>
                  <a:lnTo>
                    <a:pt x="114" y="136"/>
                  </a:lnTo>
                  <a:lnTo>
                    <a:pt x="100" y="102"/>
                  </a:lnTo>
                  <a:lnTo>
                    <a:pt x="32" y="102"/>
                  </a:lnTo>
                  <a:lnTo>
                    <a:pt x="17" y="136"/>
                  </a:lnTo>
                  <a:lnTo>
                    <a:pt x="0" y="13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4088415" y="350861"/>
              <a:ext cx="203297" cy="260834"/>
            </a:xfrm>
            <a:custGeom>
              <a:avLst/>
              <a:gdLst>
                <a:gd name="T0" fmla="*/ 0 w 107"/>
                <a:gd name="T1" fmla="*/ 0 h 136"/>
                <a:gd name="T2" fmla="*/ 107 w 107"/>
                <a:gd name="T3" fmla="*/ 0 h 136"/>
                <a:gd name="T4" fmla="*/ 107 w 107"/>
                <a:gd name="T5" fmla="*/ 15 h 136"/>
                <a:gd name="T6" fmla="*/ 61 w 107"/>
                <a:gd name="T7" fmla="*/ 15 h 136"/>
                <a:gd name="T8" fmla="*/ 61 w 107"/>
                <a:gd name="T9" fmla="*/ 136 h 136"/>
                <a:gd name="T10" fmla="*/ 45 w 107"/>
                <a:gd name="T11" fmla="*/ 136 h 136"/>
                <a:gd name="T12" fmla="*/ 45 w 107"/>
                <a:gd name="T13" fmla="*/ 15 h 136"/>
                <a:gd name="T14" fmla="*/ 0 w 107"/>
                <a:gd name="T15" fmla="*/ 15 h 136"/>
                <a:gd name="T16" fmla="*/ 0 w 107"/>
                <a:gd name="T17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36">
                  <a:moveTo>
                    <a:pt x="0" y="0"/>
                  </a:moveTo>
                  <a:lnTo>
                    <a:pt x="107" y="0"/>
                  </a:lnTo>
                  <a:lnTo>
                    <a:pt x="107" y="15"/>
                  </a:lnTo>
                  <a:lnTo>
                    <a:pt x="61" y="15"/>
                  </a:lnTo>
                  <a:lnTo>
                    <a:pt x="61" y="136"/>
                  </a:lnTo>
                  <a:lnTo>
                    <a:pt x="45" y="136"/>
                  </a:lnTo>
                  <a:lnTo>
                    <a:pt x="45" y="15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4326235" y="350861"/>
              <a:ext cx="30686" cy="26083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 noEditPoints="1"/>
            </p:cNvSpPr>
            <p:nvPr/>
          </p:nvSpPr>
          <p:spPr bwMode="auto">
            <a:xfrm>
              <a:off x="4410622" y="347025"/>
              <a:ext cx="272342" cy="272342"/>
            </a:xfrm>
            <a:custGeom>
              <a:avLst/>
              <a:gdLst>
                <a:gd name="T0" fmla="*/ 71 w 142"/>
                <a:gd name="T1" fmla="*/ 15 h 142"/>
                <a:gd name="T2" fmla="*/ 54 w 142"/>
                <a:gd name="T3" fmla="*/ 18 h 142"/>
                <a:gd name="T4" fmla="*/ 39 w 142"/>
                <a:gd name="T5" fmla="*/ 25 h 142"/>
                <a:gd name="T6" fmla="*/ 27 w 142"/>
                <a:gd name="T7" fmla="*/ 37 h 142"/>
                <a:gd name="T8" fmla="*/ 20 w 142"/>
                <a:gd name="T9" fmla="*/ 53 h 142"/>
                <a:gd name="T10" fmla="*/ 18 w 142"/>
                <a:gd name="T11" fmla="*/ 71 h 142"/>
                <a:gd name="T12" fmla="*/ 20 w 142"/>
                <a:gd name="T13" fmla="*/ 89 h 142"/>
                <a:gd name="T14" fmla="*/ 27 w 142"/>
                <a:gd name="T15" fmla="*/ 105 h 142"/>
                <a:gd name="T16" fmla="*/ 39 w 142"/>
                <a:gd name="T17" fmla="*/ 117 h 142"/>
                <a:gd name="T18" fmla="*/ 54 w 142"/>
                <a:gd name="T19" fmla="*/ 124 h 142"/>
                <a:gd name="T20" fmla="*/ 71 w 142"/>
                <a:gd name="T21" fmla="*/ 127 h 142"/>
                <a:gd name="T22" fmla="*/ 89 w 142"/>
                <a:gd name="T23" fmla="*/ 124 h 142"/>
                <a:gd name="T24" fmla="*/ 104 w 142"/>
                <a:gd name="T25" fmla="*/ 117 h 142"/>
                <a:gd name="T26" fmla="*/ 116 w 142"/>
                <a:gd name="T27" fmla="*/ 105 h 142"/>
                <a:gd name="T28" fmla="*/ 123 w 142"/>
                <a:gd name="T29" fmla="*/ 89 h 142"/>
                <a:gd name="T30" fmla="*/ 125 w 142"/>
                <a:gd name="T31" fmla="*/ 71 h 142"/>
                <a:gd name="T32" fmla="*/ 123 w 142"/>
                <a:gd name="T33" fmla="*/ 53 h 142"/>
                <a:gd name="T34" fmla="*/ 116 w 142"/>
                <a:gd name="T35" fmla="*/ 37 h 142"/>
                <a:gd name="T36" fmla="*/ 104 w 142"/>
                <a:gd name="T37" fmla="*/ 25 h 142"/>
                <a:gd name="T38" fmla="*/ 89 w 142"/>
                <a:gd name="T39" fmla="*/ 18 h 142"/>
                <a:gd name="T40" fmla="*/ 71 w 142"/>
                <a:gd name="T41" fmla="*/ 15 h 142"/>
                <a:gd name="T42" fmla="*/ 71 w 142"/>
                <a:gd name="T43" fmla="*/ 0 h 142"/>
                <a:gd name="T44" fmla="*/ 95 w 142"/>
                <a:gd name="T45" fmla="*/ 3 h 142"/>
                <a:gd name="T46" fmla="*/ 114 w 142"/>
                <a:gd name="T47" fmla="*/ 13 h 142"/>
                <a:gd name="T48" fmla="*/ 129 w 142"/>
                <a:gd name="T49" fmla="*/ 28 h 142"/>
                <a:gd name="T50" fmla="*/ 139 w 142"/>
                <a:gd name="T51" fmla="*/ 47 h 142"/>
                <a:gd name="T52" fmla="*/ 142 w 142"/>
                <a:gd name="T53" fmla="*/ 71 h 142"/>
                <a:gd name="T54" fmla="*/ 139 w 142"/>
                <a:gd name="T55" fmla="*/ 95 h 142"/>
                <a:gd name="T56" fmla="*/ 129 w 142"/>
                <a:gd name="T57" fmla="*/ 114 h 142"/>
                <a:gd name="T58" fmla="*/ 114 w 142"/>
                <a:gd name="T59" fmla="*/ 129 h 142"/>
                <a:gd name="T60" fmla="*/ 95 w 142"/>
                <a:gd name="T61" fmla="*/ 139 h 142"/>
                <a:gd name="T62" fmla="*/ 71 w 142"/>
                <a:gd name="T63" fmla="*/ 142 h 142"/>
                <a:gd name="T64" fmla="*/ 48 w 142"/>
                <a:gd name="T65" fmla="*/ 139 h 142"/>
                <a:gd name="T66" fmla="*/ 28 w 142"/>
                <a:gd name="T67" fmla="*/ 129 h 142"/>
                <a:gd name="T68" fmla="*/ 14 w 142"/>
                <a:gd name="T69" fmla="*/ 114 h 142"/>
                <a:gd name="T70" fmla="*/ 3 w 142"/>
                <a:gd name="T71" fmla="*/ 95 h 142"/>
                <a:gd name="T72" fmla="*/ 0 w 142"/>
                <a:gd name="T73" fmla="*/ 71 h 142"/>
                <a:gd name="T74" fmla="*/ 3 w 142"/>
                <a:gd name="T75" fmla="*/ 47 h 142"/>
                <a:gd name="T76" fmla="*/ 14 w 142"/>
                <a:gd name="T77" fmla="*/ 28 h 142"/>
                <a:gd name="T78" fmla="*/ 28 w 142"/>
                <a:gd name="T79" fmla="*/ 13 h 142"/>
                <a:gd name="T80" fmla="*/ 48 w 142"/>
                <a:gd name="T81" fmla="*/ 3 h 142"/>
                <a:gd name="T82" fmla="*/ 71 w 142"/>
                <a:gd name="T8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2" h="142">
                  <a:moveTo>
                    <a:pt x="71" y="15"/>
                  </a:moveTo>
                  <a:lnTo>
                    <a:pt x="54" y="18"/>
                  </a:lnTo>
                  <a:lnTo>
                    <a:pt x="39" y="25"/>
                  </a:lnTo>
                  <a:lnTo>
                    <a:pt x="27" y="37"/>
                  </a:lnTo>
                  <a:lnTo>
                    <a:pt x="20" y="53"/>
                  </a:lnTo>
                  <a:lnTo>
                    <a:pt x="18" y="71"/>
                  </a:lnTo>
                  <a:lnTo>
                    <a:pt x="20" y="89"/>
                  </a:lnTo>
                  <a:lnTo>
                    <a:pt x="27" y="105"/>
                  </a:lnTo>
                  <a:lnTo>
                    <a:pt x="39" y="117"/>
                  </a:lnTo>
                  <a:lnTo>
                    <a:pt x="54" y="124"/>
                  </a:lnTo>
                  <a:lnTo>
                    <a:pt x="71" y="127"/>
                  </a:lnTo>
                  <a:lnTo>
                    <a:pt x="89" y="124"/>
                  </a:lnTo>
                  <a:lnTo>
                    <a:pt x="104" y="117"/>
                  </a:lnTo>
                  <a:lnTo>
                    <a:pt x="116" y="105"/>
                  </a:lnTo>
                  <a:lnTo>
                    <a:pt x="123" y="89"/>
                  </a:lnTo>
                  <a:lnTo>
                    <a:pt x="125" y="71"/>
                  </a:lnTo>
                  <a:lnTo>
                    <a:pt x="123" y="53"/>
                  </a:lnTo>
                  <a:lnTo>
                    <a:pt x="116" y="37"/>
                  </a:lnTo>
                  <a:lnTo>
                    <a:pt x="104" y="25"/>
                  </a:lnTo>
                  <a:lnTo>
                    <a:pt x="89" y="18"/>
                  </a:lnTo>
                  <a:lnTo>
                    <a:pt x="71" y="15"/>
                  </a:lnTo>
                  <a:close/>
                  <a:moveTo>
                    <a:pt x="71" y="0"/>
                  </a:moveTo>
                  <a:lnTo>
                    <a:pt x="95" y="3"/>
                  </a:lnTo>
                  <a:lnTo>
                    <a:pt x="114" y="13"/>
                  </a:lnTo>
                  <a:lnTo>
                    <a:pt x="129" y="28"/>
                  </a:lnTo>
                  <a:lnTo>
                    <a:pt x="139" y="47"/>
                  </a:lnTo>
                  <a:lnTo>
                    <a:pt x="142" y="71"/>
                  </a:lnTo>
                  <a:lnTo>
                    <a:pt x="139" y="95"/>
                  </a:lnTo>
                  <a:lnTo>
                    <a:pt x="129" y="114"/>
                  </a:lnTo>
                  <a:lnTo>
                    <a:pt x="114" y="129"/>
                  </a:lnTo>
                  <a:lnTo>
                    <a:pt x="95" y="139"/>
                  </a:lnTo>
                  <a:lnTo>
                    <a:pt x="71" y="142"/>
                  </a:lnTo>
                  <a:lnTo>
                    <a:pt x="48" y="139"/>
                  </a:lnTo>
                  <a:lnTo>
                    <a:pt x="28" y="129"/>
                  </a:lnTo>
                  <a:lnTo>
                    <a:pt x="14" y="114"/>
                  </a:lnTo>
                  <a:lnTo>
                    <a:pt x="3" y="95"/>
                  </a:lnTo>
                  <a:lnTo>
                    <a:pt x="0" y="71"/>
                  </a:lnTo>
                  <a:lnTo>
                    <a:pt x="3" y="47"/>
                  </a:lnTo>
                  <a:lnTo>
                    <a:pt x="14" y="28"/>
                  </a:lnTo>
                  <a:lnTo>
                    <a:pt x="28" y="13"/>
                  </a:lnTo>
                  <a:lnTo>
                    <a:pt x="48" y="3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4728994" y="350861"/>
              <a:ext cx="226312" cy="260834"/>
            </a:xfrm>
            <a:custGeom>
              <a:avLst/>
              <a:gdLst>
                <a:gd name="T0" fmla="*/ 0 w 117"/>
                <a:gd name="T1" fmla="*/ 0 h 136"/>
                <a:gd name="T2" fmla="*/ 20 w 117"/>
                <a:gd name="T3" fmla="*/ 0 h 136"/>
                <a:gd name="T4" fmla="*/ 99 w 117"/>
                <a:gd name="T5" fmla="*/ 113 h 136"/>
                <a:gd name="T6" fmla="*/ 100 w 117"/>
                <a:gd name="T7" fmla="*/ 113 h 136"/>
                <a:gd name="T8" fmla="*/ 100 w 117"/>
                <a:gd name="T9" fmla="*/ 0 h 136"/>
                <a:gd name="T10" fmla="*/ 117 w 117"/>
                <a:gd name="T11" fmla="*/ 0 h 136"/>
                <a:gd name="T12" fmla="*/ 117 w 117"/>
                <a:gd name="T13" fmla="*/ 136 h 136"/>
                <a:gd name="T14" fmla="*/ 96 w 117"/>
                <a:gd name="T15" fmla="*/ 136 h 136"/>
                <a:gd name="T16" fmla="*/ 17 w 117"/>
                <a:gd name="T17" fmla="*/ 24 h 136"/>
                <a:gd name="T18" fmla="*/ 16 w 117"/>
                <a:gd name="T19" fmla="*/ 24 h 136"/>
                <a:gd name="T20" fmla="*/ 16 w 117"/>
                <a:gd name="T21" fmla="*/ 136 h 136"/>
                <a:gd name="T22" fmla="*/ 0 w 117"/>
                <a:gd name="T23" fmla="*/ 136 h 136"/>
                <a:gd name="T24" fmla="*/ 0 w 117"/>
                <a:gd name="T2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7" h="136">
                  <a:moveTo>
                    <a:pt x="0" y="0"/>
                  </a:moveTo>
                  <a:lnTo>
                    <a:pt x="20" y="0"/>
                  </a:lnTo>
                  <a:lnTo>
                    <a:pt x="99" y="113"/>
                  </a:lnTo>
                  <a:lnTo>
                    <a:pt x="100" y="113"/>
                  </a:lnTo>
                  <a:lnTo>
                    <a:pt x="100" y="0"/>
                  </a:lnTo>
                  <a:lnTo>
                    <a:pt x="117" y="0"/>
                  </a:lnTo>
                  <a:lnTo>
                    <a:pt x="117" y="136"/>
                  </a:lnTo>
                  <a:lnTo>
                    <a:pt x="96" y="136"/>
                  </a:lnTo>
                  <a:lnTo>
                    <a:pt x="17" y="24"/>
                  </a:lnTo>
                  <a:lnTo>
                    <a:pt x="16" y="24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7757818" y="2926241"/>
            <a:ext cx="1330426" cy="1344676"/>
            <a:chOff x="5108738" y="4777375"/>
            <a:chExt cx="813190" cy="809354"/>
          </a:xfrm>
        </p:grpSpPr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5108738" y="4777375"/>
              <a:ext cx="813190" cy="809354"/>
            </a:xfrm>
            <a:custGeom>
              <a:avLst/>
              <a:gdLst>
                <a:gd name="T0" fmla="*/ 212 w 423"/>
                <a:gd name="T1" fmla="*/ 0 h 423"/>
                <a:gd name="T2" fmla="*/ 254 w 423"/>
                <a:gd name="T3" fmla="*/ 3 h 423"/>
                <a:gd name="T4" fmla="*/ 293 w 423"/>
                <a:gd name="T5" fmla="*/ 17 h 423"/>
                <a:gd name="T6" fmla="*/ 330 w 423"/>
                <a:gd name="T7" fmla="*/ 36 h 423"/>
                <a:gd name="T8" fmla="*/ 361 w 423"/>
                <a:gd name="T9" fmla="*/ 61 h 423"/>
                <a:gd name="T10" fmla="*/ 386 w 423"/>
                <a:gd name="T11" fmla="*/ 94 h 423"/>
                <a:gd name="T12" fmla="*/ 405 w 423"/>
                <a:gd name="T13" fmla="*/ 129 h 423"/>
                <a:gd name="T14" fmla="*/ 419 w 423"/>
                <a:gd name="T15" fmla="*/ 169 h 423"/>
                <a:gd name="T16" fmla="*/ 423 w 423"/>
                <a:gd name="T17" fmla="*/ 211 h 423"/>
                <a:gd name="T18" fmla="*/ 419 w 423"/>
                <a:gd name="T19" fmla="*/ 254 h 423"/>
                <a:gd name="T20" fmla="*/ 405 w 423"/>
                <a:gd name="T21" fmla="*/ 294 h 423"/>
                <a:gd name="T22" fmla="*/ 386 w 423"/>
                <a:gd name="T23" fmla="*/ 329 h 423"/>
                <a:gd name="T24" fmla="*/ 361 w 423"/>
                <a:gd name="T25" fmla="*/ 360 h 423"/>
                <a:gd name="T26" fmla="*/ 330 w 423"/>
                <a:gd name="T27" fmla="*/ 387 h 423"/>
                <a:gd name="T28" fmla="*/ 293 w 423"/>
                <a:gd name="T29" fmla="*/ 406 h 423"/>
                <a:gd name="T30" fmla="*/ 254 w 423"/>
                <a:gd name="T31" fmla="*/ 418 h 423"/>
                <a:gd name="T32" fmla="*/ 212 w 423"/>
                <a:gd name="T33" fmla="*/ 423 h 423"/>
                <a:gd name="T34" fmla="*/ 169 w 423"/>
                <a:gd name="T35" fmla="*/ 418 h 423"/>
                <a:gd name="T36" fmla="*/ 129 w 423"/>
                <a:gd name="T37" fmla="*/ 406 h 423"/>
                <a:gd name="T38" fmla="*/ 93 w 423"/>
                <a:gd name="T39" fmla="*/ 387 h 423"/>
                <a:gd name="T40" fmla="*/ 62 w 423"/>
                <a:gd name="T41" fmla="*/ 360 h 423"/>
                <a:gd name="T42" fmla="*/ 35 w 423"/>
                <a:gd name="T43" fmla="*/ 329 h 423"/>
                <a:gd name="T44" fmla="*/ 16 w 423"/>
                <a:gd name="T45" fmla="*/ 294 h 423"/>
                <a:gd name="T46" fmla="*/ 4 w 423"/>
                <a:gd name="T47" fmla="*/ 254 h 423"/>
                <a:gd name="T48" fmla="*/ 0 w 423"/>
                <a:gd name="T49" fmla="*/ 211 h 423"/>
                <a:gd name="T50" fmla="*/ 4 w 423"/>
                <a:gd name="T51" fmla="*/ 169 h 423"/>
                <a:gd name="T52" fmla="*/ 16 w 423"/>
                <a:gd name="T53" fmla="*/ 129 h 423"/>
                <a:gd name="T54" fmla="*/ 35 w 423"/>
                <a:gd name="T55" fmla="*/ 94 h 423"/>
                <a:gd name="T56" fmla="*/ 62 w 423"/>
                <a:gd name="T57" fmla="*/ 61 h 423"/>
                <a:gd name="T58" fmla="*/ 93 w 423"/>
                <a:gd name="T59" fmla="*/ 36 h 423"/>
                <a:gd name="T60" fmla="*/ 129 w 423"/>
                <a:gd name="T61" fmla="*/ 17 h 423"/>
                <a:gd name="T62" fmla="*/ 169 w 423"/>
                <a:gd name="T63" fmla="*/ 3 h 423"/>
                <a:gd name="T64" fmla="*/ 212 w 423"/>
                <a:gd name="T65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3" h="423">
                  <a:moveTo>
                    <a:pt x="212" y="0"/>
                  </a:moveTo>
                  <a:lnTo>
                    <a:pt x="254" y="3"/>
                  </a:lnTo>
                  <a:lnTo>
                    <a:pt x="293" y="17"/>
                  </a:lnTo>
                  <a:lnTo>
                    <a:pt x="330" y="36"/>
                  </a:lnTo>
                  <a:lnTo>
                    <a:pt x="361" y="61"/>
                  </a:lnTo>
                  <a:lnTo>
                    <a:pt x="386" y="94"/>
                  </a:lnTo>
                  <a:lnTo>
                    <a:pt x="405" y="129"/>
                  </a:lnTo>
                  <a:lnTo>
                    <a:pt x="419" y="169"/>
                  </a:lnTo>
                  <a:lnTo>
                    <a:pt x="423" y="211"/>
                  </a:lnTo>
                  <a:lnTo>
                    <a:pt x="419" y="254"/>
                  </a:lnTo>
                  <a:lnTo>
                    <a:pt x="405" y="294"/>
                  </a:lnTo>
                  <a:lnTo>
                    <a:pt x="386" y="329"/>
                  </a:lnTo>
                  <a:lnTo>
                    <a:pt x="361" y="360"/>
                  </a:lnTo>
                  <a:lnTo>
                    <a:pt x="330" y="387"/>
                  </a:lnTo>
                  <a:lnTo>
                    <a:pt x="293" y="406"/>
                  </a:lnTo>
                  <a:lnTo>
                    <a:pt x="254" y="418"/>
                  </a:lnTo>
                  <a:lnTo>
                    <a:pt x="212" y="423"/>
                  </a:lnTo>
                  <a:lnTo>
                    <a:pt x="169" y="418"/>
                  </a:lnTo>
                  <a:lnTo>
                    <a:pt x="129" y="406"/>
                  </a:lnTo>
                  <a:lnTo>
                    <a:pt x="93" y="387"/>
                  </a:lnTo>
                  <a:lnTo>
                    <a:pt x="62" y="360"/>
                  </a:lnTo>
                  <a:lnTo>
                    <a:pt x="35" y="329"/>
                  </a:lnTo>
                  <a:lnTo>
                    <a:pt x="16" y="294"/>
                  </a:lnTo>
                  <a:lnTo>
                    <a:pt x="4" y="254"/>
                  </a:lnTo>
                  <a:lnTo>
                    <a:pt x="0" y="211"/>
                  </a:lnTo>
                  <a:lnTo>
                    <a:pt x="4" y="169"/>
                  </a:lnTo>
                  <a:lnTo>
                    <a:pt x="16" y="129"/>
                  </a:lnTo>
                  <a:lnTo>
                    <a:pt x="35" y="94"/>
                  </a:lnTo>
                  <a:lnTo>
                    <a:pt x="62" y="61"/>
                  </a:lnTo>
                  <a:lnTo>
                    <a:pt x="93" y="36"/>
                  </a:lnTo>
                  <a:lnTo>
                    <a:pt x="129" y="17"/>
                  </a:lnTo>
                  <a:lnTo>
                    <a:pt x="169" y="3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17C05"/>
            </a:solidFill>
            <a:ln w="0">
              <a:solidFill>
                <a:srgbClr val="F17C0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5358065" y="4865599"/>
              <a:ext cx="356729" cy="560027"/>
            </a:xfrm>
            <a:custGeom>
              <a:avLst/>
              <a:gdLst>
                <a:gd name="T0" fmla="*/ 103 w 186"/>
                <a:gd name="T1" fmla="*/ 0 h 294"/>
                <a:gd name="T2" fmla="*/ 118 w 186"/>
                <a:gd name="T3" fmla="*/ 0 h 294"/>
                <a:gd name="T4" fmla="*/ 131 w 186"/>
                <a:gd name="T5" fmla="*/ 9 h 294"/>
                <a:gd name="T6" fmla="*/ 137 w 186"/>
                <a:gd name="T7" fmla="*/ 23 h 294"/>
                <a:gd name="T8" fmla="*/ 186 w 186"/>
                <a:gd name="T9" fmla="*/ 242 h 294"/>
                <a:gd name="T10" fmla="*/ 185 w 186"/>
                <a:gd name="T11" fmla="*/ 257 h 294"/>
                <a:gd name="T12" fmla="*/ 177 w 186"/>
                <a:gd name="T13" fmla="*/ 270 h 294"/>
                <a:gd name="T14" fmla="*/ 164 w 186"/>
                <a:gd name="T15" fmla="*/ 276 h 294"/>
                <a:gd name="T16" fmla="*/ 83 w 186"/>
                <a:gd name="T17" fmla="*/ 294 h 294"/>
                <a:gd name="T18" fmla="*/ 68 w 186"/>
                <a:gd name="T19" fmla="*/ 294 h 294"/>
                <a:gd name="T20" fmla="*/ 54 w 186"/>
                <a:gd name="T21" fmla="*/ 286 h 294"/>
                <a:gd name="T22" fmla="*/ 49 w 186"/>
                <a:gd name="T23" fmla="*/ 273 h 294"/>
                <a:gd name="T24" fmla="*/ 0 w 186"/>
                <a:gd name="T25" fmla="*/ 52 h 294"/>
                <a:gd name="T26" fmla="*/ 1 w 186"/>
                <a:gd name="T27" fmla="*/ 37 h 294"/>
                <a:gd name="T28" fmla="*/ 9 w 186"/>
                <a:gd name="T29" fmla="*/ 24 h 294"/>
                <a:gd name="T30" fmla="*/ 22 w 186"/>
                <a:gd name="T31" fmla="*/ 18 h 294"/>
                <a:gd name="T32" fmla="*/ 103 w 186"/>
                <a:gd name="T33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6" h="294">
                  <a:moveTo>
                    <a:pt x="103" y="0"/>
                  </a:moveTo>
                  <a:lnTo>
                    <a:pt x="118" y="0"/>
                  </a:lnTo>
                  <a:lnTo>
                    <a:pt x="131" y="9"/>
                  </a:lnTo>
                  <a:lnTo>
                    <a:pt x="137" y="23"/>
                  </a:lnTo>
                  <a:lnTo>
                    <a:pt x="186" y="242"/>
                  </a:lnTo>
                  <a:lnTo>
                    <a:pt x="185" y="257"/>
                  </a:lnTo>
                  <a:lnTo>
                    <a:pt x="177" y="270"/>
                  </a:lnTo>
                  <a:lnTo>
                    <a:pt x="164" y="276"/>
                  </a:lnTo>
                  <a:lnTo>
                    <a:pt x="83" y="294"/>
                  </a:lnTo>
                  <a:lnTo>
                    <a:pt x="68" y="294"/>
                  </a:lnTo>
                  <a:lnTo>
                    <a:pt x="54" y="286"/>
                  </a:lnTo>
                  <a:lnTo>
                    <a:pt x="49" y="273"/>
                  </a:lnTo>
                  <a:lnTo>
                    <a:pt x="0" y="52"/>
                  </a:lnTo>
                  <a:lnTo>
                    <a:pt x="1" y="37"/>
                  </a:lnTo>
                  <a:lnTo>
                    <a:pt x="9" y="24"/>
                  </a:lnTo>
                  <a:lnTo>
                    <a:pt x="22" y="18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5377244" y="4911628"/>
              <a:ext cx="314536" cy="448789"/>
            </a:xfrm>
            <a:custGeom>
              <a:avLst/>
              <a:gdLst>
                <a:gd name="T0" fmla="*/ 118 w 164"/>
                <a:gd name="T1" fmla="*/ 0 h 234"/>
                <a:gd name="T2" fmla="*/ 164 w 164"/>
                <a:gd name="T3" fmla="*/ 209 h 234"/>
                <a:gd name="T4" fmla="*/ 46 w 164"/>
                <a:gd name="T5" fmla="*/ 234 h 234"/>
                <a:gd name="T6" fmla="*/ 0 w 164"/>
                <a:gd name="T7" fmla="*/ 26 h 234"/>
                <a:gd name="T8" fmla="*/ 118 w 164"/>
                <a:gd name="T9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4" h="234">
                  <a:moveTo>
                    <a:pt x="118" y="0"/>
                  </a:moveTo>
                  <a:lnTo>
                    <a:pt x="164" y="209"/>
                  </a:lnTo>
                  <a:lnTo>
                    <a:pt x="46" y="234"/>
                  </a:lnTo>
                  <a:lnTo>
                    <a:pt x="0" y="26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1E6ABC"/>
            </a:solidFill>
            <a:ln w="0">
              <a:solidFill>
                <a:srgbClr val="1E6AB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5427109" y="4888614"/>
              <a:ext cx="111238" cy="30686"/>
            </a:xfrm>
            <a:custGeom>
              <a:avLst/>
              <a:gdLst>
                <a:gd name="T0" fmla="*/ 54 w 57"/>
                <a:gd name="T1" fmla="*/ 0 h 16"/>
                <a:gd name="T2" fmla="*/ 56 w 57"/>
                <a:gd name="T3" fmla="*/ 0 h 16"/>
                <a:gd name="T4" fmla="*/ 57 w 57"/>
                <a:gd name="T5" fmla="*/ 1 h 16"/>
                <a:gd name="T6" fmla="*/ 57 w 57"/>
                <a:gd name="T7" fmla="*/ 3 h 16"/>
                <a:gd name="T8" fmla="*/ 56 w 57"/>
                <a:gd name="T9" fmla="*/ 4 h 16"/>
                <a:gd name="T10" fmla="*/ 3 w 57"/>
                <a:gd name="T11" fmla="*/ 16 h 16"/>
                <a:gd name="T12" fmla="*/ 1 w 57"/>
                <a:gd name="T13" fmla="*/ 16 h 16"/>
                <a:gd name="T14" fmla="*/ 0 w 57"/>
                <a:gd name="T15" fmla="*/ 14 h 16"/>
                <a:gd name="T16" fmla="*/ 0 w 57"/>
                <a:gd name="T17" fmla="*/ 11 h 16"/>
                <a:gd name="T18" fmla="*/ 1 w 57"/>
                <a:gd name="T19" fmla="*/ 10 h 16"/>
                <a:gd name="T20" fmla="*/ 54 w 57"/>
                <a:gd name="T2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16">
                  <a:moveTo>
                    <a:pt x="54" y="0"/>
                  </a:moveTo>
                  <a:lnTo>
                    <a:pt x="56" y="0"/>
                  </a:lnTo>
                  <a:lnTo>
                    <a:pt x="57" y="1"/>
                  </a:lnTo>
                  <a:lnTo>
                    <a:pt x="57" y="3"/>
                  </a:lnTo>
                  <a:lnTo>
                    <a:pt x="56" y="4"/>
                  </a:lnTo>
                  <a:lnTo>
                    <a:pt x="3" y="16"/>
                  </a:lnTo>
                  <a:lnTo>
                    <a:pt x="1" y="16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1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5492318" y="5348910"/>
              <a:ext cx="187954" cy="53701"/>
            </a:xfrm>
            <a:custGeom>
              <a:avLst/>
              <a:gdLst>
                <a:gd name="T0" fmla="*/ 91 w 97"/>
                <a:gd name="T1" fmla="*/ 0 h 28"/>
                <a:gd name="T2" fmla="*/ 94 w 97"/>
                <a:gd name="T3" fmla="*/ 0 h 28"/>
                <a:gd name="T4" fmla="*/ 96 w 97"/>
                <a:gd name="T5" fmla="*/ 2 h 28"/>
                <a:gd name="T6" fmla="*/ 97 w 97"/>
                <a:gd name="T7" fmla="*/ 3 h 28"/>
                <a:gd name="T8" fmla="*/ 96 w 97"/>
                <a:gd name="T9" fmla="*/ 6 h 28"/>
                <a:gd name="T10" fmla="*/ 96 w 97"/>
                <a:gd name="T11" fmla="*/ 7 h 28"/>
                <a:gd name="T12" fmla="*/ 93 w 97"/>
                <a:gd name="T13" fmla="*/ 9 h 28"/>
                <a:gd name="T14" fmla="*/ 4 w 97"/>
                <a:gd name="T15" fmla="*/ 28 h 28"/>
                <a:gd name="T16" fmla="*/ 3 w 97"/>
                <a:gd name="T17" fmla="*/ 28 h 28"/>
                <a:gd name="T18" fmla="*/ 0 w 97"/>
                <a:gd name="T19" fmla="*/ 27 h 28"/>
                <a:gd name="T20" fmla="*/ 0 w 97"/>
                <a:gd name="T21" fmla="*/ 25 h 28"/>
                <a:gd name="T22" fmla="*/ 0 w 97"/>
                <a:gd name="T23" fmla="*/ 22 h 28"/>
                <a:gd name="T24" fmla="*/ 0 w 97"/>
                <a:gd name="T25" fmla="*/ 21 h 28"/>
                <a:gd name="T26" fmla="*/ 3 w 97"/>
                <a:gd name="T27" fmla="*/ 21 h 28"/>
                <a:gd name="T28" fmla="*/ 91 w 97"/>
                <a:gd name="T2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" h="28">
                  <a:moveTo>
                    <a:pt x="91" y="0"/>
                  </a:moveTo>
                  <a:lnTo>
                    <a:pt x="94" y="0"/>
                  </a:lnTo>
                  <a:lnTo>
                    <a:pt x="96" y="2"/>
                  </a:lnTo>
                  <a:lnTo>
                    <a:pt x="97" y="3"/>
                  </a:lnTo>
                  <a:lnTo>
                    <a:pt x="96" y="6"/>
                  </a:lnTo>
                  <a:lnTo>
                    <a:pt x="96" y="7"/>
                  </a:lnTo>
                  <a:lnTo>
                    <a:pt x="93" y="9"/>
                  </a:lnTo>
                  <a:lnTo>
                    <a:pt x="4" y="28"/>
                  </a:lnTo>
                  <a:lnTo>
                    <a:pt x="3" y="28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3" y="21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5557527" y="5345074"/>
              <a:ext cx="61373" cy="61373"/>
            </a:xfrm>
            <a:custGeom>
              <a:avLst/>
              <a:gdLst>
                <a:gd name="T0" fmla="*/ 18 w 33"/>
                <a:gd name="T1" fmla="*/ 0 h 32"/>
                <a:gd name="T2" fmla="*/ 22 w 33"/>
                <a:gd name="T3" fmla="*/ 1 h 32"/>
                <a:gd name="T4" fmla="*/ 27 w 33"/>
                <a:gd name="T5" fmla="*/ 3 h 32"/>
                <a:gd name="T6" fmla="*/ 30 w 33"/>
                <a:gd name="T7" fmla="*/ 7 h 32"/>
                <a:gd name="T8" fmla="*/ 31 w 33"/>
                <a:gd name="T9" fmla="*/ 11 h 32"/>
                <a:gd name="T10" fmla="*/ 33 w 33"/>
                <a:gd name="T11" fmla="*/ 17 h 32"/>
                <a:gd name="T12" fmla="*/ 31 w 33"/>
                <a:gd name="T13" fmla="*/ 22 h 32"/>
                <a:gd name="T14" fmla="*/ 28 w 33"/>
                <a:gd name="T15" fmla="*/ 26 h 32"/>
                <a:gd name="T16" fmla="*/ 24 w 33"/>
                <a:gd name="T17" fmla="*/ 29 h 32"/>
                <a:gd name="T18" fmla="*/ 20 w 33"/>
                <a:gd name="T19" fmla="*/ 31 h 32"/>
                <a:gd name="T20" fmla="*/ 14 w 33"/>
                <a:gd name="T21" fmla="*/ 32 h 32"/>
                <a:gd name="T22" fmla="*/ 9 w 33"/>
                <a:gd name="T23" fmla="*/ 31 h 32"/>
                <a:gd name="T24" fmla="*/ 5 w 33"/>
                <a:gd name="T25" fmla="*/ 28 h 32"/>
                <a:gd name="T26" fmla="*/ 2 w 33"/>
                <a:gd name="T27" fmla="*/ 23 h 32"/>
                <a:gd name="T28" fmla="*/ 0 w 33"/>
                <a:gd name="T29" fmla="*/ 19 h 32"/>
                <a:gd name="T30" fmla="*/ 0 w 33"/>
                <a:gd name="T31" fmla="*/ 14 h 32"/>
                <a:gd name="T32" fmla="*/ 0 w 33"/>
                <a:gd name="T33" fmla="*/ 8 h 32"/>
                <a:gd name="T34" fmla="*/ 3 w 33"/>
                <a:gd name="T35" fmla="*/ 4 h 32"/>
                <a:gd name="T36" fmla="*/ 8 w 33"/>
                <a:gd name="T37" fmla="*/ 1 h 32"/>
                <a:gd name="T38" fmla="*/ 12 w 33"/>
                <a:gd name="T39" fmla="*/ 0 h 32"/>
                <a:gd name="T40" fmla="*/ 18 w 33"/>
                <a:gd name="T4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" h="32">
                  <a:moveTo>
                    <a:pt x="18" y="0"/>
                  </a:moveTo>
                  <a:lnTo>
                    <a:pt x="22" y="1"/>
                  </a:lnTo>
                  <a:lnTo>
                    <a:pt x="27" y="3"/>
                  </a:lnTo>
                  <a:lnTo>
                    <a:pt x="30" y="7"/>
                  </a:lnTo>
                  <a:lnTo>
                    <a:pt x="31" y="11"/>
                  </a:lnTo>
                  <a:lnTo>
                    <a:pt x="33" y="17"/>
                  </a:lnTo>
                  <a:lnTo>
                    <a:pt x="31" y="22"/>
                  </a:lnTo>
                  <a:lnTo>
                    <a:pt x="28" y="26"/>
                  </a:lnTo>
                  <a:lnTo>
                    <a:pt x="24" y="29"/>
                  </a:lnTo>
                  <a:lnTo>
                    <a:pt x="20" y="31"/>
                  </a:lnTo>
                  <a:lnTo>
                    <a:pt x="14" y="32"/>
                  </a:lnTo>
                  <a:lnTo>
                    <a:pt x="9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4"/>
                  </a:lnTo>
                  <a:lnTo>
                    <a:pt x="0" y="8"/>
                  </a:lnTo>
                  <a:lnTo>
                    <a:pt x="3" y="4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5565198" y="5352745"/>
              <a:ext cx="42194" cy="42194"/>
            </a:xfrm>
            <a:custGeom>
              <a:avLst/>
              <a:gdLst>
                <a:gd name="T0" fmla="*/ 13 w 22"/>
                <a:gd name="T1" fmla="*/ 0 h 22"/>
                <a:gd name="T2" fmla="*/ 17 w 22"/>
                <a:gd name="T3" fmla="*/ 2 h 22"/>
                <a:gd name="T4" fmla="*/ 20 w 22"/>
                <a:gd name="T5" fmla="*/ 4 h 22"/>
                <a:gd name="T6" fmla="*/ 22 w 22"/>
                <a:gd name="T7" fmla="*/ 9 h 22"/>
                <a:gd name="T8" fmla="*/ 22 w 22"/>
                <a:gd name="T9" fmla="*/ 13 h 22"/>
                <a:gd name="T10" fmla="*/ 20 w 22"/>
                <a:gd name="T11" fmla="*/ 18 h 22"/>
                <a:gd name="T12" fmla="*/ 17 w 22"/>
                <a:gd name="T13" fmla="*/ 21 h 22"/>
                <a:gd name="T14" fmla="*/ 13 w 22"/>
                <a:gd name="T15" fmla="*/ 22 h 22"/>
                <a:gd name="T16" fmla="*/ 9 w 22"/>
                <a:gd name="T17" fmla="*/ 22 h 22"/>
                <a:gd name="T18" fmla="*/ 4 w 22"/>
                <a:gd name="T19" fmla="*/ 21 h 22"/>
                <a:gd name="T20" fmla="*/ 1 w 22"/>
                <a:gd name="T21" fmla="*/ 18 h 22"/>
                <a:gd name="T22" fmla="*/ 0 w 22"/>
                <a:gd name="T23" fmla="*/ 13 h 22"/>
                <a:gd name="T24" fmla="*/ 0 w 22"/>
                <a:gd name="T25" fmla="*/ 9 h 22"/>
                <a:gd name="T26" fmla="*/ 1 w 22"/>
                <a:gd name="T27" fmla="*/ 6 h 22"/>
                <a:gd name="T28" fmla="*/ 4 w 22"/>
                <a:gd name="T29" fmla="*/ 2 h 22"/>
                <a:gd name="T30" fmla="*/ 9 w 22"/>
                <a:gd name="T31" fmla="*/ 0 h 22"/>
                <a:gd name="T32" fmla="*/ 13 w 22"/>
                <a:gd name="T3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" h="22">
                  <a:moveTo>
                    <a:pt x="13" y="0"/>
                  </a:moveTo>
                  <a:lnTo>
                    <a:pt x="17" y="2"/>
                  </a:lnTo>
                  <a:lnTo>
                    <a:pt x="20" y="4"/>
                  </a:lnTo>
                  <a:lnTo>
                    <a:pt x="22" y="9"/>
                  </a:lnTo>
                  <a:lnTo>
                    <a:pt x="22" y="13"/>
                  </a:lnTo>
                  <a:lnTo>
                    <a:pt x="20" y="18"/>
                  </a:lnTo>
                  <a:lnTo>
                    <a:pt x="17" y="21"/>
                  </a:lnTo>
                  <a:lnTo>
                    <a:pt x="13" y="22"/>
                  </a:lnTo>
                  <a:lnTo>
                    <a:pt x="9" y="22"/>
                  </a:lnTo>
                  <a:lnTo>
                    <a:pt x="4" y="21"/>
                  </a:lnTo>
                  <a:lnTo>
                    <a:pt x="1" y="18"/>
                  </a:lnTo>
                  <a:lnTo>
                    <a:pt x="0" y="13"/>
                  </a:lnTo>
                  <a:lnTo>
                    <a:pt x="0" y="9"/>
                  </a:lnTo>
                  <a:lnTo>
                    <a:pt x="1" y="6"/>
                  </a:lnTo>
                  <a:lnTo>
                    <a:pt x="4" y="2"/>
                  </a:lnTo>
                  <a:lnTo>
                    <a:pt x="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5480811" y="4942315"/>
              <a:ext cx="122746" cy="126581"/>
            </a:xfrm>
            <a:custGeom>
              <a:avLst/>
              <a:gdLst>
                <a:gd name="T0" fmla="*/ 38 w 63"/>
                <a:gd name="T1" fmla="*/ 0 h 67"/>
                <a:gd name="T2" fmla="*/ 50 w 63"/>
                <a:gd name="T3" fmla="*/ 5 h 67"/>
                <a:gd name="T4" fmla="*/ 59 w 63"/>
                <a:gd name="T5" fmla="*/ 11 h 67"/>
                <a:gd name="T6" fmla="*/ 63 w 63"/>
                <a:gd name="T7" fmla="*/ 21 h 67"/>
                <a:gd name="T8" fmla="*/ 62 w 63"/>
                <a:gd name="T9" fmla="*/ 36 h 67"/>
                <a:gd name="T10" fmla="*/ 53 w 63"/>
                <a:gd name="T11" fmla="*/ 49 h 67"/>
                <a:gd name="T12" fmla="*/ 38 w 63"/>
                <a:gd name="T13" fmla="*/ 57 h 67"/>
                <a:gd name="T14" fmla="*/ 31 w 63"/>
                <a:gd name="T15" fmla="*/ 57 h 67"/>
                <a:gd name="T16" fmla="*/ 25 w 63"/>
                <a:gd name="T17" fmla="*/ 57 h 67"/>
                <a:gd name="T18" fmla="*/ 16 w 63"/>
                <a:gd name="T19" fmla="*/ 67 h 67"/>
                <a:gd name="T20" fmla="*/ 18 w 63"/>
                <a:gd name="T21" fmla="*/ 55 h 67"/>
                <a:gd name="T22" fmla="*/ 12 w 63"/>
                <a:gd name="T23" fmla="*/ 52 h 67"/>
                <a:gd name="T24" fmla="*/ 6 w 63"/>
                <a:gd name="T25" fmla="*/ 48 h 67"/>
                <a:gd name="T26" fmla="*/ 3 w 63"/>
                <a:gd name="T27" fmla="*/ 42 h 67"/>
                <a:gd name="T28" fmla="*/ 0 w 63"/>
                <a:gd name="T29" fmla="*/ 36 h 67"/>
                <a:gd name="T30" fmla="*/ 1 w 63"/>
                <a:gd name="T31" fmla="*/ 21 h 67"/>
                <a:gd name="T32" fmla="*/ 10 w 63"/>
                <a:gd name="T33" fmla="*/ 8 h 67"/>
                <a:gd name="T34" fmla="*/ 26 w 63"/>
                <a:gd name="T35" fmla="*/ 0 h 67"/>
                <a:gd name="T36" fmla="*/ 38 w 63"/>
                <a:gd name="T3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3" h="67">
                  <a:moveTo>
                    <a:pt x="38" y="0"/>
                  </a:moveTo>
                  <a:lnTo>
                    <a:pt x="50" y="5"/>
                  </a:lnTo>
                  <a:lnTo>
                    <a:pt x="59" y="11"/>
                  </a:lnTo>
                  <a:lnTo>
                    <a:pt x="63" y="21"/>
                  </a:lnTo>
                  <a:lnTo>
                    <a:pt x="62" y="36"/>
                  </a:lnTo>
                  <a:lnTo>
                    <a:pt x="53" y="49"/>
                  </a:lnTo>
                  <a:lnTo>
                    <a:pt x="38" y="57"/>
                  </a:lnTo>
                  <a:lnTo>
                    <a:pt x="31" y="57"/>
                  </a:lnTo>
                  <a:lnTo>
                    <a:pt x="25" y="57"/>
                  </a:lnTo>
                  <a:lnTo>
                    <a:pt x="16" y="67"/>
                  </a:lnTo>
                  <a:lnTo>
                    <a:pt x="18" y="55"/>
                  </a:lnTo>
                  <a:lnTo>
                    <a:pt x="12" y="52"/>
                  </a:lnTo>
                  <a:lnTo>
                    <a:pt x="6" y="48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1" y="21"/>
                  </a:lnTo>
                  <a:lnTo>
                    <a:pt x="10" y="8"/>
                  </a:lnTo>
                  <a:lnTo>
                    <a:pt x="26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F700E"/>
            </a:solidFill>
            <a:ln w="0">
              <a:solidFill>
                <a:srgbClr val="FF700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5507661" y="4996016"/>
              <a:ext cx="19179" cy="11507"/>
            </a:xfrm>
            <a:custGeom>
              <a:avLst/>
              <a:gdLst>
                <a:gd name="T0" fmla="*/ 5 w 9"/>
                <a:gd name="T1" fmla="*/ 0 h 8"/>
                <a:gd name="T2" fmla="*/ 6 w 9"/>
                <a:gd name="T3" fmla="*/ 0 h 8"/>
                <a:gd name="T4" fmla="*/ 8 w 9"/>
                <a:gd name="T5" fmla="*/ 2 h 8"/>
                <a:gd name="T6" fmla="*/ 9 w 9"/>
                <a:gd name="T7" fmla="*/ 3 h 8"/>
                <a:gd name="T8" fmla="*/ 9 w 9"/>
                <a:gd name="T9" fmla="*/ 5 h 8"/>
                <a:gd name="T10" fmla="*/ 8 w 9"/>
                <a:gd name="T11" fmla="*/ 8 h 8"/>
                <a:gd name="T12" fmla="*/ 6 w 9"/>
                <a:gd name="T13" fmla="*/ 8 h 8"/>
                <a:gd name="T14" fmla="*/ 3 w 9"/>
                <a:gd name="T15" fmla="*/ 8 h 8"/>
                <a:gd name="T16" fmla="*/ 2 w 9"/>
                <a:gd name="T17" fmla="*/ 8 h 8"/>
                <a:gd name="T18" fmla="*/ 0 w 9"/>
                <a:gd name="T19" fmla="*/ 5 h 8"/>
                <a:gd name="T20" fmla="*/ 0 w 9"/>
                <a:gd name="T21" fmla="*/ 3 h 8"/>
                <a:gd name="T22" fmla="*/ 2 w 9"/>
                <a:gd name="T23" fmla="*/ 0 h 8"/>
                <a:gd name="T24" fmla="*/ 5 w 9"/>
                <a:gd name="T2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lnTo>
                    <a:pt x="6" y="0"/>
                  </a:lnTo>
                  <a:lnTo>
                    <a:pt x="8" y="2"/>
                  </a:lnTo>
                  <a:lnTo>
                    <a:pt x="9" y="3"/>
                  </a:lnTo>
                  <a:lnTo>
                    <a:pt x="9" y="5"/>
                  </a:lnTo>
                  <a:lnTo>
                    <a:pt x="8" y="8"/>
                  </a:lnTo>
                  <a:lnTo>
                    <a:pt x="6" y="8"/>
                  </a:lnTo>
                  <a:lnTo>
                    <a:pt x="3" y="8"/>
                  </a:lnTo>
                  <a:lnTo>
                    <a:pt x="2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5534512" y="4988344"/>
              <a:ext cx="19179" cy="15343"/>
            </a:xfrm>
            <a:custGeom>
              <a:avLst/>
              <a:gdLst>
                <a:gd name="T0" fmla="*/ 3 w 9"/>
                <a:gd name="T1" fmla="*/ 0 h 8"/>
                <a:gd name="T2" fmla="*/ 6 w 9"/>
                <a:gd name="T3" fmla="*/ 0 h 8"/>
                <a:gd name="T4" fmla="*/ 7 w 9"/>
                <a:gd name="T5" fmla="*/ 0 h 8"/>
                <a:gd name="T6" fmla="*/ 9 w 9"/>
                <a:gd name="T7" fmla="*/ 3 h 8"/>
                <a:gd name="T8" fmla="*/ 9 w 9"/>
                <a:gd name="T9" fmla="*/ 5 h 8"/>
                <a:gd name="T10" fmla="*/ 7 w 9"/>
                <a:gd name="T11" fmla="*/ 8 h 8"/>
                <a:gd name="T12" fmla="*/ 4 w 9"/>
                <a:gd name="T13" fmla="*/ 8 h 8"/>
                <a:gd name="T14" fmla="*/ 3 w 9"/>
                <a:gd name="T15" fmla="*/ 8 h 8"/>
                <a:gd name="T16" fmla="*/ 1 w 9"/>
                <a:gd name="T17" fmla="*/ 8 h 8"/>
                <a:gd name="T18" fmla="*/ 0 w 9"/>
                <a:gd name="T19" fmla="*/ 5 h 8"/>
                <a:gd name="T20" fmla="*/ 0 w 9"/>
                <a:gd name="T21" fmla="*/ 3 h 8"/>
                <a:gd name="T22" fmla="*/ 1 w 9"/>
                <a:gd name="T23" fmla="*/ 0 h 8"/>
                <a:gd name="T24" fmla="*/ 3 w 9"/>
                <a:gd name="T2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8">
                  <a:moveTo>
                    <a:pt x="3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9" y="3"/>
                  </a:lnTo>
                  <a:lnTo>
                    <a:pt x="9" y="5"/>
                  </a:lnTo>
                  <a:lnTo>
                    <a:pt x="7" y="8"/>
                  </a:lnTo>
                  <a:lnTo>
                    <a:pt x="4" y="8"/>
                  </a:lnTo>
                  <a:lnTo>
                    <a:pt x="3" y="8"/>
                  </a:lnTo>
                  <a:lnTo>
                    <a:pt x="1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561362" y="4980673"/>
              <a:ext cx="19179" cy="15343"/>
            </a:xfrm>
            <a:custGeom>
              <a:avLst/>
              <a:gdLst>
                <a:gd name="T0" fmla="*/ 5 w 9"/>
                <a:gd name="T1" fmla="*/ 0 h 9"/>
                <a:gd name="T2" fmla="*/ 6 w 9"/>
                <a:gd name="T3" fmla="*/ 2 h 9"/>
                <a:gd name="T4" fmla="*/ 8 w 9"/>
                <a:gd name="T5" fmla="*/ 2 h 9"/>
                <a:gd name="T6" fmla="*/ 9 w 9"/>
                <a:gd name="T7" fmla="*/ 4 h 9"/>
                <a:gd name="T8" fmla="*/ 9 w 9"/>
                <a:gd name="T9" fmla="*/ 6 h 9"/>
                <a:gd name="T10" fmla="*/ 8 w 9"/>
                <a:gd name="T11" fmla="*/ 9 h 9"/>
                <a:gd name="T12" fmla="*/ 6 w 9"/>
                <a:gd name="T13" fmla="*/ 9 h 9"/>
                <a:gd name="T14" fmla="*/ 3 w 9"/>
                <a:gd name="T15" fmla="*/ 9 h 9"/>
                <a:gd name="T16" fmla="*/ 2 w 9"/>
                <a:gd name="T17" fmla="*/ 7 h 9"/>
                <a:gd name="T18" fmla="*/ 0 w 9"/>
                <a:gd name="T19" fmla="*/ 6 h 9"/>
                <a:gd name="T20" fmla="*/ 0 w 9"/>
                <a:gd name="T21" fmla="*/ 3 h 9"/>
                <a:gd name="T22" fmla="*/ 2 w 9"/>
                <a:gd name="T23" fmla="*/ 2 h 9"/>
                <a:gd name="T24" fmla="*/ 5 w 9"/>
                <a:gd name="T2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9">
                  <a:moveTo>
                    <a:pt x="5" y="0"/>
                  </a:moveTo>
                  <a:lnTo>
                    <a:pt x="6" y="2"/>
                  </a:lnTo>
                  <a:lnTo>
                    <a:pt x="8" y="2"/>
                  </a:lnTo>
                  <a:lnTo>
                    <a:pt x="9" y="4"/>
                  </a:lnTo>
                  <a:lnTo>
                    <a:pt x="9" y="6"/>
                  </a:lnTo>
                  <a:lnTo>
                    <a:pt x="8" y="9"/>
                  </a:lnTo>
                  <a:lnTo>
                    <a:pt x="6" y="9"/>
                  </a:lnTo>
                  <a:lnTo>
                    <a:pt x="3" y="9"/>
                  </a:lnTo>
                  <a:lnTo>
                    <a:pt x="2" y="7"/>
                  </a:lnTo>
                  <a:lnTo>
                    <a:pt x="0" y="6"/>
                  </a:lnTo>
                  <a:lnTo>
                    <a:pt x="0" y="3"/>
                  </a:lnTo>
                  <a:lnTo>
                    <a:pt x="2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5430945" y="5084239"/>
              <a:ext cx="126581" cy="107402"/>
            </a:xfrm>
            <a:custGeom>
              <a:avLst/>
              <a:gdLst>
                <a:gd name="T0" fmla="*/ 40 w 65"/>
                <a:gd name="T1" fmla="*/ 0 h 57"/>
                <a:gd name="T2" fmla="*/ 52 w 65"/>
                <a:gd name="T3" fmla="*/ 3 h 57"/>
                <a:gd name="T4" fmla="*/ 59 w 65"/>
                <a:gd name="T5" fmla="*/ 11 h 57"/>
                <a:gd name="T6" fmla="*/ 65 w 65"/>
                <a:gd name="T7" fmla="*/ 21 h 57"/>
                <a:gd name="T8" fmla="*/ 64 w 65"/>
                <a:gd name="T9" fmla="*/ 34 h 57"/>
                <a:gd name="T10" fmla="*/ 56 w 65"/>
                <a:gd name="T11" fmla="*/ 46 h 57"/>
                <a:gd name="T12" fmla="*/ 64 w 65"/>
                <a:gd name="T13" fmla="*/ 57 h 57"/>
                <a:gd name="T14" fmla="*/ 50 w 65"/>
                <a:gd name="T15" fmla="*/ 51 h 57"/>
                <a:gd name="T16" fmla="*/ 45 w 65"/>
                <a:gd name="T17" fmla="*/ 54 h 57"/>
                <a:gd name="T18" fmla="*/ 39 w 65"/>
                <a:gd name="T19" fmla="*/ 55 h 57"/>
                <a:gd name="T20" fmla="*/ 25 w 65"/>
                <a:gd name="T21" fmla="*/ 57 h 57"/>
                <a:gd name="T22" fmla="*/ 15 w 65"/>
                <a:gd name="T23" fmla="*/ 52 h 57"/>
                <a:gd name="T24" fmla="*/ 6 w 65"/>
                <a:gd name="T25" fmla="*/ 45 h 57"/>
                <a:gd name="T26" fmla="*/ 0 w 65"/>
                <a:gd name="T27" fmla="*/ 34 h 57"/>
                <a:gd name="T28" fmla="*/ 2 w 65"/>
                <a:gd name="T29" fmla="*/ 20 h 57"/>
                <a:gd name="T30" fmla="*/ 12 w 65"/>
                <a:gd name="T31" fmla="*/ 8 h 57"/>
                <a:gd name="T32" fmla="*/ 27 w 65"/>
                <a:gd name="T33" fmla="*/ 0 h 57"/>
                <a:gd name="T34" fmla="*/ 40 w 65"/>
                <a:gd name="T3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57">
                  <a:moveTo>
                    <a:pt x="40" y="0"/>
                  </a:moveTo>
                  <a:lnTo>
                    <a:pt x="52" y="3"/>
                  </a:lnTo>
                  <a:lnTo>
                    <a:pt x="59" y="11"/>
                  </a:lnTo>
                  <a:lnTo>
                    <a:pt x="65" y="21"/>
                  </a:lnTo>
                  <a:lnTo>
                    <a:pt x="64" y="34"/>
                  </a:lnTo>
                  <a:lnTo>
                    <a:pt x="56" y="46"/>
                  </a:lnTo>
                  <a:lnTo>
                    <a:pt x="64" y="57"/>
                  </a:lnTo>
                  <a:lnTo>
                    <a:pt x="50" y="51"/>
                  </a:lnTo>
                  <a:lnTo>
                    <a:pt x="45" y="54"/>
                  </a:lnTo>
                  <a:lnTo>
                    <a:pt x="39" y="55"/>
                  </a:lnTo>
                  <a:lnTo>
                    <a:pt x="25" y="57"/>
                  </a:lnTo>
                  <a:lnTo>
                    <a:pt x="15" y="52"/>
                  </a:lnTo>
                  <a:lnTo>
                    <a:pt x="6" y="45"/>
                  </a:lnTo>
                  <a:lnTo>
                    <a:pt x="0" y="34"/>
                  </a:lnTo>
                  <a:lnTo>
                    <a:pt x="2" y="20"/>
                  </a:lnTo>
                  <a:lnTo>
                    <a:pt x="12" y="8"/>
                  </a:lnTo>
                  <a:lnTo>
                    <a:pt x="27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DD913"/>
            </a:solidFill>
            <a:ln w="0">
              <a:solidFill>
                <a:srgbClr val="FDD91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5515333" y="5122597"/>
              <a:ext cx="15343" cy="15343"/>
            </a:xfrm>
            <a:custGeom>
              <a:avLst/>
              <a:gdLst>
                <a:gd name="T0" fmla="*/ 3 w 9"/>
                <a:gd name="T1" fmla="*/ 0 h 9"/>
                <a:gd name="T2" fmla="*/ 6 w 9"/>
                <a:gd name="T3" fmla="*/ 0 h 9"/>
                <a:gd name="T4" fmla="*/ 7 w 9"/>
                <a:gd name="T5" fmla="*/ 2 h 9"/>
                <a:gd name="T6" fmla="*/ 9 w 9"/>
                <a:gd name="T7" fmla="*/ 3 h 9"/>
                <a:gd name="T8" fmla="*/ 9 w 9"/>
                <a:gd name="T9" fmla="*/ 6 h 9"/>
                <a:gd name="T10" fmla="*/ 7 w 9"/>
                <a:gd name="T11" fmla="*/ 7 h 9"/>
                <a:gd name="T12" fmla="*/ 5 w 9"/>
                <a:gd name="T13" fmla="*/ 9 h 9"/>
                <a:gd name="T14" fmla="*/ 3 w 9"/>
                <a:gd name="T15" fmla="*/ 9 h 9"/>
                <a:gd name="T16" fmla="*/ 0 w 9"/>
                <a:gd name="T17" fmla="*/ 7 h 9"/>
                <a:gd name="T18" fmla="*/ 0 w 9"/>
                <a:gd name="T19" fmla="*/ 6 h 9"/>
                <a:gd name="T20" fmla="*/ 0 w 9"/>
                <a:gd name="T21" fmla="*/ 3 h 9"/>
                <a:gd name="T22" fmla="*/ 2 w 9"/>
                <a:gd name="T23" fmla="*/ 2 h 9"/>
                <a:gd name="T24" fmla="*/ 3 w 9"/>
                <a:gd name="T2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9">
                  <a:moveTo>
                    <a:pt x="3" y="0"/>
                  </a:moveTo>
                  <a:lnTo>
                    <a:pt x="6" y="0"/>
                  </a:lnTo>
                  <a:lnTo>
                    <a:pt x="7" y="2"/>
                  </a:lnTo>
                  <a:lnTo>
                    <a:pt x="9" y="3"/>
                  </a:lnTo>
                  <a:lnTo>
                    <a:pt x="9" y="6"/>
                  </a:lnTo>
                  <a:lnTo>
                    <a:pt x="7" y="7"/>
                  </a:lnTo>
                  <a:lnTo>
                    <a:pt x="5" y="9"/>
                  </a:lnTo>
                  <a:lnTo>
                    <a:pt x="3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3"/>
                  </a:lnTo>
                  <a:lnTo>
                    <a:pt x="2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484646" y="5130269"/>
              <a:ext cx="19179" cy="15343"/>
            </a:xfrm>
            <a:custGeom>
              <a:avLst/>
              <a:gdLst>
                <a:gd name="T0" fmla="*/ 5 w 9"/>
                <a:gd name="T1" fmla="*/ 0 h 9"/>
                <a:gd name="T2" fmla="*/ 6 w 9"/>
                <a:gd name="T3" fmla="*/ 0 h 9"/>
                <a:gd name="T4" fmla="*/ 8 w 9"/>
                <a:gd name="T5" fmla="*/ 2 h 9"/>
                <a:gd name="T6" fmla="*/ 9 w 9"/>
                <a:gd name="T7" fmla="*/ 3 h 9"/>
                <a:gd name="T8" fmla="*/ 9 w 9"/>
                <a:gd name="T9" fmla="*/ 6 h 9"/>
                <a:gd name="T10" fmla="*/ 8 w 9"/>
                <a:gd name="T11" fmla="*/ 7 h 9"/>
                <a:gd name="T12" fmla="*/ 6 w 9"/>
                <a:gd name="T13" fmla="*/ 9 h 9"/>
                <a:gd name="T14" fmla="*/ 3 w 9"/>
                <a:gd name="T15" fmla="*/ 9 h 9"/>
                <a:gd name="T16" fmla="*/ 2 w 9"/>
                <a:gd name="T17" fmla="*/ 7 h 9"/>
                <a:gd name="T18" fmla="*/ 0 w 9"/>
                <a:gd name="T19" fmla="*/ 6 h 9"/>
                <a:gd name="T20" fmla="*/ 0 w 9"/>
                <a:gd name="T21" fmla="*/ 3 h 9"/>
                <a:gd name="T22" fmla="*/ 2 w 9"/>
                <a:gd name="T23" fmla="*/ 2 h 9"/>
                <a:gd name="T24" fmla="*/ 5 w 9"/>
                <a:gd name="T2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9">
                  <a:moveTo>
                    <a:pt x="5" y="0"/>
                  </a:moveTo>
                  <a:lnTo>
                    <a:pt x="6" y="0"/>
                  </a:lnTo>
                  <a:lnTo>
                    <a:pt x="8" y="2"/>
                  </a:lnTo>
                  <a:lnTo>
                    <a:pt x="9" y="3"/>
                  </a:lnTo>
                  <a:lnTo>
                    <a:pt x="9" y="6"/>
                  </a:lnTo>
                  <a:lnTo>
                    <a:pt x="8" y="7"/>
                  </a:lnTo>
                  <a:lnTo>
                    <a:pt x="6" y="9"/>
                  </a:lnTo>
                  <a:lnTo>
                    <a:pt x="3" y="9"/>
                  </a:lnTo>
                  <a:lnTo>
                    <a:pt x="2" y="7"/>
                  </a:lnTo>
                  <a:lnTo>
                    <a:pt x="0" y="6"/>
                  </a:lnTo>
                  <a:lnTo>
                    <a:pt x="0" y="3"/>
                  </a:lnTo>
                  <a:lnTo>
                    <a:pt x="2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457796" y="5134105"/>
              <a:ext cx="19179" cy="15343"/>
            </a:xfrm>
            <a:custGeom>
              <a:avLst/>
              <a:gdLst>
                <a:gd name="T0" fmla="*/ 3 w 9"/>
                <a:gd name="T1" fmla="*/ 0 h 9"/>
                <a:gd name="T2" fmla="*/ 6 w 9"/>
                <a:gd name="T3" fmla="*/ 0 h 9"/>
                <a:gd name="T4" fmla="*/ 7 w 9"/>
                <a:gd name="T5" fmla="*/ 1 h 9"/>
                <a:gd name="T6" fmla="*/ 9 w 9"/>
                <a:gd name="T7" fmla="*/ 3 h 9"/>
                <a:gd name="T8" fmla="*/ 9 w 9"/>
                <a:gd name="T9" fmla="*/ 6 h 9"/>
                <a:gd name="T10" fmla="*/ 7 w 9"/>
                <a:gd name="T11" fmla="*/ 7 h 9"/>
                <a:gd name="T12" fmla="*/ 4 w 9"/>
                <a:gd name="T13" fmla="*/ 9 h 9"/>
                <a:gd name="T14" fmla="*/ 3 w 9"/>
                <a:gd name="T15" fmla="*/ 9 h 9"/>
                <a:gd name="T16" fmla="*/ 0 w 9"/>
                <a:gd name="T17" fmla="*/ 7 h 9"/>
                <a:gd name="T18" fmla="*/ 0 w 9"/>
                <a:gd name="T19" fmla="*/ 6 h 9"/>
                <a:gd name="T20" fmla="*/ 0 w 9"/>
                <a:gd name="T21" fmla="*/ 3 h 9"/>
                <a:gd name="T22" fmla="*/ 1 w 9"/>
                <a:gd name="T23" fmla="*/ 1 h 9"/>
                <a:gd name="T24" fmla="*/ 3 w 9"/>
                <a:gd name="T2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9">
                  <a:moveTo>
                    <a:pt x="3" y="0"/>
                  </a:moveTo>
                  <a:lnTo>
                    <a:pt x="6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9" y="6"/>
                  </a:lnTo>
                  <a:lnTo>
                    <a:pt x="7" y="7"/>
                  </a:lnTo>
                  <a:lnTo>
                    <a:pt x="4" y="9"/>
                  </a:lnTo>
                  <a:lnTo>
                    <a:pt x="3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534512" y="5195478"/>
              <a:ext cx="126581" cy="126581"/>
            </a:xfrm>
            <a:custGeom>
              <a:avLst/>
              <a:gdLst>
                <a:gd name="T0" fmla="*/ 40 w 65"/>
                <a:gd name="T1" fmla="*/ 0 h 67"/>
                <a:gd name="T2" fmla="*/ 52 w 65"/>
                <a:gd name="T3" fmla="*/ 5 h 67"/>
                <a:gd name="T4" fmla="*/ 59 w 65"/>
                <a:gd name="T5" fmla="*/ 10 h 67"/>
                <a:gd name="T6" fmla="*/ 65 w 65"/>
                <a:gd name="T7" fmla="*/ 21 h 67"/>
                <a:gd name="T8" fmla="*/ 64 w 65"/>
                <a:gd name="T9" fmla="*/ 36 h 67"/>
                <a:gd name="T10" fmla="*/ 55 w 65"/>
                <a:gd name="T11" fmla="*/ 49 h 67"/>
                <a:gd name="T12" fmla="*/ 38 w 65"/>
                <a:gd name="T13" fmla="*/ 56 h 67"/>
                <a:gd name="T14" fmla="*/ 32 w 65"/>
                <a:gd name="T15" fmla="*/ 56 h 67"/>
                <a:gd name="T16" fmla="*/ 27 w 65"/>
                <a:gd name="T17" fmla="*/ 56 h 67"/>
                <a:gd name="T18" fmla="*/ 16 w 65"/>
                <a:gd name="T19" fmla="*/ 67 h 67"/>
                <a:gd name="T20" fmla="*/ 19 w 65"/>
                <a:gd name="T21" fmla="*/ 55 h 67"/>
                <a:gd name="T22" fmla="*/ 12 w 65"/>
                <a:gd name="T23" fmla="*/ 52 h 67"/>
                <a:gd name="T24" fmla="*/ 7 w 65"/>
                <a:gd name="T25" fmla="*/ 48 h 67"/>
                <a:gd name="T26" fmla="*/ 3 w 65"/>
                <a:gd name="T27" fmla="*/ 42 h 67"/>
                <a:gd name="T28" fmla="*/ 0 w 65"/>
                <a:gd name="T29" fmla="*/ 36 h 67"/>
                <a:gd name="T30" fmla="*/ 1 w 65"/>
                <a:gd name="T31" fmla="*/ 21 h 67"/>
                <a:gd name="T32" fmla="*/ 12 w 65"/>
                <a:gd name="T33" fmla="*/ 8 h 67"/>
                <a:gd name="T34" fmla="*/ 27 w 65"/>
                <a:gd name="T35" fmla="*/ 0 h 67"/>
                <a:gd name="T36" fmla="*/ 40 w 65"/>
                <a:gd name="T3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5" h="67">
                  <a:moveTo>
                    <a:pt x="40" y="0"/>
                  </a:moveTo>
                  <a:lnTo>
                    <a:pt x="52" y="5"/>
                  </a:lnTo>
                  <a:lnTo>
                    <a:pt x="59" y="10"/>
                  </a:lnTo>
                  <a:lnTo>
                    <a:pt x="65" y="21"/>
                  </a:lnTo>
                  <a:lnTo>
                    <a:pt x="64" y="36"/>
                  </a:lnTo>
                  <a:lnTo>
                    <a:pt x="55" y="49"/>
                  </a:lnTo>
                  <a:lnTo>
                    <a:pt x="38" y="56"/>
                  </a:lnTo>
                  <a:lnTo>
                    <a:pt x="32" y="56"/>
                  </a:lnTo>
                  <a:lnTo>
                    <a:pt x="27" y="56"/>
                  </a:lnTo>
                  <a:lnTo>
                    <a:pt x="16" y="67"/>
                  </a:lnTo>
                  <a:lnTo>
                    <a:pt x="19" y="55"/>
                  </a:lnTo>
                  <a:lnTo>
                    <a:pt x="12" y="52"/>
                  </a:lnTo>
                  <a:lnTo>
                    <a:pt x="7" y="48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1" y="21"/>
                  </a:lnTo>
                  <a:lnTo>
                    <a:pt x="12" y="8"/>
                  </a:lnTo>
                  <a:lnTo>
                    <a:pt x="27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1"/>
            <p:cNvSpPr>
              <a:spLocks/>
            </p:cNvSpPr>
            <p:nvPr/>
          </p:nvSpPr>
          <p:spPr bwMode="auto">
            <a:xfrm>
              <a:off x="5565198" y="5249179"/>
              <a:ext cx="15343" cy="11507"/>
            </a:xfrm>
            <a:custGeom>
              <a:avLst/>
              <a:gdLst>
                <a:gd name="T0" fmla="*/ 3 w 9"/>
                <a:gd name="T1" fmla="*/ 0 h 8"/>
                <a:gd name="T2" fmla="*/ 6 w 9"/>
                <a:gd name="T3" fmla="*/ 0 h 8"/>
                <a:gd name="T4" fmla="*/ 7 w 9"/>
                <a:gd name="T5" fmla="*/ 2 h 8"/>
                <a:gd name="T6" fmla="*/ 9 w 9"/>
                <a:gd name="T7" fmla="*/ 3 h 8"/>
                <a:gd name="T8" fmla="*/ 9 w 9"/>
                <a:gd name="T9" fmla="*/ 5 h 8"/>
                <a:gd name="T10" fmla="*/ 7 w 9"/>
                <a:gd name="T11" fmla="*/ 8 h 8"/>
                <a:gd name="T12" fmla="*/ 4 w 9"/>
                <a:gd name="T13" fmla="*/ 8 h 8"/>
                <a:gd name="T14" fmla="*/ 3 w 9"/>
                <a:gd name="T15" fmla="*/ 8 h 8"/>
                <a:gd name="T16" fmla="*/ 0 w 9"/>
                <a:gd name="T17" fmla="*/ 8 h 8"/>
                <a:gd name="T18" fmla="*/ 0 w 9"/>
                <a:gd name="T19" fmla="*/ 5 h 8"/>
                <a:gd name="T20" fmla="*/ 0 w 9"/>
                <a:gd name="T21" fmla="*/ 3 h 8"/>
                <a:gd name="T22" fmla="*/ 1 w 9"/>
                <a:gd name="T23" fmla="*/ 0 h 8"/>
                <a:gd name="T24" fmla="*/ 3 w 9"/>
                <a:gd name="T2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8">
                  <a:moveTo>
                    <a:pt x="3" y="0"/>
                  </a:moveTo>
                  <a:lnTo>
                    <a:pt x="6" y="0"/>
                  </a:lnTo>
                  <a:lnTo>
                    <a:pt x="7" y="2"/>
                  </a:lnTo>
                  <a:lnTo>
                    <a:pt x="9" y="3"/>
                  </a:lnTo>
                  <a:lnTo>
                    <a:pt x="9" y="5"/>
                  </a:lnTo>
                  <a:lnTo>
                    <a:pt x="7" y="8"/>
                  </a:lnTo>
                  <a:lnTo>
                    <a:pt x="4" y="8"/>
                  </a:lnTo>
                  <a:lnTo>
                    <a:pt x="3" y="8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1E6ABC"/>
            </a:solidFill>
            <a:ln w="0">
              <a:solidFill>
                <a:srgbClr val="1E6AB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5592049" y="5241507"/>
              <a:ext cx="15343" cy="15343"/>
            </a:xfrm>
            <a:custGeom>
              <a:avLst/>
              <a:gdLst>
                <a:gd name="T0" fmla="*/ 4 w 9"/>
                <a:gd name="T1" fmla="*/ 0 h 8"/>
                <a:gd name="T2" fmla="*/ 6 w 9"/>
                <a:gd name="T3" fmla="*/ 0 h 8"/>
                <a:gd name="T4" fmla="*/ 7 w 9"/>
                <a:gd name="T5" fmla="*/ 0 h 8"/>
                <a:gd name="T6" fmla="*/ 9 w 9"/>
                <a:gd name="T7" fmla="*/ 3 h 8"/>
                <a:gd name="T8" fmla="*/ 9 w 9"/>
                <a:gd name="T9" fmla="*/ 5 h 8"/>
                <a:gd name="T10" fmla="*/ 7 w 9"/>
                <a:gd name="T11" fmla="*/ 8 h 8"/>
                <a:gd name="T12" fmla="*/ 6 w 9"/>
                <a:gd name="T13" fmla="*/ 8 h 8"/>
                <a:gd name="T14" fmla="*/ 3 w 9"/>
                <a:gd name="T15" fmla="*/ 8 h 8"/>
                <a:gd name="T16" fmla="*/ 2 w 9"/>
                <a:gd name="T17" fmla="*/ 8 h 8"/>
                <a:gd name="T18" fmla="*/ 0 w 9"/>
                <a:gd name="T19" fmla="*/ 5 h 8"/>
                <a:gd name="T20" fmla="*/ 0 w 9"/>
                <a:gd name="T21" fmla="*/ 3 h 8"/>
                <a:gd name="T22" fmla="*/ 2 w 9"/>
                <a:gd name="T23" fmla="*/ 0 h 8"/>
                <a:gd name="T24" fmla="*/ 4 w 9"/>
                <a:gd name="T2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8">
                  <a:moveTo>
                    <a:pt x="4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9" y="3"/>
                  </a:lnTo>
                  <a:lnTo>
                    <a:pt x="9" y="5"/>
                  </a:lnTo>
                  <a:lnTo>
                    <a:pt x="7" y="8"/>
                  </a:lnTo>
                  <a:lnTo>
                    <a:pt x="6" y="8"/>
                  </a:lnTo>
                  <a:lnTo>
                    <a:pt x="3" y="8"/>
                  </a:lnTo>
                  <a:lnTo>
                    <a:pt x="2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1E6ABC"/>
            </a:solidFill>
            <a:ln w="0">
              <a:solidFill>
                <a:srgbClr val="1E6AB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5618899" y="5233836"/>
              <a:ext cx="15343" cy="15343"/>
            </a:xfrm>
            <a:custGeom>
              <a:avLst/>
              <a:gdLst>
                <a:gd name="T0" fmla="*/ 3 w 9"/>
                <a:gd name="T1" fmla="*/ 0 h 9"/>
                <a:gd name="T2" fmla="*/ 6 w 9"/>
                <a:gd name="T3" fmla="*/ 1 h 9"/>
                <a:gd name="T4" fmla="*/ 7 w 9"/>
                <a:gd name="T5" fmla="*/ 1 h 9"/>
                <a:gd name="T6" fmla="*/ 9 w 9"/>
                <a:gd name="T7" fmla="*/ 4 h 9"/>
                <a:gd name="T8" fmla="*/ 9 w 9"/>
                <a:gd name="T9" fmla="*/ 6 h 9"/>
                <a:gd name="T10" fmla="*/ 7 w 9"/>
                <a:gd name="T11" fmla="*/ 9 h 9"/>
                <a:gd name="T12" fmla="*/ 4 w 9"/>
                <a:gd name="T13" fmla="*/ 9 h 9"/>
                <a:gd name="T14" fmla="*/ 3 w 9"/>
                <a:gd name="T15" fmla="*/ 9 h 9"/>
                <a:gd name="T16" fmla="*/ 0 w 9"/>
                <a:gd name="T17" fmla="*/ 7 h 9"/>
                <a:gd name="T18" fmla="*/ 0 w 9"/>
                <a:gd name="T19" fmla="*/ 6 h 9"/>
                <a:gd name="T20" fmla="*/ 0 w 9"/>
                <a:gd name="T21" fmla="*/ 3 h 9"/>
                <a:gd name="T22" fmla="*/ 1 w 9"/>
                <a:gd name="T23" fmla="*/ 1 h 9"/>
                <a:gd name="T24" fmla="*/ 3 w 9"/>
                <a:gd name="T2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9">
                  <a:moveTo>
                    <a:pt x="3" y="0"/>
                  </a:moveTo>
                  <a:lnTo>
                    <a:pt x="6" y="1"/>
                  </a:lnTo>
                  <a:lnTo>
                    <a:pt x="7" y="1"/>
                  </a:lnTo>
                  <a:lnTo>
                    <a:pt x="9" y="4"/>
                  </a:lnTo>
                  <a:lnTo>
                    <a:pt x="9" y="6"/>
                  </a:lnTo>
                  <a:lnTo>
                    <a:pt x="7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1E6ABC"/>
            </a:solidFill>
            <a:ln w="0">
              <a:solidFill>
                <a:srgbClr val="1E6AB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4896149" y="2926241"/>
            <a:ext cx="1330426" cy="1344676"/>
            <a:chOff x="3359613" y="4777375"/>
            <a:chExt cx="813190" cy="809354"/>
          </a:xfrm>
        </p:grpSpPr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3359613" y="4777375"/>
              <a:ext cx="813190" cy="809354"/>
            </a:xfrm>
            <a:custGeom>
              <a:avLst/>
              <a:gdLst>
                <a:gd name="T0" fmla="*/ 211 w 423"/>
                <a:gd name="T1" fmla="*/ 0 h 423"/>
                <a:gd name="T2" fmla="*/ 254 w 423"/>
                <a:gd name="T3" fmla="*/ 3 h 423"/>
                <a:gd name="T4" fmla="*/ 294 w 423"/>
                <a:gd name="T5" fmla="*/ 17 h 423"/>
                <a:gd name="T6" fmla="*/ 330 w 423"/>
                <a:gd name="T7" fmla="*/ 36 h 423"/>
                <a:gd name="T8" fmla="*/ 361 w 423"/>
                <a:gd name="T9" fmla="*/ 61 h 423"/>
                <a:gd name="T10" fmla="*/ 388 w 423"/>
                <a:gd name="T11" fmla="*/ 94 h 423"/>
                <a:gd name="T12" fmla="*/ 407 w 423"/>
                <a:gd name="T13" fmla="*/ 129 h 423"/>
                <a:gd name="T14" fmla="*/ 419 w 423"/>
                <a:gd name="T15" fmla="*/ 169 h 423"/>
                <a:gd name="T16" fmla="*/ 423 w 423"/>
                <a:gd name="T17" fmla="*/ 211 h 423"/>
                <a:gd name="T18" fmla="*/ 419 w 423"/>
                <a:gd name="T19" fmla="*/ 254 h 423"/>
                <a:gd name="T20" fmla="*/ 407 w 423"/>
                <a:gd name="T21" fmla="*/ 294 h 423"/>
                <a:gd name="T22" fmla="*/ 388 w 423"/>
                <a:gd name="T23" fmla="*/ 329 h 423"/>
                <a:gd name="T24" fmla="*/ 361 w 423"/>
                <a:gd name="T25" fmla="*/ 360 h 423"/>
                <a:gd name="T26" fmla="*/ 330 w 423"/>
                <a:gd name="T27" fmla="*/ 387 h 423"/>
                <a:gd name="T28" fmla="*/ 294 w 423"/>
                <a:gd name="T29" fmla="*/ 406 h 423"/>
                <a:gd name="T30" fmla="*/ 254 w 423"/>
                <a:gd name="T31" fmla="*/ 418 h 423"/>
                <a:gd name="T32" fmla="*/ 211 w 423"/>
                <a:gd name="T33" fmla="*/ 423 h 423"/>
                <a:gd name="T34" fmla="*/ 168 w 423"/>
                <a:gd name="T35" fmla="*/ 418 h 423"/>
                <a:gd name="T36" fmla="*/ 130 w 423"/>
                <a:gd name="T37" fmla="*/ 406 h 423"/>
                <a:gd name="T38" fmla="*/ 93 w 423"/>
                <a:gd name="T39" fmla="*/ 387 h 423"/>
                <a:gd name="T40" fmla="*/ 62 w 423"/>
                <a:gd name="T41" fmla="*/ 360 h 423"/>
                <a:gd name="T42" fmla="*/ 37 w 423"/>
                <a:gd name="T43" fmla="*/ 329 h 423"/>
                <a:gd name="T44" fmla="*/ 18 w 423"/>
                <a:gd name="T45" fmla="*/ 294 h 423"/>
                <a:gd name="T46" fmla="*/ 4 w 423"/>
                <a:gd name="T47" fmla="*/ 254 h 423"/>
                <a:gd name="T48" fmla="*/ 0 w 423"/>
                <a:gd name="T49" fmla="*/ 211 h 423"/>
                <a:gd name="T50" fmla="*/ 4 w 423"/>
                <a:gd name="T51" fmla="*/ 169 h 423"/>
                <a:gd name="T52" fmla="*/ 18 w 423"/>
                <a:gd name="T53" fmla="*/ 129 h 423"/>
                <a:gd name="T54" fmla="*/ 37 w 423"/>
                <a:gd name="T55" fmla="*/ 94 h 423"/>
                <a:gd name="T56" fmla="*/ 62 w 423"/>
                <a:gd name="T57" fmla="*/ 61 h 423"/>
                <a:gd name="T58" fmla="*/ 93 w 423"/>
                <a:gd name="T59" fmla="*/ 36 h 423"/>
                <a:gd name="T60" fmla="*/ 130 w 423"/>
                <a:gd name="T61" fmla="*/ 17 h 423"/>
                <a:gd name="T62" fmla="*/ 168 w 423"/>
                <a:gd name="T63" fmla="*/ 3 h 423"/>
                <a:gd name="T64" fmla="*/ 211 w 423"/>
                <a:gd name="T65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3" h="423">
                  <a:moveTo>
                    <a:pt x="211" y="0"/>
                  </a:moveTo>
                  <a:lnTo>
                    <a:pt x="254" y="3"/>
                  </a:lnTo>
                  <a:lnTo>
                    <a:pt x="294" y="17"/>
                  </a:lnTo>
                  <a:lnTo>
                    <a:pt x="330" y="36"/>
                  </a:lnTo>
                  <a:lnTo>
                    <a:pt x="361" y="61"/>
                  </a:lnTo>
                  <a:lnTo>
                    <a:pt x="388" y="94"/>
                  </a:lnTo>
                  <a:lnTo>
                    <a:pt x="407" y="129"/>
                  </a:lnTo>
                  <a:lnTo>
                    <a:pt x="419" y="169"/>
                  </a:lnTo>
                  <a:lnTo>
                    <a:pt x="423" y="211"/>
                  </a:lnTo>
                  <a:lnTo>
                    <a:pt x="419" y="254"/>
                  </a:lnTo>
                  <a:lnTo>
                    <a:pt x="407" y="294"/>
                  </a:lnTo>
                  <a:lnTo>
                    <a:pt x="388" y="329"/>
                  </a:lnTo>
                  <a:lnTo>
                    <a:pt x="361" y="360"/>
                  </a:lnTo>
                  <a:lnTo>
                    <a:pt x="330" y="387"/>
                  </a:lnTo>
                  <a:lnTo>
                    <a:pt x="294" y="406"/>
                  </a:lnTo>
                  <a:lnTo>
                    <a:pt x="254" y="418"/>
                  </a:lnTo>
                  <a:lnTo>
                    <a:pt x="211" y="423"/>
                  </a:lnTo>
                  <a:lnTo>
                    <a:pt x="168" y="418"/>
                  </a:lnTo>
                  <a:lnTo>
                    <a:pt x="130" y="406"/>
                  </a:lnTo>
                  <a:lnTo>
                    <a:pt x="93" y="387"/>
                  </a:lnTo>
                  <a:lnTo>
                    <a:pt x="62" y="360"/>
                  </a:lnTo>
                  <a:lnTo>
                    <a:pt x="37" y="329"/>
                  </a:lnTo>
                  <a:lnTo>
                    <a:pt x="18" y="294"/>
                  </a:lnTo>
                  <a:lnTo>
                    <a:pt x="4" y="254"/>
                  </a:lnTo>
                  <a:lnTo>
                    <a:pt x="0" y="211"/>
                  </a:lnTo>
                  <a:lnTo>
                    <a:pt x="4" y="169"/>
                  </a:lnTo>
                  <a:lnTo>
                    <a:pt x="18" y="129"/>
                  </a:lnTo>
                  <a:lnTo>
                    <a:pt x="37" y="94"/>
                  </a:lnTo>
                  <a:lnTo>
                    <a:pt x="62" y="61"/>
                  </a:lnTo>
                  <a:lnTo>
                    <a:pt x="93" y="36"/>
                  </a:lnTo>
                  <a:lnTo>
                    <a:pt x="130" y="17"/>
                  </a:lnTo>
                  <a:lnTo>
                    <a:pt x="168" y="3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rgbClr val="F17C05"/>
            </a:solidFill>
            <a:ln w="0">
              <a:solidFill>
                <a:srgbClr val="F17C0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9"/>
            <p:cNvSpPr>
              <a:spLocks noEditPoints="1"/>
            </p:cNvSpPr>
            <p:nvPr/>
          </p:nvSpPr>
          <p:spPr bwMode="auto">
            <a:xfrm>
              <a:off x="3551403" y="4827241"/>
              <a:ext cx="437281" cy="414267"/>
            </a:xfrm>
            <a:custGeom>
              <a:avLst/>
              <a:gdLst>
                <a:gd name="T0" fmla="*/ 178 w 228"/>
                <a:gd name="T1" fmla="*/ 34 h 216"/>
                <a:gd name="T2" fmla="*/ 162 w 228"/>
                <a:gd name="T3" fmla="*/ 37 h 216"/>
                <a:gd name="T4" fmla="*/ 116 w 228"/>
                <a:gd name="T5" fmla="*/ 68 h 216"/>
                <a:gd name="T6" fmla="*/ 169 w 228"/>
                <a:gd name="T7" fmla="*/ 82 h 216"/>
                <a:gd name="T8" fmla="*/ 184 w 228"/>
                <a:gd name="T9" fmla="*/ 82 h 216"/>
                <a:gd name="T10" fmla="*/ 212 w 228"/>
                <a:gd name="T11" fmla="*/ 71 h 216"/>
                <a:gd name="T12" fmla="*/ 222 w 228"/>
                <a:gd name="T13" fmla="*/ 58 h 216"/>
                <a:gd name="T14" fmla="*/ 222 w 228"/>
                <a:gd name="T15" fmla="*/ 49 h 216"/>
                <a:gd name="T16" fmla="*/ 212 w 228"/>
                <a:gd name="T17" fmla="*/ 39 h 216"/>
                <a:gd name="T18" fmla="*/ 188 w 228"/>
                <a:gd name="T19" fmla="*/ 33 h 216"/>
                <a:gd name="T20" fmla="*/ 37 w 228"/>
                <a:gd name="T21" fmla="*/ 25 h 216"/>
                <a:gd name="T22" fmla="*/ 104 w 228"/>
                <a:gd name="T23" fmla="*/ 64 h 216"/>
                <a:gd name="T24" fmla="*/ 126 w 228"/>
                <a:gd name="T25" fmla="*/ 52 h 216"/>
                <a:gd name="T26" fmla="*/ 160 w 228"/>
                <a:gd name="T27" fmla="*/ 33 h 216"/>
                <a:gd name="T28" fmla="*/ 178 w 228"/>
                <a:gd name="T29" fmla="*/ 28 h 216"/>
                <a:gd name="T30" fmla="*/ 203 w 228"/>
                <a:gd name="T31" fmla="*/ 30 h 216"/>
                <a:gd name="T32" fmla="*/ 224 w 228"/>
                <a:gd name="T33" fmla="*/ 42 h 216"/>
                <a:gd name="T34" fmla="*/ 228 w 228"/>
                <a:gd name="T35" fmla="*/ 53 h 216"/>
                <a:gd name="T36" fmla="*/ 224 w 228"/>
                <a:gd name="T37" fmla="*/ 65 h 216"/>
                <a:gd name="T38" fmla="*/ 203 w 228"/>
                <a:gd name="T39" fmla="*/ 82 h 216"/>
                <a:gd name="T40" fmla="*/ 177 w 228"/>
                <a:gd name="T41" fmla="*/ 86 h 216"/>
                <a:gd name="T42" fmla="*/ 142 w 228"/>
                <a:gd name="T43" fmla="*/ 83 h 216"/>
                <a:gd name="T44" fmla="*/ 107 w 228"/>
                <a:gd name="T45" fmla="*/ 82 h 216"/>
                <a:gd name="T46" fmla="*/ 88 w 228"/>
                <a:gd name="T47" fmla="*/ 117 h 216"/>
                <a:gd name="T48" fmla="*/ 79 w 228"/>
                <a:gd name="T49" fmla="*/ 175 h 216"/>
                <a:gd name="T50" fmla="*/ 85 w 228"/>
                <a:gd name="T51" fmla="*/ 215 h 216"/>
                <a:gd name="T52" fmla="*/ 76 w 228"/>
                <a:gd name="T53" fmla="*/ 196 h 216"/>
                <a:gd name="T54" fmla="*/ 76 w 228"/>
                <a:gd name="T55" fmla="*/ 145 h 216"/>
                <a:gd name="T56" fmla="*/ 97 w 228"/>
                <a:gd name="T57" fmla="*/ 87 h 216"/>
                <a:gd name="T58" fmla="*/ 108 w 228"/>
                <a:gd name="T59" fmla="*/ 71 h 216"/>
                <a:gd name="T60" fmla="*/ 68 w 228"/>
                <a:gd name="T61" fmla="*/ 50 h 216"/>
                <a:gd name="T62" fmla="*/ 0 w 228"/>
                <a:gd name="T63" fmla="*/ 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8" h="216">
                  <a:moveTo>
                    <a:pt x="188" y="33"/>
                  </a:moveTo>
                  <a:lnTo>
                    <a:pt x="178" y="34"/>
                  </a:lnTo>
                  <a:lnTo>
                    <a:pt x="169" y="36"/>
                  </a:lnTo>
                  <a:lnTo>
                    <a:pt x="162" y="37"/>
                  </a:lnTo>
                  <a:lnTo>
                    <a:pt x="137" y="50"/>
                  </a:lnTo>
                  <a:lnTo>
                    <a:pt x="116" y="68"/>
                  </a:lnTo>
                  <a:lnTo>
                    <a:pt x="144" y="77"/>
                  </a:lnTo>
                  <a:lnTo>
                    <a:pt x="169" y="82"/>
                  </a:lnTo>
                  <a:lnTo>
                    <a:pt x="177" y="82"/>
                  </a:lnTo>
                  <a:lnTo>
                    <a:pt x="184" y="82"/>
                  </a:lnTo>
                  <a:lnTo>
                    <a:pt x="200" y="77"/>
                  </a:lnTo>
                  <a:lnTo>
                    <a:pt x="212" y="71"/>
                  </a:lnTo>
                  <a:lnTo>
                    <a:pt x="219" y="62"/>
                  </a:lnTo>
                  <a:lnTo>
                    <a:pt x="222" y="58"/>
                  </a:lnTo>
                  <a:lnTo>
                    <a:pt x="222" y="53"/>
                  </a:lnTo>
                  <a:lnTo>
                    <a:pt x="222" y="49"/>
                  </a:lnTo>
                  <a:lnTo>
                    <a:pt x="219" y="44"/>
                  </a:lnTo>
                  <a:lnTo>
                    <a:pt x="212" y="39"/>
                  </a:lnTo>
                  <a:lnTo>
                    <a:pt x="202" y="34"/>
                  </a:lnTo>
                  <a:lnTo>
                    <a:pt x="188" y="33"/>
                  </a:lnTo>
                  <a:close/>
                  <a:moveTo>
                    <a:pt x="3" y="0"/>
                  </a:moveTo>
                  <a:lnTo>
                    <a:pt x="37" y="25"/>
                  </a:lnTo>
                  <a:lnTo>
                    <a:pt x="71" y="46"/>
                  </a:lnTo>
                  <a:lnTo>
                    <a:pt x="104" y="64"/>
                  </a:lnTo>
                  <a:lnTo>
                    <a:pt x="111" y="67"/>
                  </a:lnTo>
                  <a:lnTo>
                    <a:pt x="126" y="52"/>
                  </a:lnTo>
                  <a:lnTo>
                    <a:pt x="142" y="42"/>
                  </a:lnTo>
                  <a:lnTo>
                    <a:pt x="160" y="33"/>
                  </a:lnTo>
                  <a:lnTo>
                    <a:pt x="169" y="30"/>
                  </a:lnTo>
                  <a:lnTo>
                    <a:pt x="178" y="28"/>
                  </a:lnTo>
                  <a:lnTo>
                    <a:pt x="188" y="28"/>
                  </a:lnTo>
                  <a:lnTo>
                    <a:pt x="203" y="30"/>
                  </a:lnTo>
                  <a:lnTo>
                    <a:pt x="215" y="34"/>
                  </a:lnTo>
                  <a:lnTo>
                    <a:pt x="224" y="42"/>
                  </a:lnTo>
                  <a:lnTo>
                    <a:pt x="227" y="46"/>
                  </a:lnTo>
                  <a:lnTo>
                    <a:pt x="228" y="53"/>
                  </a:lnTo>
                  <a:lnTo>
                    <a:pt x="227" y="59"/>
                  </a:lnTo>
                  <a:lnTo>
                    <a:pt x="224" y="65"/>
                  </a:lnTo>
                  <a:lnTo>
                    <a:pt x="216" y="74"/>
                  </a:lnTo>
                  <a:lnTo>
                    <a:pt x="203" y="82"/>
                  </a:lnTo>
                  <a:lnTo>
                    <a:pt x="184" y="86"/>
                  </a:lnTo>
                  <a:lnTo>
                    <a:pt x="177" y="86"/>
                  </a:lnTo>
                  <a:lnTo>
                    <a:pt x="169" y="86"/>
                  </a:lnTo>
                  <a:lnTo>
                    <a:pt x="142" y="83"/>
                  </a:lnTo>
                  <a:lnTo>
                    <a:pt x="113" y="73"/>
                  </a:lnTo>
                  <a:lnTo>
                    <a:pt x="107" y="82"/>
                  </a:lnTo>
                  <a:lnTo>
                    <a:pt x="101" y="90"/>
                  </a:lnTo>
                  <a:lnTo>
                    <a:pt x="88" y="117"/>
                  </a:lnTo>
                  <a:lnTo>
                    <a:pt x="80" y="145"/>
                  </a:lnTo>
                  <a:lnTo>
                    <a:pt x="79" y="175"/>
                  </a:lnTo>
                  <a:lnTo>
                    <a:pt x="80" y="196"/>
                  </a:lnTo>
                  <a:lnTo>
                    <a:pt x="85" y="215"/>
                  </a:lnTo>
                  <a:lnTo>
                    <a:pt x="80" y="216"/>
                  </a:lnTo>
                  <a:lnTo>
                    <a:pt x="76" y="196"/>
                  </a:lnTo>
                  <a:lnTo>
                    <a:pt x="73" y="175"/>
                  </a:lnTo>
                  <a:lnTo>
                    <a:pt x="76" y="145"/>
                  </a:lnTo>
                  <a:lnTo>
                    <a:pt x="83" y="116"/>
                  </a:lnTo>
                  <a:lnTo>
                    <a:pt x="97" y="87"/>
                  </a:lnTo>
                  <a:lnTo>
                    <a:pt x="103" y="79"/>
                  </a:lnTo>
                  <a:lnTo>
                    <a:pt x="108" y="71"/>
                  </a:lnTo>
                  <a:lnTo>
                    <a:pt x="103" y="68"/>
                  </a:lnTo>
                  <a:lnTo>
                    <a:pt x="68" y="50"/>
                  </a:lnTo>
                  <a:lnTo>
                    <a:pt x="34" y="28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0"/>
            <p:cNvSpPr>
              <a:spLocks/>
            </p:cNvSpPr>
            <p:nvPr/>
          </p:nvSpPr>
          <p:spPr bwMode="auto">
            <a:xfrm>
              <a:off x="3635791" y="5114926"/>
              <a:ext cx="218641" cy="276178"/>
            </a:xfrm>
            <a:custGeom>
              <a:avLst/>
              <a:gdLst>
                <a:gd name="T0" fmla="*/ 57 w 116"/>
                <a:gd name="T1" fmla="*/ 0 h 145"/>
                <a:gd name="T2" fmla="*/ 74 w 116"/>
                <a:gd name="T3" fmla="*/ 6 h 145"/>
                <a:gd name="T4" fmla="*/ 91 w 116"/>
                <a:gd name="T5" fmla="*/ 17 h 145"/>
                <a:gd name="T6" fmla="*/ 104 w 116"/>
                <a:gd name="T7" fmla="*/ 35 h 145"/>
                <a:gd name="T8" fmla="*/ 113 w 116"/>
                <a:gd name="T9" fmla="*/ 57 h 145"/>
                <a:gd name="T10" fmla="*/ 116 w 116"/>
                <a:gd name="T11" fmla="*/ 80 h 145"/>
                <a:gd name="T12" fmla="*/ 114 w 116"/>
                <a:gd name="T13" fmla="*/ 102 h 145"/>
                <a:gd name="T14" fmla="*/ 105 w 116"/>
                <a:gd name="T15" fmla="*/ 121 h 145"/>
                <a:gd name="T16" fmla="*/ 94 w 116"/>
                <a:gd name="T17" fmla="*/ 134 h 145"/>
                <a:gd name="T18" fmla="*/ 77 w 116"/>
                <a:gd name="T19" fmla="*/ 143 h 145"/>
                <a:gd name="T20" fmla="*/ 60 w 116"/>
                <a:gd name="T21" fmla="*/ 145 h 145"/>
                <a:gd name="T22" fmla="*/ 42 w 116"/>
                <a:gd name="T23" fmla="*/ 139 h 145"/>
                <a:gd name="T24" fmla="*/ 25 w 116"/>
                <a:gd name="T25" fmla="*/ 126 h 145"/>
                <a:gd name="T26" fmla="*/ 12 w 116"/>
                <a:gd name="T27" fmla="*/ 109 h 145"/>
                <a:gd name="T28" fmla="*/ 3 w 116"/>
                <a:gd name="T29" fmla="*/ 87 h 145"/>
                <a:gd name="T30" fmla="*/ 0 w 116"/>
                <a:gd name="T31" fmla="*/ 63 h 145"/>
                <a:gd name="T32" fmla="*/ 3 w 116"/>
                <a:gd name="T33" fmla="*/ 41 h 145"/>
                <a:gd name="T34" fmla="*/ 11 w 116"/>
                <a:gd name="T35" fmla="*/ 23 h 145"/>
                <a:gd name="T36" fmla="*/ 23 w 116"/>
                <a:gd name="T37" fmla="*/ 9 h 145"/>
                <a:gd name="T38" fmla="*/ 39 w 116"/>
                <a:gd name="T39" fmla="*/ 1 h 145"/>
                <a:gd name="T40" fmla="*/ 57 w 116"/>
                <a:gd name="T4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6" h="145">
                  <a:moveTo>
                    <a:pt x="57" y="0"/>
                  </a:moveTo>
                  <a:lnTo>
                    <a:pt x="74" y="6"/>
                  </a:lnTo>
                  <a:lnTo>
                    <a:pt x="91" y="17"/>
                  </a:lnTo>
                  <a:lnTo>
                    <a:pt x="104" y="35"/>
                  </a:lnTo>
                  <a:lnTo>
                    <a:pt x="113" y="57"/>
                  </a:lnTo>
                  <a:lnTo>
                    <a:pt x="116" y="80"/>
                  </a:lnTo>
                  <a:lnTo>
                    <a:pt x="114" y="102"/>
                  </a:lnTo>
                  <a:lnTo>
                    <a:pt x="105" y="121"/>
                  </a:lnTo>
                  <a:lnTo>
                    <a:pt x="94" y="134"/>
                  </a:lnTo>
                  <a:lnTo>
                    <a:pt x="77" y="143"/>
                  </a:lnTo>
                  <a:lnTo>
                    <a:pt x="60" y="145"/>
                  </a:lnTo>
                  <a:lnTo>
                    <a:pt x="42" y="139"/>
                  </a:lnTo>
                  <a:lnTo>
                    <a:pt x="25" y="126"/>
                  </a:lnTo>
                  <a:lnTo>
                    <a:pt x="12" y="109"/>
                  </a:lnTo>
                  <a:lnTo>
                    <a:pt x="3" y="87"/>
                  </a:lnTo>
                  <a:lnTo>
                    <a:pt x="0" y="63"/>
                  </a:lnTo>
                  <a:lnTo>
                    <a:pt x="3" y="41"/>
                  </a:lnTo>
                  <a:lnTo>
                    <a:pt x="11" y="23"/>
                  </a:lnTo>
                  <a:lnTo>
                    <a:pt x="23" y="9"/>
                  </a:lnTo>
                  <a:lnTo>
                    <a:pt x="39" y="1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1"/>
            <p:cNvSpPr>
              <a:spLocks/>
            </p:cNvSpPr>
            <p:nvPr/>
          </p:nvSpPr>
          <p:spPr bwMode="auto">
            <a:xfrm>
              <a:off x="3647298" y="5122597"/>
              <a:ext cx="184118" cy="226312"/>
            </a:xfrm>
            <a:custGeom>
              <a:avLst/>
              <a:gdLst>
                <a:gd name="T0" fmla="*/ 50 w 96"/>
                <a:gd name="T1" fmla="*/ 0 h 119"/>
                <a:gd name="T2" fmla="*/ 68 w 96"/>
                <a:gd name="T3" fmla="*/ 9 h 119"/>
                <a:gd name="T4" fmla="*/ 83 w 96"/>
                <a:gd name="T5" fmla="*/ 25 h 119"/>
                <a:gd name="T6" fmla="*/ 93 w 96"/>
                <a:gd name="T7" fmla="*/ 47 h 119"/>
                <a:gd name="T8" fmla="*/ 96 w 96"/>
                <a:gd name="T9" fmla="*/ 67 h 119"/>
                <a:gd name="T10" fmla="*/ 94 w 96"/>
                <a:gd name="T11" fmla="*/ 85 h 119"/>
                <a:gd name="T12" fmla="*/ 87 w 96"/>
                <a:gd name="T13" fmla="*/ 101 h 119"/>
                <a:gd name="T14" fmla="*/ 78 w 96"/>
                <a:gd name="T15" fmla="*/ 113 h 119"/>
                <a:gd name="T16" fmla="*/ 63 w 96"/>
                <a:gd name="T17" fmla="*/ 119 h 119"/>
                <a:gd name="T18" fmla="*/ 46 w 96"/>
                <a:gd name="T19" fmla="*/ 119 h 119"/>
                <a:gd name="T20" fmla="*/ 28 w 96"/>
                <a:gd name="T21" fmla="*/ 110 h 119"/>
                <a:gd name="T22" fmla="*/ 13 w 96"/>
                <a:gd name="T23" fmla="*/ 93 h 119"/>
                <a:gd name="T24" fmla="*/ 3 w 96"/>
                <a:gd name="T25" fmla="*/ 73 h 119"/>
                <a:gd name="T26" fmla="*/ 0 w 96"/>
                <a:gd name="T27" fmla="*/ 53 h 119"/>
                <a:gd name="T28" fmla="*/ 3 w 96"/>
                <a:gd name="T29" fmla="*/ 34 h 119"/>
                <a:gd name="T30" fmla="*/ 9 w 96"/>
                <a:gd name="T31" fmla="*/ 19 h 119"/>
                <a:gd name="T32" fmla="*/ 19 w 96"/>
                <a:gd name="T33" fmla="*/ 7 h 119"/>
                <a:gd name="T34" fmla="*/ 32 w 96"/>
                <a:gd name="T35" fmla="*/ 0 h 119"/>
                <a:gd name="T36" fmla="*/ 50 w 96"/>
                <a:gd name="T37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6" h="119">
                  <a:moveTo>
                    <a:pt x="50" y="0"/>
                  </a:moveTo>
                  <a:lnTo>
                    <a:pt x="68" y="9"/>
                  </a:lnTo>
                  <a:lnTo>
                    <a:pt x="83" y="25"/>
                  </a:lnTo>
                  <a:lnTo>
                    <a:pt x="93" y="47"/>
                  </a:lnTo>
                  <a:lnTo>
                    <a:pt x="96" y="67"/>
                  </a:lnTo>
                  <a:lnTo>
                    <a:pt x="94" y="85"/>
                  </a:lnTo>
                  <a:lnTo>
                    <a:pt x="87" y="101"/>
                  </a:lnTo>
                  <a:lnTo>
                    <a:pt x="78" y="113"/>
                  </a:lnTo>
                  <a:lnTo>
                    <a:pt x="63" y="119"/>
                  </a:lnTo>
                  <a:lnTo>
                    <a:pt x="46" y="119"/>
                  </a:lnTo>
                  <a:lnTo>
                    <a:pt x="28" y="110"/>
                  </a:lnTo>
                  <a:lnTo>
                    <a:pt x="13" y="93"/>
                  </a:lnTo>
                  <a:lnTo>
                    <a:pt x="3" y="73"/>
                  </a:lnTo>
                  <a:lnTo>
                    <a:pt x="0" y="53"/>
                  </a:lnTo>
                  <a:lnTo>
                    <a:pt x="3" y="34"/>
                  </a:lnTo>
                  <a:lnTo>
                    <a:pt x="9" y="19"/>
                  </a:lnTo>
                  <a:lnTo>
                    <a:pt x="19" y="7"/>
                  </a:lnTo>
                  <a:lnTo>
                    <a:pt x="32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2"/>
            <p:cNvSpPr>
              <a:spLocks/>
            </p:cNvSpPr>
            <p:nvPr/>
          </p:nvSpPr>
          <p:spPr bwMode="auto">
            <a:xfrm>
              <a:off x="3704835" y="5114926"/>
              <a:ext cx="26851" cy="72880"/>
            </a:xfrm>
            <a:custGeom>
              <a:avLst/>
              <a:gdLst>
                <a:gd name="T0" fmla="*/ 3 w 14"/>
                <a:gd name="T1" fmla="*/ 0 h 38"/>
                <a:gd name="T2" fmla="*/ 14 w 14"/>
                <a:gd name="T3" fmla="*/ 38 h 38"/>
                <a:gd name="T4" fmla="*/ 11 w 14"/>
                <a:gd name="T5" fmla="*/ 38 h 38"/>
                <a:gd name="T6" fmla="*/ 0 w 14"/>
                <a:gd name="T7" fmla="*/ 1 h 38"/>
                <a:gd name="T8" fmla="*/ 2 w 14"/>
                <a:gd name="T9" fmla="*/ 1 h 38"/>
                <a:gd name="T10" fmla="*/ 3 w 14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38">
                  <a:moveTo>
                    <a:pt x="3" y="0"/>
                  </a:moveTo>
                  <a:lnTo>
                    <a:pt x="14" y="38"/>
                  </a:lnTo>
                  <a:lnTo>
                    <a:pt x="11" y="38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1B5B3"/>
            </a:solidFill>
            <a:ln w="0">
              <a:solidFill>
                <a:srgbClr val="A1B5B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3"/>
            <p:cNvSpPr>
              <a:spLocks/>
            </p:cNvSpPr>
            <p:nvPr/>
          </p:nvSpPr>
          <p:spPr bwMode="auto">
            <a:xfrm>
              <a:off x="3700999" y="5130269"/>
              <a:ext cx="49865" cy="95895"/>
            </a:xfrm>
            <a:custGeom>
              <a:avLst/>
              <a:gdLst>
                <a:gd name="T0" fmla="*/ 12 w 27"/>
                <a:gd name="T1" fmla="*/ 0 h 48"/>
                <a:gd name="T2" fmla="*/ 14 w 27"/>
                <a:gd name="T3" fmla="*/ 0 h 48"/>
                <a:gd name="T4" fmla="*/ 15 w 27"/>
                <a:gd name="T5" fmla="*/ 1 h 48"/>
                <a:gd name="T6" fmla="*/ 17 w 27"/>
                <a:gd name="T7" fmla="*/ 2 h 48"/>
                <a:gd name="T8" fmla="*/ 27 w 27"/>
                <a:gd name="T9" fmla="*/ 41 h 48"/>
                <a:gd name="T10" fmla="*/ 27 w 27"/>
                <a:gd name="T11" fmla="*/ 42 h 48"/>
                <a:gd name="T12" fmla="*/ 26 w 27"/>
                <a:gd name="T13" fmla="*/ 44 h 48"/>
                <a:gd name="T14" fmla="*/ 24 w 27"/>
                <a:gd name="T15" fmla="*/ 45 h 48"/>
                <a:gd name="T16" fmla="*/ 15 w 27"/>
                <a:gd name="T17" fmla="*/ 48 h 48"/>
                <a:gd name="T18" fmla="*/ 14 w 27"/>
                <a:gd name="T19" fmla="*/ 48 h 48"/>
                <a:gd name="T20" fmla="*/ 12 w 27"/>
                <a:gd name="T21" fmla="*/ 47 h 48"/>
                <a:gd name="T22" fmla="*/ 11 w 27"/>
                <a:gd name="T23" fmla="*/ 45 h 48"/>
                <a:gd name="T24" fmla="*/ 0 w 27"/>
                <a:gd name="T25" fmla="*/ 7 h 48"/>
                <a:gd name="T26" fmla="*/ 0 w 27"/>
                <a:gd name="T27" fmla="*/ 5 h 48"/>
                <a:gd name="T28" fmla="*/ 2 w 27"/>
                <a:gd name="T29" fmla="*/ 4 h 48"/>
                <a:gd name="T30" fmla="*/ 3 w 27"/>
                <a:gd name="T31" fmla="*/ 2 h 48"/>
                <a:gd name="T32" fmla="*/ 12 w 27"/>
                <a:gd name="T3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48">
                  <a:moveTo>
                    <a:pt x="12" y="0"/>
                  </a:moveTo>
                  <a:lnTo>
                    <a:pt x="14" y="0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27" y="41"/>
                  </a:lnTo>
                  <a:lnTo>
                    <a:pt x="27" y="42"/>
                  </a:lnTo>
                  <a:lnTo>
                    <a:pt x="26" y="44"/>
                  </a:lnTo>
                  <a:lnTo>
                    <a:pt x="24" y="45"/>
                  </a:lnTo>
                  <a:lnTo>
                    <a:pt x="15" y="48"/>
                  </a:lnTo>
                  <a:lnTo>
                    <a:pt x="14" y="48"/>
                  </a:lnTo>
                  <a:lnTo>
                    <a:pt x="12" y="47"/>
                  </a:lnTo>
                  <a:lnTo>
                    <a:pt x="11" y="45"/>
                  </a:lnTo>
                  <a:lnTo>
                    <a:pt x="0" y="7"/>
                  </a:lnTo>
                  <a:lnTo>
                    <a:pt x="0" y="5"/>
                  </a:lnTo>
                  <a:lnTo>
                    <a:pt x="2" y="4"/>
                  </a:lnTo>
                  <a:lnTo>
                    <a:pt x="3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A1B5B3"/>
            </a:solidFill>
            <a:ln w="0">
              <a:solidFill>
                <a:srgbClr val="A1B5B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4"/>
            <p:cNvSpPr>
              <a:spLocks/>
            </p:cNvSpPr>
            <p:nvPr/>
          </p:nvSpPr>
          <p:spPr bwMode="auto">
            <a:xfrm>
              <a:off x="3708671" y="5137941"/>
              <a:ext cx="34522" cy="76716"/>
            </a:xfrm>
            <a:custGeom>
              <a:avLst/>
              <a:gdLst>
                <a:gd name="T0" fmla="*/ 6 w 18"/>
                <a:gd name="T1" fmla="*/ 0 h 40"/>
                <a:gd name="T2" fmla="*/ 7 w 18"/>
                <a:gd name="T3" fmla="*/ 0 h 40"/>
                <a:gd name="T4" fmla="*/ 7 w 18"/>
                <a:gd name="T5" fmla="*/ 0 h 40"/>
                <a:gd name="T6" fmla="*/ 18 w 18"/>
                <a:gd name="T7" fmla="*/ 37 h 40"/>
                <a:gd name="T8" fmla="*/ 18 w 18"/>
                <a:gd name="T9" fmla="*/ 38 h 40"/>
                <a:gd name="T10" fmla="*/ 16 w 18"/>
                <a:gd name="T11" fmla="*/ 40 h 40"/>
                <a:gd name="T12" fmla="*/ 12 w 18"/>
                <a:gd name="T13" fmla="*/ 40 h 40"/>
                <a:gd name="T14" fmla="*/ 10 w 18"/>
                <a:gd name="T15" fmla="*/ 40 h 40"/>
                <a:gd name="T16" fmla="*/ 9 w 18"/>
                <a:gd name="T17" fmla="*/ 38 h 40"/>
                <a:gd name="T18" fmla="*/ 0 w 18"/>
                <a:gd name="T19" fmla="*/ 3 h 40"/>
                <a:gd name="T20" fmla="*/ 0 w 18"/>
                <a:gd name="T21" fmla="*/ 1 h 40"/>
                <a:gd name="T22" fmla="*/ 1 w 18"/>
                <a:gd name="T23" fmla="*/ 0 h 40"/>
                <a:gd name="T24" fmla="*/ 6 w 18"/>
                <a:gd name="T2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40">
                  <a:moveTo>
                    <a:pt x="6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18" y="37"/>
                  </a:lnTo>
                  <a:lnTo>
                    <a:pt x="18" y="38"/>
                  </a:lnTo>
                  <a:lnTo>
                    <a:pt x="16" y="40"/>
                  </a:lnTo>
                  <a:lnTo>
                    <a:pt x="12" y="40"/>
                  </a:lnTo>
                  <a:lnTo>
                    <a:pt x="10" y="40"/>
                  </a:lnTo>
                  <a:lnTo>
                    <a:pt x="9" y="38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6301881" y="2926241"/>
            <a:ext cx="1330426" cy="1344676"/>
            <a:chOff x="4218832" y="4777375"/>
            <a:chExt cx="813190" cy="809354"/>
          </a:xfrm>
        </p:grpSpPr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4218832" y="4777375"/>
              <a:ext cx="813190" cy="809354"/>
            </a:xfrm>
            <a:custGeom>
              <a:avLst/>
              <a:gdLst>
                <a:gd name="T0" fmla="*/ 212 w 423"/>
                <a:gd name="T1" fmla="*/ 0 h 423"/>
                <a:gd name="T2" fmla="*/ 255 w 423"/>
                <a:gd name="T3" fmla="*/ 3 h 423"/>
                <a:gd name="T4" fmla="*/ 295 w 423"/>
                <a:gd name="T5" fmla="*/ 17 h 423"/>
                <a:gd name="T6" fmla="*/ 330 w 423"/>
                <a:gd name="T7" fmla="*/ 36 h 423"/>
                <a:gd name="T8" fmla="*/ 361 w 423"/>
                <a:gd name="T9" fmla="*/ 61 h 423"/>
                <a:gd name="T10" fmla="*/ 386 w 423"/>
                <a:gd name="T11" fmla="*/ 94 h 423"/>
                <a:gd name="T12" fmla="*/ 407 w 423"/>
                <a:gd name="T13" fmla="*/ 129 h 423"/>
                <a:gd name="T14" fmla="*/ 419 w 423"/>
                <a:gd name="T15" fmla="*/ 169 h 423"/>
                <a:gd name="T16" fmla="*/ 423 w 423"/>
                <a:gd name="T17" fmla="*/ 211 h 423"/>
                <a:gd name="T18" fmla="*/ 419 w 423"/>
                <a:gd name="T19" fmla="*/ 254 h 423"/>
                <a:gd name="T20" fmla="*/ 407 w 423"/>
                <a:gd name="T21" fmla="*/ 294 h 423"/>
                <a:gd name="T22" fmla="*/ 386 w 423"/>
                <a:gd name="T23" fmla="*/ 329 h 423"/>
                <a:gd name="T24" fmla="*/ 361 w 423"/>
                <a:gd name="T25" fmla="*/ 360 h 423"/>
                <a:gd name="T26" fmla="*/ 330 w 423"/>
                <a:gd name="T27" fmla="*/ 387 h 423"/>
                <a:gd name="T28" fmla="*/ 295 w 423"/>
                <a:gd name="T29" fmla="*/ 406 h 423"/>
                <a:gd name="T30" fmla="*/ 255 w 423"/>
                <a:gd name="T31" fmla="*/ 418 h 423"/>
                <a:gd name="T32" fmla="*/ 212 w 423"/>
                <a:gd name="T33" fmla="*/ 423 h 423"/>
                <a:gd name="T34" fmla="*/ 169 w 423"/>
                <a:gd name="T35" fmla="*/ 418 h 423"/>
                <a:gd name="T36" fmla="*/ 130 w 423"/>
                <a:gd name="T37" fmla="*/ 406 h 423"/>
                <a:gd name="T38" fmla="*/ 93 w 423"/>
                <a:gd name="T39" fmla="*/ 387 h 423"/>
                <a:gd name="T40" fmla="*/ 62 w 423"/>
                <a:gd name="T41" fmla="*/ 360 h 423"/>
                <a:gd name="T42" fmla="*/ 37 w 423"/>
                <a:gd name="T43" fmla="*/ 329 h 423"/>
                <a:gd name="T44" fmla="*/ 18 w 423"/>
                <a:gd name="T45" fmla="*/ 294 h 423"/>
                <a:gd name="T46" fmla="*/ 5 w 423"/>
                <a:gd name="T47" fmla="*/ 254 h 423"/>
                <a:gd name="T48" fmla="*/ 0 w 423"/>
                <a:gd name="T49" fmla="*/ 211 h 423"/>
                <a:gd name="T50" fmla="*/ 5 w 423"/>
                <a:gd name="T51" fmla="*/ 169 h 423"/>
                <a:gd name="T52" fmla="*/ 18 w 423"/>
                <a:gd name="T53" fmla="*/ 129 h 423"/>
                <a:gd name="T54" fmla="*/ 37 w 423"/>
                <a:gd name="T55" fmla="*/ 94 h 423"/>
                <a:gd name="T56" fmla="*/ 62 w 423"/>
                <a:gd name="T57" fmla="*/ 61 h 423"/>
                <a:gd name="T58" fmla="*/ 93 w 423"/>
                <a:gd name="T59" fmla="*/ 36 h 423"/>
                <a:gd name="T60" fmla="*/ 130 w 423"/>
                <a:gd name="T61" fmla="*/ 17 h 423"/>
                <a:gd name="T62" fmla="*/ 169 w 423"/>
                <a:gd name="T63" fmla="*/ 3 h 423"/>
                <a:gd name="T64" fmla="*/ 212 w 423"/>
                <a:gd name="T65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3" h="423">
                  <a:moveTo>
                    <a:pt x="212" y="0"/>
                  </a:moveTo>
                  <a:lnTo>
                    <a:pt x="255" y="3"/>
                  </a:lnTo>
                  <a:lnTo>
                    <a:pt x="295" y="17"/>
                  </a:lnTo>
                  <a:lnTo>
                    <a:pt x="330" y="36"/>
                  </a:lnTo>
                  <a:lnTo>
                    <a:pt x="361" y="61"/>
                  </a:lnTo>
                  <a:lnTo>
                    <a:pt x="386" y="94"/>
                  </a:lnTo>
                  <a:lnTo>
                    <a:pt x="407" y="129"/>
                  </a:lnTo>
                  <a:lnTo>
                    <a:pt x="419" y="169"/>
                  </a:lnTo>
                  <a:lnTo>
                    <a:pt x="423" y="211"/>
                  </a:lnTo>
                  <a:lnTo>
                    <a:pt x="419" y="254"/>
                  </a:lnTo>
                  <a:lnTo>
                    <a:pt x="407" y="294"/>
                  </a:lnTo>
                  <a:lnTo>
                    <a:pt x="386" y="329"/>
                  </a:lnTo>
                  <a:lnTo>
                    <a:pt x="361" y="360"/>
                  </a:lnTo>
                  <a:lnTo>
                    <a:pt x="330" y="387"/>
                  </a:lnTo>
                  <a:lnTo>
                    <a:pt x="295" y="406"/>
                  </a:lnTo>
                  <a:lnTo>
                    <a:pt x="255" y="418"/>
                  </a:lnTo>
                  <a:lnTo>
                    <a:pt x="212" y="423"/>
                  </a:lnTo>
                  <a:lnTo>
                    <a:pt x="169" y="418"/>
                  </a:lnTo>
                  <a:lnTo>
                    <a:pt x="130" y="406"/>
                  </a:lnTo>
                  <a:lnTo>
                    <a:pt x="93" y="387"/>
                  </a:lnTo>
                  <a:lnTo>
                    <a:pt x="62" y="360"/>
                  </a:lnTo>
                  <a:lnTo>
                    <a:pt x="37" y="329"/>
                  </a:lnTo>
                  <a:lnTo>
                    <a:pt x="18" y="294"/>
                  </a:lnTo>
                  <a:lnTo>
                    <a:pt x="5" y="254"/>
                  </a:lnTo>
                  <a:lnTo>
                    <a:pt x="0" y="211"/>
                  </a:lnTo>
                  <a:lnTo>
                    <a:pt x="5" y="169"/>
                  </a:lnTo>
                  <a:lnTo>
                    <a:pt x="18" y="129"/>
                  </a:lnTo>
                  <a:lnTo>
                    <a:pt x="37" y="94"/>
                  </a:lnTo>
                  <a:lnTo>
                    <a:pt x="62" y="61"/>
                  </a:lnTo>
                  <a:lnTo>
                    <a:pt x="93" y="36"/>
                  </a:lnTo>
                  <a:lnTo>
                    <a:pt x="130" y="17"/>
                  </a:lnTo>
                  <a:lnTo>
                    <a:pt x="169" y="3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17C05"/>
            </a:solidFill>
            <a:ln w="0">
              <a:solidFill>
                <a:srgbClr val="F17C0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5"/>
            <p:cNvSpPr>
              <a:spLocks/>
            </p:cNvSpPr>
            <p:nvPr/>
          </p:nvSpPr>
          <p:spPr bwMode="auto">
            <a:xfrm>
              <a:off x="4548711" y="4926972"/>
              <a:ext cx="329879" cy="433446"/>
            </a:xfrm>
            <a:custGeom>
              <a:avLst/>
              <a:gdLst>
                <a:gd name="T0" fmla="*/ 163 w 172"/>
                <a:gd name="T1" fmla="*/ 0 h 225"/>
                <a:gd name="T2" fmla="*/ 167 w 172"/>
                <a:gd name="T3" fmla="*/ 1 h 225"/>
                <a:gd name="T4" fmla="*/ 170 w 172"/>
                <a:gd name="T5" fmla="*/ 3 h 225"/>
                <a:gd name="T6" fmla="*/ 172 w 172"/>
                <a:gd name="T7" fmla="*/ 7 h 225"/>
                <a:gd name="T8" fmla="*/ 172 w 172"/>
                <a:gd name="T9" fmla="*/ 10 h 225"/>
                <a:gd name="T10" fmla="*/ 172 w 172"/>
                <a:gd name="T11" fmla="*/ 13 h 225"/>
                <a:gd name="T12" fmla="*/ 169 w 172"/>
                <a:gd name="T13" fmla="*/ 16 h 225"/>
                <a:gd name="T14" fmla="*/ 166 w 172"/>
                <a:gd name="T15" fmla="*/ 18 h 225"/>
                <a:gd name="T16" fmla="*/ 50 w 172"/>
                <a:gd name="T17" fmla="*/ 59 h 225"/>
                <a:gd name="T18" fmla="*/ 41 w 172"/>
                <a:gd name="T19" fmla="*/ 64 h 225"/>
                <a:gd name="T20" fmla="*/ 34 w 172"/>
                <a:gd name="T21" fmla="*/ 70 h 225"/>
                <a:gd name="T22" fmla="*/ 27 w 172"/>
                <a:gd name="T23" fmla="*/ 77 h 225"/>
                <a:gd name="T24" fmla="*/ 22 w 172"/>
                <a:gd name="T25" fmla="*/ 83 h 225"/>
                <a:gd name="T26" fmla="*/ 19 w 172"/>
                <a:gd name="T27" fmla="*/ 90 h 225"/>
                <a:gd name="T28" fmla="*/ 18 w 172"/>
                <a:gd name="T29" fmla="*/ 98 h 225"/>
                <a:gd name="T30" fmla="*/ 25 w 172"/>
                <a:gd name="T31" fmla="*/ 215 h 225"/>
                <a:gd name="T32" fmla="*/ 24 w 172"/>
                <a:gd name="T33" fmla="*/ 219 h 225"/>
                <a:gd name="T34" fmla="*/ 22 w 172"/>
                <a:gd name="T35" fmla="*/ 222 h 225"/>
                <a:gd name="T36" fmla="*/ 19 w 172"/>
                <a:gd name="T37" fmla="*/ 224 h 225"/>
                <a:gd name="T38" fmla="*/ 16 w 172"/>
                <a:gd name="T39" fmla="*/ 225 h 225"/>
                <a:gd name="T40" fmla="*/ 12 w 172"/>
                <a:gd name="T41" fmla="*/ 225 h 225"/>
                <a:gd name="T42" fmla="*/ 9 w 172"/>
                <a:gd name="T43" fmla="*/ 222 h 225"/>
                <a:gd name="T44" fmla="*/ 7 w 172"/>
                <a:gd name="T45" fmla="*/ 219 h 225"/>
                <a:gd name="T46" fmla="*/ 6 w 172"/>
                <a:gd name="T47" fmla="*/ 216 h 225"/>
                <a:gd name="T48" fmla="*/ 0 w 172"/>
                <a:gd name="T49" fmla="*/ 99 h 225"/>
                <a:gd name="T50" fmla="*/ 3 w 172"/>
                <a:gd name="T51" fmla="*/ 81 h 225"/>
                <a:gd name="T52" fmla="*/ 12 w 172"/>
                <a:gd name="T53" fmla="*/ 65 h 225"/>
                <a:gd name="T54" fmla="*/ 27 w 172"/>
                <a:gd name="T55" fmla="*/ 50 h 225"/>
                <a:gd name="T56" fmla="*/ 44 w 172"/>
                <a:gd name="T57" fmla="*/ 41 h 225"/>
                <a:gd name="T58" fmla="*/ 160 w 172"/>
                <a:gd name="T59" fmla="*/ 1 h 225"/>
                <a:gd name="T60" fmla="*/ 163 w 172"/>
                <a:gd name="T61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2" h="225">
                  <a:moveTo>
                    <a:pt x="163" y="0"/>
                  </a:moveTo>
                  <a:lnTo>
                    <a:pt x="167" y="1"/>
                  </a:lnTo>
                  <a:lnTo>
                    <a:pt x="170" y="3"/>
                  </a:lnTo>
                  <a:lnTo>
                    <a:pt x="172" y="7"/>
                  </a:lnTo>
                  <a:lnTo>
                    <a:pt x="172" y="10"/>
                  </a:lnTo>
                  <a:lnTo>
                    <a:pt x="172" y="13"/>
                  </a:lnTo>
                  <a:lnTo>
                    <a:pt x="169" y="16"/>
                  </a:lnTo>
                  <a:lnTo>
                    <a:pt x="166" y="18"/>
                  </a:lnTo>
                  <a:lnTo>
                    <a:pt x="50" y="59"/>
                  </a:lnTo>
                  <a:lnTo>
                    <a:pt x="41" y="64"/>
                  </a:lnTo>
                  <a:lnTo>
                    <a:pt x="34" y="70"/>
                  </a:lnTo>
                  <a:lnTo>
                    <a:pt x="27" y="77"/>
                  </a:lnTo>
                  <a:lnTo>
                    <a:pt x="22" y="83"/>
                  </a:lnTo>
                  <a:lnTo>
                    <a:pt x="19" y="90"/>
                  </a:lnTo>
                  <a:lnTo>
                    <a:pt x="18" y="98"/>
                  </a:lnTo>
                  <a:lnTo>
                    <a:pt x="25" y="215"/>
                  </a:lnTo>
                  <a:lnTo>
                    <a:pt x="24" y="219"/>
                  </a:lnTo>
                  <a:lnTo>
                    <a:pt x="22" y="222"/>
                  </a:lnTo>
                  <a:lnTo>
                    <a:pt x="19" y="224"/>
                  </a:lnTo>
                  <a:lnTo>
                    <a:pt x="16" y="225"/>
                  </a:lnTo>
                  <a:lnTo>
                    <a:pt x="12" y="225"/>
                  </a:lnTo>
                  <a:lnTo>
                    <a:pt x="9" y="222"/>
                  </a:lnTo>
                  <a:lnTo>
                    <a:pt x="7" y="219"/>
                  </a:lnTo>
                  <a:lnTo>
                    <a:pt x="6" y="216"/>
                  </a:lnTo>
                  <a:lnTo>
                    <a:pt x="0" y="99"/>
                  </a:lnTo>
                  <a:lnTo>
                    <a:pt x="3" y="81"/>
                  </a:lnTo>
                  <a:lnTo>
                    <a:pt x="12" y="65"/>
                  </a:lnTo>
                  <a:lnTo>
                    <a:pt x="27" y="50"/>
                  </a:lnTo>
                  <a:lnTo>
                    <a:pt x="44" y="41"/>
                  </a:lnTo>
                  <a:lnTo>
                    <a:pt x="160" y="1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6"/>
            <p:cNvSpPr>
              <a:spLocks/>
            </p:cNvSpPr>
            <p:nvPr/>
          </p:nvSpPr>
          <p:spPr bwMode="auto">
            <a:xfrm>
              <a:off x="4487338" y="5249179"/>
              <a:ext cx="180283" cy="180283"/>
            </a:xfrm>
            <a:custGeom>
              <a:avLst/>
              <a:gdLst>
                <a:gd name="T0" fmla="*/ 46 w 93"/>
                <a:gd name="T1" fmla="*/ 0 h 93"/>
                <a:gd name="T2" fmla="*/ 65 w 93"/>
                <a:gd name="T3" fmla="*/ 4 h 93"/>
                <a:gd name="T4" fmla="*/ 80 w 93"/>
                <a:gd name="T5" fmla="*/ 15 h 93"/>
                <a:gd name="T6" fmla="*/ 89 w 93"/>
                <a:gd name="T7" fmla="*/ 29 h 93"/>
                <a:gd name="T8" fmla="*/ 93 w 93"/>
                <a:gd name="T9" fmla="*/ 47 h 93"/>
                <a:gd name="T10" fmla="*/ 89 w 93"/>
                <a:gd name="T11" fmla="*/ 65 h 93"/>
                <a:gd name="T12" fmla="*/ 80 w 93"/>
                <a:gd name="T13" fmla="*/ 80 h 93"/>
                <a:gd name="T14" fmla="*/ 65 w 93"/>
                <a:gd name="T15" fmla="*/ 90 h 93"/>
                <a:gd name="T16" fmla="*/ 46 w 93"/>
                <a:gd name="T17" fmla="*/ 93 h 93"/>
                <a:gd name="T18" fmla="*/ 28 w 93"/>
                <a:gd name="T19" fmla="*/ 90 h 93"/>
                <a:gd name="T20" fmla="*/ 13 w 93"/>
                <a:gd name="T21" fmla="*/ 80 h 93"/>
                <a:gd name="T22" fmla="*/ 4 w 93"/>
                <a:gd name="T23" fmla="*/ 65 h 93"/>
                <a:gd name="T24" fmla="*/ 0 w 93"/>
                <a:gd name="T25" fmla="*/ 47 h 93"/>
                <a:gd name="T26" fmla="*/ 4 w 93"/>
                <a:gd name="T27" fmla="*/ 29 h 93"/>
                <a:gd name="T28" fmla="*/ 13 w 93"/>
                <a:gd name="T29" fmla="*/ 15 h 93"/>
                <a:gd name="T30" fmla="*/ 28 w 93"/>
                <a:gd name="T31" fmla="*/ 4 h 93"/>
                <a:gd name="T32" fmla="*/ 46 w 93"/>
                <a:gd name="T33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3" h="93">
                  <a:moveTo>
                    <a:pt x="46" y="0"/>
                  </a:moveTo>
                  <a:lnTo>
                    <a:pt x="65" y="4"/>
                  </a:lnTo>
                  <a:lnTo>
                    <a:pt x="80" y="15"/>
                  </a:lnTo>
                  <a:lnTo>
                    <a:pt x="89" y="29"/>
                  </a:lnTo>
                  <a:lnTo>
                    <a:pt x="93" y="47"/>
                  </a:lnTo>
                  <a:lnTo>
                    <a:pt x="89" y="65"/>
                  </a:lnTo>
                  <a:lnTo>
                    <a:pt x="80" y="80"/>
                  </a:lnTo>
                  <a:lnTo>
                    <a:pt x="65" y="90"/>
                  </a:lnTo>
                  <a:lnTo>
                    <a:pt x="46" y="93"/>
                  </a:lnTo>
                  <a:lnTo>
                    <a:pt x="28" y="90"/>
                  </a:lnTo>
                  <a:lnTo>
                    <a:pt x="13" y="80"/>
                  </a:lnTo>
                  <a:lnTo>
                    <a:pt x="4" y="65"/>
                  </a:lnTo>
                  <a:lnTo>
                    <a:pt x="0" y="47"/>
                  </a:lnTo>
                  <a:lnTo>
                    <a:pt x="4" y="29"/>
                  </a:lnTo>
                  <a:lnTo>
                    <a:pt x="13" y="15"/>
                  </a:lnTo>
                  <a:lnTo>
                    <a:pt x="28" y="4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7"/>
            <p:cNvSpPr>
              <a:spLocks/>
            </p:cNvSpPr>
            <p:nvPr/>
          </p:nvSpPr>
          <p:spPr bwMode="auto">
            <a:xfrm>
              <a:off x="4686800" y="4911628"/>
              <a:ext cx="203297" cy="118910"/>
            </a:xfrm>
            <a:custGeom>
              <a:avLst/>
              <a:gdLst>
                <a:gd name="T0" fmla="*/ 92 w 107"/>
                <a:gd name="T1" fmla="*/ 0 h 61"/>
                <a:gd name="T2" fmla="*/ 101 w 107"/>
                <a:gd name="T3" fmla="*/ 3 h 61"/>
                <a:gd name="T4" fmla="*/ 107 w 107"/>
                <a:gd name="T5" fmla="*/ 12 h 61"/>
                <a:gd name="T6" fmla="*/ 107 w 107"/>
                <a:gd name="T7" fmla="*/ 23 h 61"/>
                <a:gd name="T8" fmla="*/ 103 w 107"/>
                <a:gd name="T9" fmla="*/ 30 h 61"/>
                <a:gd name="T10" fmla="*/ 95 w 107"/>
                <a:gd name="T11" fmla="*/ 36 h 61"/>
                <a:gd name="T12" fmla="*/ 26 w 107"/>
                <a:gd name="T13" fmla="*/ 61 h 61"/>
                <a:gd name="T14" fmla="*/ 15 w 107"/>
                <a:gd name="T15" fmla="*/ 61 h 61"/>
                <a:gd name="T16" fmla="*/ 6 w 107"/>
                <a:gd name="T17" fmla="*/ 57 h 61"/>
                <a:gd name="T18" fmla="*/ 0 w 107"/>
                <a:gd name="T19" fmla="*/ 49 h 61"/>
                <a:gd name="T20" fmla="*/ 0 w 107"/>
                <a:gd name="T21" fmla="*/ 49 h 61"/>
                <a:gd name="T22" fmla="*/ 0 w 107"/>
                <a:gd name="T23" fmla="*/ 39 h 61"/>
                <a:gd name="T24" fmla="*/ 5 w 107"/>
                <a:gd name="T25" fmla="*/ 30 h 61"/>
                <a:gd name="T26" fmla="*/ 12 w 107"/>
                <a:gd name="T27" fmla="*/ 26 h 61"/>
                <a:gd name="T28" fmla="*/ 82 w 107"/>
                <a:gd name="T29" fmla="*/ 0 h 61"/>
                <a:gd name="T30" fmla="*/ 92 w 107"/>
                <a:gd name="T3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7" h="61">
                  <a:moveTo>
                    <a:pt x="92" y="0"/>
                  </a:moveTo>
                  <a:lnTo>
                    <a:pt x="101" y="3"/>
                  </a:lnTo>
                  <a:lnTo>
                    <a:pt x="107" y="12"/>
                  </a:lnTo>
                  <a:lnTo>
                    <a:pt x="107" y="23"/>
                  </a:lnTo>
                  <a:lnTo>
                    <a:pt x="103" y="30"/>
                  </a:lnTo>
                  <a:lnTo>
                    <a:pt x="95" y="36"/>
                  </a:lnTo>
                  <a:lnTo>
                    <a:pt x="26" y="61"/>
                  </a:lnTo>
                  <a:lnTo>
                    <a:pt x="15" y="61"/>
                  </a:lnTo>
                  <a:lnTo>
                    <a:pt x="6" y="57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39"/>
                  </a:lnTo>
                  <a:lnTo>
                    <a:pt x="5" y="30"/>
                  </a:lnTo>
                  <a:lnTo>
                    <a:pt x="12" y="26"/>
                  </a:lnTo>
                  <a:lnTo>
                    <a:pt x="82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Rectangle 98"/>
            <p:cNvSpPr>
              <a:spLocks noChangeArrowheads="1"/>
            </p:cNvSpPr>
            <p:nvPr/>
          </p:nvSpPr>
          <p:spPr bwMode="auto">
            <a:xfrm>
              <a:off x="4395279" y="5341238"/>
              <a:ext cx="326043" cy="111238"/>
            </a:xfrm>
            <a:prstGeom prst="rect">
              <a:avLst/>
            </a:prstGeom>
            <a:solidFill>
              <a:srgbClr val="BADCE0"/>
            </a:solidFill>
            <a:ln w="0">
              <a:solidFill>
                <a:srgbClr val="BADCE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3440212" y="2926241"/>
            <a:ext cx="1324150" cy="1344676"/>
            <a:chOff x="2469707" y="4777375"/>
            <a:chExt cx="809354" cy="809354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2469707" y="4777375"/>
              <a:ext cx="809354" cy="809354"/>
            </a:xfrm>
            <a:custGeom>
              <a:avLst/>
              <a:gdLst>
                <a:gd name="T0" fmla="*/ 210 w 421"/>
                <a:gd name="T1" fmla="*/ 0 h 423"/>
                <a:gd name="T2" fmla="*/ 253 w 421"/>
                <a:gd name="T3" fmla="*/ 3 h 423"/>
                <a:gd name="T4" fmla="*/ 293 w 421"/>
                <a:gd name="T5" fmla="*/ 17 h 423"/>
                <a:gd name="T6" fmla="*/ 328 w 421"/>
                <a:gd name="T7" fmla="*/ 36 h 423"/>
                <a:gd name="T8" fmla="*/ 359 w 421"/>
                <a:gd name="T9" fmla="*/ 61 h 423"/>
                <a:gd name="T10" fmla="*/ 386 w 421"/>
                <a:gd name="T11" fmla="*/ 94 h 423"/>
                <a:gd name="T12" fmla="*/ 405 w 421"/>
                <a:gd name="T13" fmla="*/ 129 h 423"/>
                <a:gd name="T14" fmla="*/ 417 w 421"/>
                <a:gd name="T15" fmla="*/ 169 h 423"/>
                <a:gd name="T16" fmla="*/ 421 w 421"/>
                <a:gd name="T17" fmla="*/ 211 h 423"/>
                <a:gd name="T18" fmla="*/ 417 w 421"/>
                <a:gd name="T19" fmla="*/ 254 h 423"/>
                <a:gd name="T20" fmla="*/ 405 w 421"/>
                <a:gd name="T21" fmla="*/ 294 h 423"/>
                <a:gd name="T22" fmla="*/ 386 w 421"/>
                <a:gd name="T23" fmla="*/ 329 h 423"/>
                <a:gd name="T24" fmla="*/ 359 w 421"/>
                <a:gd name="T25" fmla="*/ 360 h 423"/>
                <a:gd name="T26" fmla="*/ 328 w 421"/>
                <a:gd name="T27" fmla="*/ 387 h 423"/>
                <a:gd name="T28" fmla="*/ 293 w 421"/>
                <a:gd name="T29" fmla="*/ 406 h 423"/>
                <a:gd name="T30" fmla="*/ 253 w 421"/>
                <a:gd name="T31" fmla="*/ 418 h 423"/>
                <a:gd name="T32" fmla="*/ 210 w 421"/>
                <a:gd name="T33" fmla="*/ 423 h 423"/>
                <a:gd name="T34" fmla="*/ 168 w 421"/>
                <a:gd name="T35" fmla="*/ 418 h 423"/>
                <a:gd name="T36" fmla="*/ 128 w 421"/>
                <a:gd name="T37" fmla="*/ 406 h 423"/>
                <a:gd name="T38" fmla="*/ 93 w 421"/>
                <a:gd name="T39" fmla="*/ 387 h 423"/>
                <a:gd name="T40" fmla="*/ 60 w 421"/>
                <a:gd name="T41" fmla="*/ 360 h 423"/>
                <a:gd name="T42" fmla="*/ 35 w 421"/>
                <a:gd name="T43" fmla="*/ 329 h 423"/>
                <a:gd name="T44" fmla="*/ 16 w 421"/>
                <a:gd name="T45" fmla="*/ 294 h 423"/>
                <a:gd name="T46" fmla="*/ 2 w 421"/>
                <a:gd name="T47" fmla="*/ 254 h 423"/>
                <a:gd name="T48" fmla="*/ 0 w 421"/>
                <a:gd name="T49" fmla="*/ 211 h 423"/>
                <a:gd name="T50" fmla="*/ 2 w 421"/>
                <a:gd name="T51" fmla="*/ 169 h 423"/>
                <a:gd name="T52" fmla="*/ 16 w 421"/>
                <a:gd name="T53" fmla="*/ 129 h 423"/>
                <a:gd name="T54" fmla="*/ 35 w 421"/>
                <a:gd name="T55" fmla="*/ 94 h 423"/>
                <a:gd name="T56" fmla="*/ 60 w 421"/>
                <a:gd name="T57" fmla="*/ 61 h 423"/>
                <a:gd name="T58" fmla="*/ 93 w 421"/>
                <a:gd name="T59" fmla="*/ 36 h 423"/>
                <a:gd name="T60" fmla="*/ 128 w 421"/>
                <a:gd name="T61" fmla="*/ 17 h 423"/>
                <a:gd name="T62" fmla="*/ 168 w 421"/>
                <a:gd name="T63" fmla="*/ 3 h 423"/>
                <a:gd name="T64" fmla="*/ 210 w 421"/>
                <a:gd name="T65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1" h="423">
                  <a:moveTo>
                    <a:pt x="210" y="0"/>
                  </a:moveTo>
                  <a:lnTo>
                    <a:pt x="253" y="3"/>
                  </a:lnTo>
                  <a:lnTo>
                    <a:pt x="293" y="17"/>
                  </a:lnTo>
                  <a:lnTo>
                    <a:pt x="328" y="36"/>
                  </a:lnTo>
                  <a:lnTo>
                    <a:pt x="359" y="61"/>
                  </a:lnTo>
                  <a:lnTo>
                    <a:pt x="386" y="94"/>
                  </a:lnTo>
                  <a:lnTo>
                    <a:pt x="405" y="129"/>
                  </a:lnTo>
                  <a:lnTo>
                    <a:pt x="417" y="169"/>
                  </a:lnTo>
                  <a:lnTo>
                    <a:pt x="421" y="211"/>
                  </a:lnTo>
                  <a:lnTo>
                    <a:pt x="417" y="254"/>
                  </a:lnTo>
                  <a:lnTo>
                    <a:pt x="405" y="294"/>
                  </a:lnTo>
                  <a:lnTo>
                    <a:pt x="386" y="329"/>
                  </a:lnTo>
                  <a:lnTo>
                    <a:pt x="359" y="360"/>
                  </a:lnTo>
                  <a:lnTo>
                    <a:pt x="328" y="387"/>
                  </a:lnTo>
                  <a:lnTo>
                    <a:pt x="293" y="406"/>
                  </a:lnTo>
                  <a:lnTo>
                    <a:pt x="253" y="418"/>
                  </a:lnTo>
                  <a:lnTo>
                    <a:pt x="210" y="423"/>
                  </a:lnTo>
                  <a:lnTo>
                    <a:pt x="168" y="418"/>
                  </a:lnTo>
                  <a:lnTo>
                    <a:pt x="128" y="406"/>
                  </a:lnTo>
                  <a:lnTo>
                    <a:pt x="93" y="387"/>
                  </a:lnTo>
                  <a:lnTo>
                    <a:pt x="60" y="360"/>
                  </a:lnTo>
                  <a:lnTo>
                    <a:pt x="35" y="329"/>
                  </a:lnTo>
                  <a:lnTo>
                    <a:pt x="16" y="294"/>
                  </a:lnTo>
                  <a:lnTo>
                    <a:pt x="2" y="254"/>
                  </a:lnTo>
                  <a:lnTo>
                    <a:pt x="0" y="211"/>
                  </a:lnTo>
                  <a:lnTo>
                    <a:pt x="2" y="169"/>
                  </a:lnTo>
                  <a:lnTo>
                    <a:pt x="16" y="129"/>
                  </a:lnTo>
                  <a:lnTo>
                    <a:pt x="35" y="94"/>
                  </a:lnTo>
                  <a:lnTo>
                    <a:pt x="60" y="61"/>
                  </a:lnTo>
                  <a:lnTo>
                    <a:pt x="93" y="36"/>
                  </a:lnTo>
                  <a:lnTo>
                    <a:pt x="128" y="17"/>
                  </a:lnTo>
                  <a:lnTo>
                    <a:pt x="168" y="3"/>
                  </a:lnTo>
                  <a:lnTo>
                    <a:pt x="210" y="0"/>
                  </a:lnTo>
                  <a:close/>
                </a:path>
              </a:pathLst>
            </a:custGeom>
            <a:solidFill>
              <a:srgbClr val="F17C05"/>
            </a:solidFill>
            <a:ln w="0">
              <a:solidFill>
                <a:srgbClr val="F17C0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9"/>
            <p:cNvSpPr>
              <a:spLocks/>
            </p:cNvSpPr>
            <p:nvPr/>
          </p:nvSpPr>
          <p:spPr bwMode="auto">
            <a:xfrm>
              <a:off x="2642318" y="4999852"/>
              <a:ext cx="452624" cy="299192"/>
            </a:xfrm>
            <a:custGeom>
              <a:avLst/>
              <a:gdLst>
                <a:gd name="T0" fmla="*/ 9 w 235"/>
                <a:gd name="T1" fmla="*/ 0 h 156"/>
                <a:gd name="T2" fmla="*/ 228 w 235"/>
                <a:gd name="T3" fmla="*/ 0 h 156"/>
                <a:gd name="T4" fmla="*/ 231 w 235"/>
                <a:gd name="T5" fmla="*/ 2 h 156"/>
                <a:gd name="T6" fmla="*/ 232 w 235"/>
                <a:gd name="T7" fmla="*/ 3 h 156"/>
                <a:gd name="T8" fmla="*/ 235 w 235"/>
                <a:gd name="T9" fmla="*/ 6 h 156"/>
                <a:gd name="T10" fmla="*/ 235 w 235"/>
                <a:gd name="T11" fmla="*/ 9 h 156"/>
                <a:gd name="T12" fmla="*/ 235 w 235"/>
                <a:gd name="T13" fmla="*/ 147 h 156"/>
                <a:gd name="T14" fmla="*/ 235 w 235"/>
                <a:gd name="T15" fmla="*/ 150 h 156"/>
                <a:gd name="T16" fmla="*/ 232 w 235"/>
                <a:gd name="T17" fmla="*/ 153 h 156"/>
                <a:gd name="T18" fmla="*/ 231 w 235"/>
                <a:gd name="T19" fmla="*/ 154 h 156"/>
                <a:gd name="T20" fmla="*/ 228 w 235"/>
                <a:gd name="T21" fmla="*/ 156 h 156"/>
                <a:gd name="T22" fmla="*/ 9 w 235"/>
                <a:gd name="T23" fmla="*/ 156 h 156"/>
                <a:gd name="T24" fmla="*/ 4 w 235"/>
                <a:gd name="T25" fmla="*/ 154 h 156"/>
                <a:gd name="T26" fmla="*/ 3 w 235"/>
                <a:gd name="T27" fmla="*/ 153 h 156"/>
                <a:gd name="T28" fmla="*/ 0 w 235"/>
                <a:gd name="T29" fmla="*/ 150 h 156"/>
                <a:gd name="T30" fmla="*/ 0 w 235"/>
                <a:gd name="T31" fmla="*/ 147 h 156"/>
                <a:gd name="T32" fmla="*/ 0 w 235"/>
                <a:gd name="T33" fmla="*/ 9 h 156"/>
                <a:gd name="T34" fmla="*/ 0 w 235"/>
                <a:gd name="T35" fmla="*/ 6 h 156"/>
                <a:gd name="T36" fmla="*/ 3 w 235"/>
                <a:gd name="T37" fmla="*/ 3 h 156"/>
                <a:gd name="T38" fmla="*/ 4 w 235"/>
                <a:gd name="T39" fmla="*/ 2 h 156"/>
                <a:gd name="T40" fmla="*/ 9 w 235"/>
                <a:gd name="T41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5" h="156">
                  <a:moveTo>
                    <a:pt x="9" y="0"/>
                  </a:moveTo>
                  <a:lnTo>
                    <a:pt x="228" y="0"/>
                  </a:lnTo>
                  <a:lnTo>
                    <a:pt x="231" y="2"/>
                  </a:lnTo>
                  <a:lnTo>
                    <a:pt x="232" y="3"/>
                  </a:lnTo>
                  <a:lnTo>
                    <a:pt x="235" y="6"/>
                  </a:lnTo>
                  <a:lnTo>
                    <a:pt x="235" y="9"/>
                  </a:lnTo>
                  <a:lnTo>
                    <a:pt x="235" y="147"/>
                  </a:lnTo>
                  <a:lnTo>
                    <a:pt x="235" y="150"/>
                  </a:lnTo>
                  <a:lnTo>
                    <a:pt x="232" y="153"/>
                  </a:lnTo>
                  <a:lnTo>
                    <a:pt x="231" y="154"/>
                  </a:lnTo>
                  <a:lnTo>
                    <a:pt x="228" y="156"/>
                  </a:lnTo>
                  <a:lnTo>
                    <a:pt x="9" y="156"/>
                  </a:lnTo>
                  <a:lnTo>
                    <a:pt x="4" y="154"/>
                  </a:lnTo>
                  <a:lnTo>
                    <a:pt x="3" y="153"/>
                  </a:lnTo>
                  <a:lnTo>
                    <a:pt x="0" y="150"/>
                  </a:lnTo>
                  <a:lnTo>
                    <a:pt x="0" y="147"/>
                  </a:lnTo>
                  <a:lnTo>
                    <a:pt x="0" y="9"/>
                  </a:lnTo>
                  <a:lnTo>
                    <a:pt x="0" y="6"/>
                  </a:lnTo>
                  <a:lnTo>
                    <a:pt x="3" y="3"/>
                  </a:lnTo>
                  <a:lnTo>
                    <a:pt x="4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100"/>
            <p:cNvSpPr>
              <a:spLocks noChangeArrowheads="1"/>
            </p:cNvSpPr>
            <p:nvPr/>
          </p:nvSpPr>
          <p:spPr bwMode="auto">
            <a:xfrm>
              <a:off x="2665333" y="5030538"/>
              <a:ext cx="406595" cy="218641"/>
            </a:xfrm>
            <a:prstGeom prst="rect">
              <a:avLst/>
            </a:prstGeom>
            <a:solidFill>
              <a:srgbClr val="B7C9C6"/>
            </a:solidFill>
            <a:ln w="0">
              <a:solidFill>
                <a:srgbClr val="B7C9C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1"/>
            <p:cNvSpPr>
              <a:spLocks/>
            </p:cNvSpPr>
            <p:nvPr/>
          </p:nvSpPr>
          <p:spPr bwMode="auto">
            <a:xfrm>
              <a:off x="2864795" y="5011359"/>
              <a:ext cx="11507" cy="11507"/>
            </a:xfrm>
            <a:custGeom>
              <a:avLst/>
              <a:gdLst>
                <a:gd name="T0" fmla="*/ 3 w 6"/>
                <a:gd name="T1" fmla="*/ 0 h 6"/>
                <a:gd name="T2" fmla="*/ 5 w 6"/>
                <a:gd name="T3" fmla="*/ 0 h 6"/>
                <a:gd name="T4" fmla="*/ 6 w 6"/>
                <a:gd name="T5" fmla="*/ 3 h 6"/>
                <a:gd name="T6" fmla="*/ 5 w 6"/>
                <a:gd name="T7" fmla="*/ 5 h 6"/>
                <a:gd name="T8" fmla="*/ 3 w 6"/>
                <a:gd name="T9" fmla="*/ 6 h 6"/>
                <a:gd name="T10" fmla="*/ 0 w 6"/>
                <a:gd name="T11" fmla="*/ 5 h 6"/>
                <a:gd name="T12" fmla="*/ 0 w 6"/>
                <a:gd name="T13" fmla="*/ 3 h 6"/>
                <a:gd name="T14" fmla="*/ 0 w 6"/>
                <a:gd name="T15" fmla="*/ 0 h 6"/>
                <a:gd name="T16" fmla="*/ 3 w 6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5" y="0"/>
                  </a:lnTo>
                  <a:lnTo>
                    <a:pt x="6" y="3"/>
                  </a:lnTo>
                  <a:lnTo>
                    <a:pt x="5" y="5"/>
                  </a:lnTo>
                  <a:lnTo>
                    <a:pt x="3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2E5D50"/>
            </a:solidFill>
            <a:ln w="0">
              <a:solidFill>
                <a:srgbClr val="2E5D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102"/>
            <p:cNvSpPr>
              <a:spLocks noChangeArrowheads="1"/>
            </p:cNvSpPr>
            <p:nvPr/>
          </p:nvSpPr>
          <p:spPr bwMode="auto">
            <a:xfrm>
              <a:off x="2860959" y="5260686"/>
              <a:ext cx="19179" cy="23015"/>
            </a:xfrm>
            <a:prstGeom prst="rect">
              <a:avLst/>
            </a:prstGeom>
            <a:solidFill>
              <a:srgbClr val="2E5D50"/>
            </a:solidFill>
            <a:ln w="0">
              <a:solidFill>
                <a:srgbClr val="2E5D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3"/>
            <p:cNvSpPr>
              <a:spLocks/>
            </p:cNvSpPr>
            <p:nvPr/>
          </p:nvSpPr>
          <p:spPr bwMode="auto">
            <a:xfrm>
              <a:off x="2565602" y="5299044"/>
              <a:ext cx="609892" cy="30686"/>
            </a:xfrm>
            <a:custGeom>
              <a:avLst/>
              <a:gdLst>
                <a:gd name="T0" fmla="*/ 42 w 319"/>
                <a:gd name="T1" fmla="*/ 0 h 16"/>
                <a:gd name="T2" fmla="*/ 277 w 319"/>
                <a:gd name="T3" fmla="*/ 0 h 16"/>
                <a:gd name="T4" fmla="*/ 319 w 319"/>
                <a:gd name="T5" fmla="*/ 16 h 16"/>
                <a:gd name="T6" fmla="*/ 0 w 319"/>
                <a:gd name="T7" fmla="*/ 16 h 16"/>
                <a:gd name="T8" fmla="*/ 42 w 319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9" h="16">
                  <a:moveTo>
                    <a:pt x="42" y="0"/>
                  </a:moveTo>
                  <a:lnTo>
                    <a:pt x="277" y="0"/>
                  </a:lnTo>
                  <a:lnTo>
                    <a:pt x="319" y="16"/>
                  </a:lnTo>
                  <a:lnTo>
                    <a:pt x="0" y="16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BB0AE"/>
            </a:solidFill>
            <a:ln w="0">
              <a:solidFill>
                <a:srgbClr val="9BB0A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4"/>
            <p:cNvSpPr>
              <a:spLocks/>
            </p:cNvSpPr>
            <p:nvPr/>
          </p:nvSpPr>
          <p:spPr bwMode="auto">
            <a:xfrm>
              <a:off x="2565602" y="5329731"/>
              <a:ext cx="609892" cy="23015"/>
            </a:xfrm>
            <a:custGeom>
              <a:avLst/>
              <a:gdLst>
                <a:gd name="T0" fmla="*/ 0 w 319"/>
                <a:gd name="T1" fmla="*/ 0 h 12"/>
                <a:gd name="T2" fmla="*/ 319 w 319"/>
                <a:gd name="T3" fmla="*/ 0 h 12"/>
                <a:gd name="T4" fmla="*/ 319 w 319"/>
                <a:gd name="T5" fmla="*/ 6 h 12"/>
                <a:gd name="T6" fmla="*/ 317 w 319"/>
                <a:gd name="T7" fmla="*/ 9 h 12"/>
                <a:gd name="T8" fmla="*/ 316 w 319"/>
                <a:gd name="T9" fmla="*/ 11 h 12"/>
                <a:gd name="T10" fmla="*/ 313 w 319"/>
                <a:gd name="T11" fmla="*/ 12 h 12"/>
                <a:gd name="T12" fmla="*/ 6 w 319"/>
                <a:gd name="T13" fmla="*/ 12 h 12"/>
                <a:gd name="T14" fmla="*/ 3 w 319"/>
                <a:gd name="T15" fmla="*/ 11 h 12"/>
                <a:gd name="T16" fmla="*/ 2 w 319"/>
                <a:gd name="T17" fmla="*/ 9 h 12"/>
                <a:gd name="T18" fmla="*/ 0 w 319"/>
                <a:gd name="T19" fmla="*/ 6 h 12"/>
                <a:gd name="T20" fmla="*/ 0 w 319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9" h="12">
                  <a:moveTo>
                    <a:pt x="0" y="0"/>
                  </a:moveTo>
                  <a:lnTo>
                    <a:pt x="319" y="0"/>
                  </a:lnTo>
                  <a:lnTo>
                    <a:pt x="319" y="6"/>
                  </a:lnTo>
                  <a:lnTo>
                    <a:pt x="317" y="9"/>
                  </a:lnTo>
                  <a:lnTo>
                    <a:pt x="316" y="11"/>
                  </a:lnTo>
                  <a:lnTo>
                    <a:pt x="313" y="12"/>
                  </a:lnTo>
                  <a:lnTo>
                    <a:pt x="6" y="12"/>
                  </a:lnTo>
                  <a:lnTo>
                    <a:pt x="3" y="11"/>
                  </a:lnTo>
                  <a:lnTo>
                    <a:pt x="2" y="9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105"/>
            <p:cNvSpPr>
              <a:spLocks noChangeArrowheads="1"/>
            </p:cNvSpPr>
            <p:nvPr/>
          </p:nvSpPr>
          <p:spPr bwMode="auto">
            <a:xfrm>
              <a:off x="2807258" y="5337402"/>
              <a:ext cx="122746" cy="7672"/>
            </a:xfrm>
            <a:prstGeom prst="rect">
              <a:avLst/>
            </a:prstGeom>
            <a:solidFill>
              <a:srgbClr val="44D9ED"/>
            </a:solidFill>
            <a:ln w="0">
              <a:solidFill>
                <a:srgbClr val="44D9E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6"/>
            <p:cNvSpPr>
              <a:spLocks/>
            </p:cNvSpPr>
            <p:nvPr/>
          </p:nvSpPr>
          <p:spPr bwMode="auto">
            <a:xfrm>
              <a:off x="2646154" y="5302880"/>
              <a:ext cx="49865" cy="0"/>
            </a:xfrm>
            <a:custGeom>
              <a:avLst/>
              <a:gdLst>
                <a:gd name="T0" fmla="*/ 5 w 27"/>
                <a:gd name="T1" fmla="*/ 0 h 2"/>
                <a:gd name="T2" fmla="*/ 27 w 27"/>
                <a:gd name="T3" fmla="*/ 0 h 2"/>
                <a:gd name="T4" fmla="*/ 22 w 27"/>
                <a:gd name="T5" fmla="*/ 2 h 2"/>
                <a:gd name="T6" fmla="*/ 0 w 27"/>
                <a:gd name="T7" fmla="*/ 2 h 2"/>
                <a:gd name="T8" fmla="*/ 5 w 2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">
                  <a:moveTo>
                    <a:pt x="5" y="0"/>
                  </a:moveTo>
                  <a:lnTo>
                    <a:pt x="27" y="0"/>
                  </a:lnTo>
                  <a:lnTo>
                    <a:pt x="22" y="2"/>
                  </a:lnTo>
                  <a:lnTo>
                    <a:pt x="0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7"/>
            <p:cNvSpPr>
              <a:spLocks/>
            </p:cNvSpPr>
            <p:nvPr/>
          </p:nvSpPr>
          <p:spPr bwMode="auto">
            <a:xfrm>
              <a:off x="2726706" y="5302880"/>
              <a:ext cx="46030" cy="0"/>
            </a:xfrm>
            <a:custGeom>
              <a:avLst/>
              <a:gdLst>
                <a:gd name="T0" fmla="*/ 3 w 25"/>
                <a:gd name="T1" fmla="*/ 0 h 2"/>
                <a:gd name="T2" fmla="*/ 25 w 25"/>
                <a:gd name="T3" fmla="*/ 0 h 2"/>
                <a:gd name="T4" fmla="*/ 23 w 25"/>
                <a:gd name="T5" fmla="*/ 2 h 2"/>
                <a:gd name="T6" fmla="*/ 0 w 25"/>
                <a:gd name="T7" fmla="*/ 2 h 2"/>
                <a:gd name="T8" fmla="*/ 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3" y="0"/>
                  </a:moveTo>
                  <a:lnTo>
                    <a:pt x="25" y="0"/>
                  </a:lnTo>
                  <a:lnTo>
                    <a:pt x="23" y="2"/>
                  </a:lnTo>
                  <a:lnTo>
                    <a:pt x="0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108"/>
            <p:cNvSpPr>
              <a:spLocks noChangeArrowheads="1"/>
            </p:cNvSpPr>
            <p:nvPr/>
          </p:nvSpPr>
          <p:spPr bwMode="auto">
            <a:xfrm>
              <a:off x="2807258" y="5302880"/>
              <a:ext cx="42194" cy="383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9"/>
            <p:cNvSpPr>
              <a:spLocks/>
            </p:cNvSpPr>
            <p:nvPr/>
          </p:nvSpPr>
          <p:spPr bwMode="auto">
            <a:xfrm>
              <a:off x="2887809" y="5302880"/>
              <a:ext cx="42194" cy="0"/>
            </a:xfrm>
            <a:custGeom>
              <a:avLst/>
              <a:gdLst>
                <a:gd name="T0" fmla="*/ 0 w 22"/>
                <a:gd name="T1" fmla="*/ 0 h 2"/>
                <a:gd name="T2" fmla="*/ 21 w 22"/>
                <a:gd name="T3" fmla="*/ 0 h 2"/>
                <a:gd name="T4" fmla="*/ 22 w 22"/>
                <a:gd name="T5" fmla="*/ 2 h 2"/>
                <a:gd name="T6" fmla="*/ 0 w 22"/>
                <a:gd name="T7" fmla="*/ 2 h 2"/>
                <a:gd name="T8" fmla="*/ 0 w 22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0"/>
                  </a:moveTo>
                  <a:lnTo>
                    <a:pt x="21" y="0"/>
                  </a:lnTo>
                  <a:lnTo>
                    <a:pt x="2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0"/>
            <p:cNvSpPr>
              <a:spLocks/>
            </p:cNvSpPr>
            <p:nvPr/>
          </p:nvSpPr>
          <p:spPr bwMode="auto">
            <a:xfrm>
              <a:off x="2964525" y="5302880"/>
              <a:ext cx="49865" cy="0"/>
            </a:xfrm>
            <a:custGeom>
              <a:avLst/>
              <a:gdLst>
                <a:gd name="T0" fmla="*/ 0 w 25"/>
                <a:gd name="T1" fmla="*/ 0 h 2"/>
                <a:gd name="T2" fmla="*/ 22 w 25"/>
                <a:gd name="T3" fmla="*/ 0 h 2"/>
                <a:gd name="T4" fmla="*/ 25 w 25"/>
                <a:gd name="T5" fmla="*/ 2 h 2"/>
                <a:gd name="T6" fmla="*/ 2 w 25"/>
                <a:gd name="T7" fmla="*/ 2 h 2"/>
                <a:gd name="T8" fmla="*/ 0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0" y="0"/>
                  </a:moveTo>
                  <a:lnTo>
                    <a:pt x="22" y="0"/>
                  </a:lnTo>
                  <a:lnTo>
                    <a:pt x="25" y="2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1"/>
            <p:cNvSpPr>
              <a:spLocks/>
            </p:cNvSpPr>
            <p:nvPr/>
          </p:nvSpPr>
          <p:spPr bwMode="auto">
            <a:xfrm>
              <a:off x="3041241" y="5302880"/>
              <a:ext cx="49865" cy="0"/>
            </a:xfrm>
            <a:custGeom>
              <a:avLst/>
              <a:gdLst>
                <a:gd name="T0" fmla="*/ 0 w 27"/>
                <a:gd name="T1" fmla="*/ 0 h 2"/>
                <a:gd name="T2" fmla="*/ 22 w 27"/>
                <a:gd name="T3" fmla="*/ 0 h 2"/>
                <a:gd name="T4" fmla="*/ 27 w 27"/>
                <a:gd name="T5" fmla="*/ 2 h 2"/>
                <a:gd name="T6" fmla="*/ 3 w 27"/>
                <a:gd name="T7" fmla="*/ 2 h 2"/>
                <a:gd name="T8" fmla="*/ 0 w 2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">
                  <a:moveTo>
                    <a:pt x="0" y="0"/>
                  </a:moveTo>
                  <a:lnTo>
                    <a:pt x="22" y="0"/>
                  </a:lnTo>
                  <a:lnTo>
                    <a:pt x="27" y="2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2"/>
            <p:cNvSpPr>
              <a:spLocks/>
            </p:cNvSpPr>
            <p:nvPr/>
          </p:nvSpPr>
          <p:spPr bwMode="auto">
            <a:xfrm>
              <a:off x="2630811" y="5306716"/>
              <a:ext cx="57537" cy="3836"/>
            </a:xfrm>
            <a:custGeom>
              <a:avLst/>
              <a:gdLst>
                <a:gd name="T0" fmla="*/ 4 w 28"/>
                <a:gd name="T1" fmla="*/ 0 h 2"/>
                <a:gd name="T2" fmla="*/ 28 w 28"/>
                <a:gd name="T3" fmla="*/ 0 h 2"/>
                <a:gd name="T4" fmla="*/ 25 w 28"/>
                <a:gd name="T5" fmla="*/ 2 h 2"/>
                <a:gd name="T6" fmla="*/ 0 w 28"/>
                <a:gd name="T7" fmla="*/ 2 h 2"/>
                <a:gd name="T8" fmla="*/ 4 w 2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">
                  <a:moveTo>
                    <a:pt x="4" y="0"/>
                  </a:moveTo>
                  <a:lnTo>
                    <a:pt x="28" y="0"/>
                  </a:lnTo>
                  <a:lnTo>
                    <a:pt x="25" y="2"/>
                  </a:lnTo>
                  <a:lnTo>
                    <a:pt x="0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3"/>
            <p:cNvSpPr>
              <a:spLocks/>
            </p:cNvSpPr>
            <p:nvPr/>
          </p:nvSpPr>
          <p:spPr bwMode="auto">
            <a:xfrm>
              <a:off x="2719034" y="5306716"/>
              <a:ext cx="49865" cy="3836"/>
            </a:xfrm>
            <a:custGeom>
              <a:avLst/>
              <a:gdLst>
                <a:gd name="T0" fmla="*/ 3 w 27"/>
                <a:gd name="T1" fmla="*/ 0 h 2"/>
                <a:gd name="T2" fmla="*/ 27 w 27"/>
                <a:gd name="T3" fmla="*/ 0 h 2"/>
                <a:gd name="T4" fmla="*/ 25 w 27"/>
                <a:gd name="T5" fmla="*/ 2 h 2"/>
                <a:gd name="T6" fmla="*/ 0 w 27"/>
                <a:gd name="T7" fmla="*/ 2 h 2"/>
                <a:gd name="T8" fmla="*/ 3 w 2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">
                  <a:moveTo>
                    <a:pt x="3" y="0"/>
                  </a:moveTo>
                  <a:lnTo>
                    <a:pt x="27" y="0"/>
                  </a:lnTo>
                  <a:lnTo>
                    <a:pt x="25" y="2"/>
                  </a:lnTo>
                  <a:lnTo>
                    <a:pt x="0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4"/>
            <p:cNvSpPr>
              <a:spLocks/>
            </p:cNvSpPr>
            <p:nvPr/>
          </p:nvSpPr>
          <p:spPr bwMode="auto">
            <a:xfrm>
              <a:off x="2803422" y="5306716"/>
              <a:ext cx="46030" cy="3836"/>
            </a:xfrm>
            <a:custGeom>
              <a:avLst/>
              <a:gdLst>
                <a:gd name="T0" fmla="*/ 1 w 25"/>
                <a:gd name="T1" fmla="*/ 0 h 2"/>
                <a:gd name="T2" fmla="*/ 25 w 25"/>
                <a:gd name="T3" fmla="*/ 0 h 2"/>
                <a:gd name="T4" fmla="*/ 25 w 25"/>
                <a:gd name="T5" fmla="*/ 2 h 2"/>
                <a:gd name="T6" fmla="*/ 0 w 25"/>
                <a:gd name="T7" fmla="*/ 2 h 2"/>
                <a:gd name="T8" fmla="*/ 1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" y="0"/>
                  </a:moveTo>
                  <a:lnTo>
                    <a:pt x="25" y="0"/>
                  </a:lnTo>
                  <a:lnTo>
                    <a:pt x="25" y="2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5"/>
            <p:cNvSpPr>
              <a:spLocks/>
            </p:cNvSpPr>
            <p:nvPr/>
          </p:nvSpPr>
          <p:spPr bwMode="auto">
            <a:xfrm>
              <a:off x="2887809" y="5306716"/>
              <a:ext cx="49865" cy="3836"/>
            </a:xfrm>
            <a:custGeom>
              <a:avLst/>
              <a:gdLst>
                <a:gd name="T0" fmla="*/ 0 w 25"/>
                <a:gd name="T1" fmla="*/ 0 h 2"/>
                <a:gd name="T2" fmla="*/ 24 w 25"/>
                <a:gd name="T3" fmla="*/ 0 h 2"/>
                <a:gd name="T4" fmla="*/ 25 w 25"/>
                <a:gd name="T5" fmla="*/ 2 h 2"/>
                <a:gd name="T6" fmla="*/ 0 w 25"/>
                <a:gd name="T7" fmla="*/ 2 h 2"/>
                <a:gd name="T8" fmla="*/ 0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0" y="0"/>
                  </a:moveTo>
                  <a:lnTo>
                    <a:pt x="24" y="0"/>
                  </a:lnTo>
                  <a:lnTo>
                    <a:pt x="25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6"/>
            <p:cNvSpPr>
              <a:spLocks/>
            </p:cNvSpPr>
            <p:nvPr/>
          </p:nvSpPr>
          <p:spPr bwMode="auto">
            <a:xfrm>
              <a:off x="2972197" y="5306716"/>
              <a:ext cx="49865" cy="3836"/>
            </a:xfrm>
            <a:custGeom>
              <a:avLst/>
              <a:gdLst>
                <a:gd name="T0" fmla="*/ 0 w 27"/>
                <a:gd name="T1" fmla="*/ 0 h 2"/>
                <a:gd name="T2" fmla="*/ 24 w 27"/>
                <a:gd name="T3" fmla="*/ 0 h 2"/>
                <a:gd name="T4" fmla="*/ 27 w 27"/>
                <a:gd name="T5" fmla="*/ 2 h 2"/>
                <a:gd name="T6" fmla="*/ 1 w 27"/>
                <a:gd name="T7" fmla="*/ 2 h 2"/>
                <a:gd name="T8" fmla="*/ 0 w 2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">
                  <a:moveTo>
                    <a:pt x="0" y="0"/>
                  </a:moveTo>
                  <a:lnTo>
                    <a:pt x="24" y="0"/>
                  </a:lnTo>
                  <a:lnTo>
                    <a:pt x="27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7"/>
            <p:cNvSpPr>
              <a:spLocks/>
            </p:cNvSpPr>
            <p:nvPr/>
          </p:nvSpPr>
          <p:spPr bwMode="auto">
            <a:xfrm>
              <a:off x="3052749" y="5306716"/>
              <a:ext cx="53701" cy="3836"/>
            </a:xfrm>
            <a:custGeom>
              <a:avLst/>
              <a:gdLst>
                <a:gd name="T0" fmla="*/ 0 w 28"/>
                <a:gd name="T1" fmla="*/ 0 h 2"/>
                <a:gd name="T2" fmla="*/ 24 w 28"/>
                <a:gd name="T3" fmla="*/ 0 h 2"/>
                <a:gd name="T4" fmla="*/ 28 w 28"/>
                <a:gd name="T5" fmla="*/ 2 h 2"/>
                <a:gd name="T6" fmla="*/ 3 w 28"/>
                <a:gd name="T7" fmla="*/ 2 h 2"/>
                <a:gd name="T8" fmla="*/ 0 w 2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">
                  <a:moveTo>
                    <a:pt x="0" y="0"/>
                  </a:moveTo>
                  <a:lnTo>
                    <a:pt x="24" y="0"/>
                  </a:lnTo>
                  <a:lnTo>
                    <a:pt x="28" y="2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8"/>
            <p:cNvSpPr>
              <a:spLocks/>
            </p:cNvSpPr>
            <p:nvPr/>
          </p:nvSpPr>
          <p:spPr bwMode="auto">
            <a:xfrm>
              <a:off x="2619303" y="5314387"/>
              <a:ext cx="57537" cy="3836"/>
            </a:xfrm>
            <a:custGeom>
              <a:avLst/>
              <a:gdLst>
                <a:gd name="T0" fmla="*/ 5 w 30"/>
                <a:gd name="T1" fmla="*/ 0 h 3"/>
                <a:gd name="T2" fmla="*/ 30 w 30"/>
                <a:gd name="T3" fmla="*/ 0 h 3"/>
                <a:gd name="T4" fmla="*/ 27 w 30"/>
                <a:gd name="T5" fmla="*/ 3 h 3"/>
                <a:gd name="T6" fmla="*/ 0 w 30"/>
                <a:gd name="T7" fmla="*/ 3 h 3"/>
                <a:gd name="T8" fmla="*/ 5 w 30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">
                  <a:moveTo>
                    <a:pt x="5" y="0"/>
                  </a:moveTo>
                  <a:lnTo>
                    <a:pt x="30" y="0"/>
                  </a:lnTo>
                  <a:lnTo>
                    <a:pt x="27" y="3"/>
                  </a:lnTo>
                  <a:lnTo>
                    <a:pt x="0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9"/>
            <p:cNvSpPr>
              <a:spLocks/>
            </p:cNvSpPr>
            <p:nvPr/>
          </p:nvSpPr>
          <p:spPr bwMode="auto">
            <a:xfrm>
              <a:off x="2707527" y="5314387"/>
              <a:ext cx="53701" cy="3836"/>
            </a:xfrm>
            <a:custGeom>
              <a:avLst/>
              <a:gdLst>
                <a:gd name="T0" fmla="*/ 3 w 28"/>
                <a:gd name="T1" fmla="*/ 0 h 3"/>
                <a:gd name="T2" fmla="*/ 28 w 28"/>
                <a:gd name="T3" fmla="*/ 0 h 3"/>
                <a:gd name="T4" fmla="*/ 26 w 28"/>
                <a:gd name="T5" fmla="*/ 3 h 3"/>
                <a:gd name="T6" fmla="*/ 0 w 28"/>
                <a:gd name="T7" fmla="*/ 3 h 3"/>
                <a:gd name="T8" fmla="*/ 3 w 28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">
                  <a:moveTo>
                    <a:pt x="3" y="0"/>
                  </a:moveTo>
                  <a:lnTo>
                    <a:pt x="28" y="0"/>
                  </a:lnTo>
                  <a:lnTo>
                    <a:pt x="26" y="3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20"/>
            <p:cNvSpPr>
              <a:spLocks/>
            </p:cNvSpPr>
            <p:nvPr/>
          </p:nvSpPr>
          <p:spPr bwMode="auto">
            <a:xfrm>
              <a:off x="2799586" y="5314387"/>
              <a:ext cx="49865" cy="3836"/>
            </a:xfrm>
            <a:custGeom>
              <a:avLst/>
              <a:gdLst>
                <a:gd name="T0" fmla="*/ 2 w 25"/>
                <a:gd name="T1" fmla="*/ 0 h 3"/>
                <a:gd name="T2" fmla="*/ 25 w 25"/>
                <a:gd name="T3" fmla="*/ 0 h 3"/>
                <a:gd name="T4" fmla="*/ 25 w 25"/>
                <a:gd name="T5" fmla="*/ 3 h 3"/>
                <a:gd name="T6" fmla="*/ 0 w 25"/>
                <a:gd name="T7" fmla="*/ 3 h 3"/>
                <a:gd name="T8" fmla="*/ 2 w 25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">
                  <a:moveTo>
                    <a:pt x="2" y="0"/>
                  </a:moveTo>
                  <a:lnTo>
                    <a:pt x="25" y="0"/>
                  </a:lnTo>
                  <a:lnTo>
                    <a:pt x="25" y="3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1"/>
            <p:cNvSpPr>
              <a:spLocks/>
            </p:cNvSpPr>
            <p:nvPr/>
          </p:nvSpPr>
          <p:spPr bwMode="auto">
            <a:xfrm>
              <a:off x="2887809" y="5314387"/>
              <a:ext cx="49865" cy="3836"/>
            </a:xfrm>
            <a:custGeom>
              <a:avLst/>
              <a:gdLst>
                <a:gd name="T0" fmla="*/ 0 w 27"/>
                <a:gd name="T1" fmla="*/ 0 h 3"/>
                <a:gd name="T2" fmla="*/ 25 w 27"/>
                <a:gd name="T3" fmla="*/ 0 h 3"/>
                <a:gd name="T4" fmla="*/ 27 w 27"/>
                <a:gd name="T5" fmla="*/ 3 h 3"/>
                <a:gd name="T6" fmla="*/ 2 w 27"/>
                <a:gd name="T7" fmla="*/ 3 h 3"/>
                <a:gd name="T8" fmla="*/ 0 w 2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">
                  <a:moveTo>
                    <a:pt x="0" y="0"/>
                  </a:moveTo>
                  <a:lnTo>
                    <a:pt x="25" y="0"/>
                  </a:lnTo>
                  <a:lnTo>
                    <a:pt x="27" y="3"/>
                  </a:lnTo>
                  <a:lnTo>
                    <a:pt x="2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2"/>
            <p:cNvSpPr>
              <a:spLocks/>
            </p:cNvSpPr>
            <p:nvPr/>
          </p:nvSpPr>
          <p:spPr bwMode="auto">
            <a:xfrm>
              <a:off x="2976033" y="5314387"/>
              <a:ext cx="53701" cy="3836"/>
            </a:xfrm>
            <a:custGeom>
              <a:avLst/>
              <a:gdLst>
                <a:gd name="T0" fmla="*/ 0 w 28"/>
                <a:gd name="T1" fmla="*/ 0 h 3"/>
                <a:gd name="T2" fmla="*/ 25 w 28"/>
                <a:gd name="T3" fmla="*/ 0 h 3"/>
                <a:gd name="T4" fmla="*/ 28 w 28"/>
                <a:gd name="T5" fmla="*/ 3 h 3"/>
                <a:gd name="T6" fmla="*/ 1 w 28"/>
                <a:gd name="T7" fmla="*/ 3 h 3"/>
                <a:gd name="T8" fmla="*/ 0 w 28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">
                  <a:moveTo>
                    <a:pt x="0" y="0"/>
                  </a:moveTo>
                  <a:lnTo>
                    <a:pt x="25" y="0"/>
                  </a:lnTo>
                  <a:lnTo>
                    <a:pt x="28" y="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3"/>
            <p:cNvSpPr>
              <a:spLocks/>
            </p:cNvSpPr>
            <p:nvPr/>
          </p:nvSpPr>
          <p:spPr bwMode="auto">
            <a:xfrm>
              <a:off x="3064256" y="5314387"/>
              <a:ext cx="57537" cy="3836"/>
            </a:xfrm>
            <a:custGeom>
              <a:avLst/>
              <a:gdLst>
                <a:gd name="T0" fmla="*/ 0 w 29"/>
                <a:gd name="T1" fmla="*/ 0 h 3"/>
                <a:gd name="T2" fmla="*/ 25 w 29"/>
                <a:gd name="T3" fmla="*/ 0 h 3"/>
                <a:gd name="T4" fmla="*/ 29 w 29"/>
                <a:gd name="T5" fmla="*/ 3 h 3"/>
                <a:gd name="T6" fmla="*/ 3 w 29"/>
                <a:gd name="T7" fmla="*/ 3 h 3"/>
                <a:gd name="T8" fmla="*/ 0 w 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">
                  <a:moveTo>
                    <a:pt x="0" y="0"/>
                  </a:moveTo>
                  <a:lnTo>
                    <a:pt x="25" y="0"/>
                  </a:lnTo>
                  <a:lnTo>
                    <a:pt x="29" y="3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4"/>
            <p:cNvSpPr>
              <a:spLocks/>
            </p:cNvSpPr>
            <p:nvPr/>
          </p:nvSpPr>
          <p:spPr bwMode="auto">
            <a:xfrm>
              <a:off x="2607796" y="5322059"/>
              <a:ext cx="525505" cy="3836"/>
            </a:xfrm>
            <a:custGeom>
              <a:avLst/>
              <a:gdLst>
                <a:gd name="T0" fmla="*/ 3 w 273"/>
                <a:gd name="T1" fmla="*/ 0 h 1"/>
                <a:gd name="T2" fmla="*/ 270 w 273"/>
                <a:gd name="T3" fmla="*/ 0 h 1"/>
                <a:gd name="T4" fmla="*/ 273 w 273"/>
                <a:gd name="T5" fmla="*/ 1 h 1"/>
                <a:gd name="T6" fmla="*/ 0 w 273"/>
                <a:gd name="T7" fmla="*/ 1 h 1"/>
                <a:gd name="T8" fmla="*/ 3 w 273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3" h="1">
                  <a:moveTo>
                    <a:pt x="3" y="0"/>
                  </a:moveTo>
                  <a:lnTo>
                    <a:pt x="270" y="0"/>
                  </a:lnTo>
                  <a:lnTo>
                    <a:pt x="273" y="1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2034480" y="2926241"/>
            <a:ext cx="1324150" cy="1344676"/>
            <a:chOff x="1610488" y="4777375"/>
            <a:chExt cx="809354" cy="809354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610488" y="4777375"/>
              <a:ext cx="809354" cy="809354"/>
            </a:xfrm>
            <a:custGeom>
              <a:avLst/>
              <a:gdLst>
                <a:gd name="T0" fmla="*/ 210 w 422"/>
                <a:gd name="T1" fmla="*/ 0 h 423"/>
                <a:gd name="T2" fmla="*/ 253 w 422"/>
                <a:gd name="T3" fmla="*/ 3 h 423"/>
                <a:gd name="T4" fmla="*/ 293 w 422"/>
                <a:gd name="T5" fmla="*/ 17 h 423"/>
                <a:gd name="T6" fmla="*/ 329 w 422"/>
                <a:gd name="T7" fmla="*/ 36 h 423"/>
                <a:gd name="T8" fmla="*/ 360 w 422"/>
                <a:gd name="T9" fmla="*/ 61 h 423"/>
                <a:gd name="T10" fmla="*/ 386 w 422"/>
                <a:gd name="T11" fmla="*/ 94 h 423"/>
                <a:gd name="T12" fmla="*/ 406 w 422"/>
                <a:gd name="T13" fmla="*/ 129 h 423"/>
                <a:gd name="T14" fmla="*/ 417 w 422"/>
                <a:gd name="T15" fmla="*/ 169 h 423"/>
                <a:gd name="T16" fmla="*/ 422 w 422"/>
                <a:gd name="T17" fmla="*/ 211 h 423"/>
                <a:gd name="T18" fmla="*/ 417 w 422"/>
                <a:gd name="T19" fmla="*/ 254 h 423"/>
                <a:gd name="T20" fmla="*/ 406 w 422"/>
                <a:gd name="T21" fmla="*/ 294 h 423"/>
                <a:gd name="T22" fmla="*/ 386 w 422"/>
                <a:gd name="T23" fmla="*/ 329 h 423"/>
                <a:gd name="T24" fmla="*/ 360 w 422"/>
                <a:gd name="T25" fmla="*/ 360 h 423"/>
                <a:gd name="T26" fmla="*/ 329 w 422"/>
                <a:gd name="T27" fmla="*/ 387 h 423"/>
                <a:gd name="T28" fmla="*/ 293 w 422"/>
                <a:gd name="T29" fmla="*/ 406 h 423"/>
                <a:gd name="T30" fmla="*/ 253 w 422"/>
                <a:gd name="T31" fmla="*/ 418 h 423"/>
                <a:gd name="T32" fmla="*/ 210 w 422"/>
                <a:gd name="T33" fmla="*/ 423 h 423"/>
                <a:gd name="T34" fmla="*/ 169 w 422"/>
                <a:gd name="T35" fmla="*/ 418 h 423"/>
                <a:gd name="T36" fmla="*/ 129 w 422"/>
                <a:gd name="T37" fmla="*/ 406 h 423"/>
                <a:gd name="T38" fmla="*/ 93 w 422"/>
                <a:gd name="T39" fmla="*/ 387 h 423"/>
                <a:gd name="T40" fmla="*/ 61 w 422"/>
                <a:gd name="T41" fmla="*/ 360 h 423"/>
                <a:gd name="T42" fmla="*/ 36 w 422"/>
                <a:gd name="T43" fmla="*/ 329 h 423"/>
                <a:gd name="T44" fmla="*/ 16 w 422"/>
                <a:gd name="T45" fmla="*/ 294 h 423"/>
                <a:gd name="T46" fmla="*/ 5 w 422"/>
                <a:gd name="T47" fmla="*/ 254 h 423"/>
                <a:gd name="T48" fmla="*/ 0 w 422"/>
                <a:gd name="T49" fmla="*/ 211 h 423"/>
                <a:gd name="T50" fmla="*/ 5 w 422"/>
                <a:gd name="T51" fmla="*/ 169 h 423"/>
                <a:gd name="T52" fmla="*/ 16 w 422"/>
                <a:gd name="T53" fmla="*/ 129 h 423"/>
                <a:gd name="T54" fmla="*/ 36 w 422"/>
                <a:gd name="T55" fmla="*/ 94 h 423"/>
                <a:gd name="T56" fmla="*/ 61 w 422"/>
                <a:gd name="T57" fmla="*/ 61 h 423"/>
                <a:gd name="T58" fmla="*/ 93 w 422"/>
                <a:gd name="T59" fmla="*/ 36 h 423"/>
                <a:gd name="T60" fmla="*/ 129 w 422"/>
                <a:gd name="T61" fmla="*/ 17 h 423"/>
                <a:gd name="T62" fmla="*/ 169 w 422"/>
                <a:gd name="T63" fmla="*/ 3 h 423"/>
                <a:gd name="T64" fmla="*/ 210 w 422"/>
                <a:gd name="T65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2" h="423">
                  <a:moveTo>
                    <a:pt x="210" y="0"/>
                  </a:moveTo>
                  <a:lnTo>
                    <a:pt x="253" y="3"/>
                  </a:lnTo>
                  <a:lnTo>
                    <a:pt x="293" y="17"/>
                  </a:lnTo>
                  <a:lnTo>
                    <a:pt x="329" y="36"/>
                  </a:lnTo>
                  <a:lnTo>
                    <a:pt x="360" y="61"/>
                  </a:lnTo>
                  <a:lnTo>
                    <a:pt x="386" y="94"/>
                  </a:lnTo>
                  <a:lnTo>
                    <a:pt x="406" y="129"/>
                  </a:lnTo>
                  <a:lnTo>
                    <a:pt x="417" y="169"/>
                  </a:lnTo>
                  <a:lnTo>
                    <a:pt x="422" y="211"/>
                  </a:lnTo>
                  <a:lnTo>
                    <a:pt x="417" y="254"/>
                  </a:lnTo>
                  <a:lnTo>
                    <a:pt x="406" y="294"/>
                  </a:lnTo>
                  <a:lnTo>
                    <a:pt x="386" y="329"/>
                  </a:lnTo>
                  <a:lnTo>
                    <a:pt x="360" y="360"/>
                  </a:lnTo>
                  <a:lnTo>
                    <a:pt x="329" y="387"/>
                  </a:lnTo>
                  <a:lnTo>
                    <a:pt x="293" y="406"/>
                  </a:lnTo>
                  <a:lnTo>
                    <a:pt x="253" y="418"/>
                  </a:lnTo>
                  <a:lnTo>
                    <a:pt x="210" y="423"/>
                  </a:lnTo>
                  <a:lnTo>
                    <a:pt x="169" y="418"/>
                  </a:lnTo>
                  <a:lnTo>
                    <a:pt x="129" y="406"/>
                  </a:lnTo>
                  <a:lnTo>
                    <a:pt x="93" y="387"/>
                  </a:lnTo>
                  <a:lnTo>
                    <a:pt x="61" y="360"/>
                  </a:lnTo>
                  <a:lnTo>
                    <a:pt x="36" y="329"/>
                  </a:lnTo>
                  <a:lnTo>
                    <a:pt x="16" y="294"/>
                  </a:lnTo>
                  <a:lnTo>
                    <a:pt x="5" y="254"/>
                  </a:lnTo>
                  <a:lnTo>
                    <a:pt x="0" y="211"/>
                  </a:lnTo>
                  <a:lnTo>
                    <a:pt x="5" y="169"/>
                  </a:lnTo>
                  <a:lnTo>
                    <a:pt x="16" y="129"/>
                  </a:lnTo>
                  <a:lnTo>
                    <a:pt x="36" y="94"/>
                  </a:lnTo>
                  <a:lnTo>
                    <a:pt x="61" y="61"/>
                  </a:lnTo>
                  <a:lnTo>
                    <a:pt x="93" y="36"/>
                  </a:lnTo>
                  <a:lnTo>
                    <a:pt x="129" y="17"/>
                  </a:lnTo>
                  <a:lnTo>
                    <a:pt x="169" y="3"/>
                  </a:lnTo>
                  <a:lnTo>
                    <a:pt x="210" y="0"/>
                  </a:lnTo>
                  <a:close/>
                </a:path>
              </a:pathLst>
            </a:custGeom>
            <a:solidFill>
              <a:srgbClr val="F17C05"/>
            </a:solidFill>
            <a:ln w="0">
              <a:solidFill>
                <a:srgbClr val="F17C0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4"/>
            <p:cNvSpPr>
              <a:spLocks/>
            </p:cNvSpPr>
            <p:nvPr/>
          </p:nvSpPr>
          <p:spPr bwMode="auto">
            <a:xfrm>
              <a:off x="1763920" y="4934643"/>
              <a:ext cx="471803" cy="345222"/>
            </a:xfrm>
            <a:custGeom>
              <a:avLst/>
              <a:gdLst>
                <a:gd name="T0" fmla="*/ 123 w 246"/>
                <a:gd name="T1" fmla="*/ 0 h 180"/>
                <a:gd name="T2" fmla="*/ 246 w 246"/>
                <a:gd name="T3" fmla="*/ 91 h 180"/>
                <a:gd name="T4" fmla="*/ 123 w 246"/>
                <a:gd name="T5" fmla="*/ 180 h 180"/>
                <a:gd name="T6" fmla="*/ 0 w 246"/>
                <a:gd name="T7" fmla="*/ 91 h 180"/>
                <a:gd name="T8" fmla="*/ 123 w 246"/>
                <a:gd name="T9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80">
                  <a:moveTo>
                    <a:pt x="123" y="0"/>
                  </a:moveTo>
                  <a:lnTo>
                    <a:pt x="246" y="91"/>
                  </a:lnTo>
                  <a:lnTo>
                    <a:pt x="123" y="180"/>
                  </a:lnTo>
                  <a:lnTo>
                    <a:pt x="0" y="91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2F7DC7"/>
            </a:solidFill>
            <a:ln w="0">
              <a:solidFill>
                <a:srgbClr val="2F7DC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Rectangle 135"/>
            <p:cNvSpPr>
              <a:spLocks noChangeArrowheads="1"/>
            </p:cNvSpPr>
            <p:nvPr/>
          </p:nvSpPr>
          <p:spPr bwMode="auto">
            <a:xfrm>
              <a:off x="1825293" y="4965330"/>
              <a:ext cx="345222" cy="421938"/>
            </a:xfrm>
            <a:prstGeom prst="rect">
              <a:avLst/>
            </a:prstGeom>
            <a:solidFill>
              <a:srgbClr val="FFFDFA"/>
            </a:solidFill>
            <a:ln w="0">
              <a:solidFill>
                <a:srgbClr val="FFFDF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Rectangle 136"/>
            <p:cNvSpPr>
              <a:spLocks noChangeArrowheads="1"/>
            </p:cNvSpPr>
            <p:nvPr/>
          </p:nvSpPr>
          <p:spPr bwMode="auto">
            <a:xfrm>
              <a:off x="1878994" y="5022867"/>
              <a:ext cx="99731" cy="19179"/>
            </a:xfrm>
            <a:prstGeom prst="rect">
              <a:avLst/>
            </a:prstGeom>
            <a:solidFill>
              <a:srgbClr val="B1EFFF"/>
            </a:solidFill>
            <a:ln w="0">
              <a:solidFill>
                <a:srgbClr val="B1E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37"/>
            <p:cNvSpPr>
              <a:spLocks noChangeArrowheads="1"/>
            </p:cNvSpPr>
            <p:nvPr/>
          </p:nvSpPr>
          <p:spPr bwMode="auto">
            <a:xfrm>
              <a:off x="1878994" y="5061225"/>
              <a:ext cx="241655" cy="23015"/>
            </a:xfrm>
            <a:prstGeom prst="rect">
              <a:avLst/>
            </a:prstGeom>
            <a:solidFill>
              <a:srgbClr val="B1EFFF"/>
            </a:solidFill>
            <a:ln w="0">
              <a:solidFill>
                <a:srgbClr val="B1E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38"/>
            <p:cNvSpPr>
              <a:spLocks noChangeArrowheads="1"/>
            </p:cNvSpPr>
            <p:nvPr/>
          </p:nvSpPr>
          <p:spPr bwMode="auto">
            <a:xfrm>
              <a:off x="1878994" y="5099583"/>
              <a:ext cx="241655" cy="19179"/>
            </a:xfrm>
            <a:prstGeom prst="rect">
              <a:avLst/>
            </a:prstGeom>
            <a:solidFill>
              <a:srgbClr val="B1EFFF"/>
            </a:solidFill>
            <a:ln w="0">
              <a:solidFill>
                <a:srgbClr val="B1E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Rectangle 139"/>
            <p:cNvSpPr>
              <a:spLocks noChangeArrowheads="1"/>
            </p:cNvSpPr>
            <p:nvPr/>
          </p:nvSpPr>
          <p:spPr bwMode="auto">
            <a:xfrm>
              <a:off x="1878994" y="5137941"/>
              <a:ext cx="241655" cy="19179"/>
            </a:xfrm>
            <a:prstGeom prst="rect">
              <a:avLst/>
            </a:prstGeom>
            <a:solidFill>
              <a:srgbClr val="B1EFFF"/>
            </a:solidFill>
            <a:ln w="0">
              <a:solidFill>
                <a:srgbClr val="B1E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Rectangle 140"/>
            <p:cNvSpPr>
              <a:spLocks noChangeArrowheads="1"/>
            </p:cNvSpPr>
            <p:nvPr/>
          </p:nvSpPr>
          <p:spPr bwMode="auto">
            <a:xfrm>
              <a:off x="1878994" y="5172463"/>
              <a:ext cx="241655" cy="23015"/>
            </a:xfrm>
            <a:prstGeom prst="rect">
              <a:avLst/>
            </a:prstGeom>
            <a:solidFill>
              <a:srgbClr val="B1EFFF"/>
            </a:solidFill>
            <a:ln w="0">
              <a:solidFill>
                <a:srgbClr val="B1E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41"/>
            <p:cNvSpPr>
              <a:spLocks noChangeArrowheads="1"/>
            </p:cNvSpPr>
            <p:nvPr/>
          </p:nvSpPr>
          <p:spPr bwMode="auto">
            <a:xfrm>
              <a:off x="1878994" y="5210821"/>
              <a:ext cx="241655" cy="19179"/>
            </a:xfrm>
            <a:prstGeom prst="rect">
              <a:avLst/>
            </a:prstGeom>
            <a:solidFill>
              <a:srgbClr val="B1EFFF"/>
            </a:solidFill>
            <a:ln w="0">
              <a:solidFill>
                <a:srgbClr val="B1E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142"/>
            <p:cNvSpPr>
              <a:spLocks noChangeArrowheads="1"/>
            </p:cNvSpPr>
            <p:nvPr/>
          </p:nvSpPr>
          <p:spPr bwMode="auto">
            <a:xfrm>
              <a:off x="1878994" y="5249179"/>
              <a:ext cx="241655" cy="19179"/>
            </a:xfrm>
            <a:prstGeom prst="rect">
              <a:avLst/>
            </a:prstGeom>
            <a:solidFill>
              <a:srgbClr val="B1EFFF"/>
            </a:solidFill>
            <a:ln w="0">
              <a:solidFill>
                <a:srgbClr val="B1E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3"/>
            <p:cNvSpPr>
              <a:spLocks/>
            </p:cNvSpPr>
            <p:nvPr/>
          </p:nvSpPr>
          <p:spPr bwMode="auto">
            <a:xfrm>
              <a:off x="1763920" y="5107254"/>
              <a:ext cx="471803" cy="280013"/>
            </a:xfrm>
            <a:custGeom>
              <a:avLst/>
              <a:gdLst>
                <a:gd name="T0" fmla="*/ 0 w 246"/>
                <a:gd name="T1" fmla="*/ 0 h 145"/>
                <a:gd name="T2" fmla="*/ 123 w 246"/>
                <a:gd name="T3" fmla="*/ 89 h 145"/>
                <a:gd name="T4" fmla="*/ 246 w 246"/>
                <a:gd name="T5" fmla="*/ 0 h 145"/>
                <a:gd name="T6" fmla="*/ 246 w 246"/>
                <a:gd name="T7" fmla="*/ 145 h 145"/>
                <a:gd name="T8" fmla="*/ 0 w 246"/>
                <a:gd name="T9" fmla="*/ 145 h 145"/>
                <a:gd name="T10" fmla="*/ 0 w 246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" h="145">
                  <a:moveTo>
                    <a:pt x="0" y="0"/>
                  </a:moveTo>
                  <a:lnTo>
                    <a:pt x="123" y="89"/>
                  </a:lnTo>
                  <a:lnTo>
                    <a:pt x="246" y="0"/>
                  </a:lnTo>
                  <a:lnTo>
                    <a:pt x="246" y="145"/>
                  </a:lnTo>
                  <a:lnTo>
                    <a:pt x="0" y="1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99E2"/>
            </a:solidFill>
            <a:ln w="0">
              <a:solidFill>
                <a:srgbClr val="4599E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4"/>
            <p:cNvSpPr>
              <a:spLocks/>
            </p:cNvSpPr>
            <p:nvPr/>
          </p:nvSpPr>
          <p:spPr bwMode="auto">
            <a:xfrm>
              <a:off x="1763920" y="5249179"/>
              <a:ext cx="471803" cy="138089"/>
            </a:xfrm>
            <a:custGeom>
              <a:avLst/>
              <a:gdLst>
                <a:gd name="T0" fmla="*/ 101 w 246"/>
                <a:gd name="T1" fmla="*/ 0 h 73"/>
                <a:gd name="T2" fmla="*/ 101 w 246"/>
                <a:gd name="T3" fmla="*/ 0 h 73"/>
                <a:gd name="T4" fmla="*/ 145 w 246"/>
                <a:gd name="T5" fmla="*/ 0 h 73"/>
                <a:gd name="T6" fmla="*/ 246 w 246"/>
                <a:gd name="T7" fmla="*/ 73 h 73"/>
                <a:gd name="T8" fmla="*/ 0 w 246"/>
                <a:gd name="T9" fmla="*/ 73 h 73"/>
                <a:gd name="T10" fmla="*/ 101 w 246"/>
                <a:gd name="T11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" h="73">
                  <a:moveTo>
                    <a:pt x="101" y="0"/>
                  </a:moveTo>
                  <a:lnTo>
                    <a:pt x="101" y="0"/>
                  </a:lnTo>
                  <a:lnTo>
                    <a:pt x="145" y="0"/>
                  </a:lnTo>
                  <a:lnTo>
                    <a:pt x="246" y="73"/>
                  </a:lnTo>
                  <a:lnTo>
                    <a:pt x="0" y="73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54AEF6"/>
            </a:solidFill>
            <a:ln w="0">
              <a:solidFill>
                <a:srgbClr val="54AEF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183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1263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Group 136"/>
          <p:cNvGrpSpPr/>
          <p:nvPr/>
        </p:nvGrpSpPr>
        <p:grpSpPr>
          <a:xfrm>
            <a:off x="705587" y="867446"/>
            <a:ext cx="3625850" cy="617538"/>
            <a:chOff x="1608138" y="96838"/>
            <a:chExt cx="3625850" cy="617538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08138" y="96838"/>
              <a:ext cx="3625850" cy="617538"/>
            </a:xfrm>
            <a:prstGeom prst="rect">
              <a:avLst/>
            </a:prstGeom>
            <a:solidFill>
              <a:srgbClr val="47FD97"/>
            </a:solidFill>
            <a:ln w="0">
              <a:solidFill>
                <a:srgbClr val="47FD97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1700213" y="319088"/>
              <a:ext cx="228600" cy="268288"/>
            </a:xfrm>
            <a:custGeom>
              <a:avLst/>
              <a:gdLst>
                <a:gd name="T0" fmla="*/ 82 w 144"/>
                <a:gd name="T1" fmla="*/ 0 h 169"/>
                <a:gd name="T2" fmla="*/ 103 w 144"/>
                <a:gd name="T3" fmla="*/ 2 h 169"/>
                <a:gd name="T4" fmla="*/ 123 w 144"/>
                <a:gd name="T5" fmla="*/ 11 h 169"/>
                <a:gd name="T6" fmla="*/ 140 w 144"/>
                <a:gd name="T7" fmla="*/ 25 h 169"/>
                <a:gd name="T8" fmla="*/ 123 w 144"/>
                <a:gd name="T9" fmla="*/ 37 h 169"/>
                <a:gd name="T10" fmla="*/ 112 w 144"/>
                <a:gd name="T11" fmla="*/ 27 h 169"/>
                <a:gd name="T12" fmla="*/ 98 w 144"/>
                <a:gd name="T13" fmla="*/ 20 h 169"/>
                <a:gd name="T14" fmla="*/ 82 w 144"/>
                <a:gd name="T15" fmla="*/ 18 h 169"/>
                <a:gd name="T16" fmla="*/ 63 w 144"/>
                <a:gd name="T17" fmla="*/ 21 h 169"/>
                <a:gd name="T18" fmla="*/ 45 w 144"/>
                <a:gd name="T19" fmla="*/ 32 h 169"/>
                <a:gd name="T20" fmla="*/ 31 w 144"/>
                <a:gd name="T21" fmla="*/ 46 h 169"/>
                <a:gd name="T22" fmla="*/ 24 w 144"/>
                <a:gd name="T23" fmla="*/ 64 h 169"/>
                <a:gd name="T24" fmla="*/ 21 w 144"/>
                <a:gd name="T25" fmla="*/ 85 h 169"/>
                <a:gd name="T26" fmla="*/ 24 w 144"/>
                <a:gd name="T27" fmla="*/ 106 h 169"/>
                <a:gd name="T28" fmla="*/ 31 w 144"/>
                <a:gd name="T29" fmla="*/ 125 h 169"/>
                <a:gd name="T30" fmla="*/ 45 w 144"/>
                <a:gd name="T31" fmla="*/ 139 h 169"/>
                <a:gd name="T32" fmla="*/ 63 w 144"/>
                <a:gd name="T33" fmla="*/ 148 h 169"/>
                <a:gd name="T34" fmla="*/ 82 w 144"/>
                <a:gd name="T35" fmla="*/ 151 h 169"/>
                <a:gd name="T36" fmla="*/ 101 w 144"/>
                <a:gd name="T37" fmla="*/ 149 h 169"/>
                <a:gd name="T38" fmla="*/ 116 w 144"/>
                <a:gd name="T39" fmla="*/ 141 h 169"/>
                <a:gd name="T40" fmla="*/ 130 w 144"/>
                <a:gd name="T41" fmla="*/ 128 h 169"/>
                <a:gd name="T42" fmla="*/ 144 w 144"/>
                <a:gd name="T43" fmla="*/ 141 h 169"/>
                <a:gd name="T44" fmla="*/ 126 w 144"/>
                <a:gd name="T45" fmla="*/ 156 h 169"/>
                <a:gd name="T46" fmla="*/ 107 w 144"/>
                <a:gd name="T47" fmla="*/ 167 h 169"/>
                <a:gd name="T48" fmla="*/ 82 w 144"/>
                <a:gd name="T49" fmla="*/ 169 h 169"/>
                <a:gd name="T50" fmla="*/ 56 w 144"/>
                <a:gd name="T51" fmla="*/ 165 h 169"/>
                <a:gd name="T52" fmla="*/ 33 w 144"/>
                <a:gd name="T53" fmla="*/ 153 h 169"/>
                <a:gd name="T54" fmla="*/ 16 w 144"/>
                <a:gd name="T55" fmla="*/ 135 h 169"/>
                <a:gd name="T56" fmla="*/ 5 w 144"/>
                <a:gd name="T57" fmla="*/ 113 h 169"/>
                <a:gd name="T58" fmla="*/ 0 w 144"/>
                <a:gd name="T59" fmla="*/ 85 h 169"/>
                <a:gd name="T60" fmla="*/ 5 w 144"/>
                <a:gd name="T61" fmla="*/ 58 h 169"/>
                <a:gd name="T62" fmla="*/ 16 w 144"/>
                <a:gd name="T63" fmla="*/ 34 h 169"/>
                <a:gd name="T64" fmla="*/ 33 w 144"/>
                <a:gd name="T65" fmla="*/ 16 h 169"/>
                <a:gd name="T66" fmla="*/ 56 w 144"/>
                <a:gd name="T67" fmla="*/ 4 h 169"/>
                <a:gd name="T68" fmla="*/ 82 w 144"/>
                <a:gd name="T6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4" h="169">
                  <a:moveTo>
                    <a:pt x="82" y="0"/>
                  </a:moveTo>
                  <a:lnTo>
                    <a:pt x="103" y="2"/>
                  </a:lnTo>
                  <a:lnTo>
                    <a:pt x="123" y="11"/>
                  </a:lnTo>
                  <a:lnTo>
                    <a:pt x="140" y="25"/>
                  </a:lnTo>
                  <a:lnTo>
                    <a:pt x="123" y="37"/>
                  </a:lnTo>
                  <a:lnTo>
                    <a:pt x="112" y="27"/>
                  </a:lnTo>
                  <a:lnTo>
                    <a:pt x="98" y="20"/>
                  </a:lnTo>
                  <a:lnTo>
                    <a:pt x="82" y="18"/>
                  </a:lnTo>
                  <a:lnTo>
                    <a:pt x="63" y="21"/>
                  </a:lnTo>
                  <a:lnTo>
                    <a:pt x="45" y="32"/>
                  </a:lnTo>
                  <a:lnTo>
                    <a:pt x="31" y="46"/>
                  </a:lnTo>
                  <a:lnTo>
                    <a:pt x="24" y="64"/>
                  </a:lnTo>
                  <a:lnTo>
                    <a:pt x="21" y="85"/>
                  </a:lnTo>
                  <a:lnTo>
                    <a:pt x="24" y="106"/>
                  </a:lnTo>
                  <a:lnTo>
                    <a:pt x="31" y="125"/>
                  </a:lnTo>
                  <a:lnTo>
                    <a:pt x="45" y="139"/>
                  </a:lnTo>
                  <a:lnTo>
                    <a:pt x="63" y="148"/>
                  </a:lnTo>
                  <a:lnTo>
                    <a:pt x="82" y="151"/>
                  </a:lnTo>
                  <a:lnTo>
                    <a:pt x="101" y="149"/>
                  </a:lnTo>
                  <a:lnTo>
                    <a:pt x="116" y="141"/>
                  </a:lnTo>
                  <a:lnTo>
                    <a:pt x="130" y="128"/>
                  </a:lnTo>
                  <a:lnTo>
                    <a:pt x="144" y="141"/>
                  </a:lnTo>
                  <a:lnTo>
                    <a:pt x="126" y="156"/>
                  </a:lnTo>
                  <a:lnTo>
                    <a:pt x="107" y="167"/>
                  </a:lnTo>
                  <a:lnTo>
                    <a:pt x="82" y="169"/>
                  </a:lnTo>
                  <a:lnTo>
                    <a:pt x="56" y="165"/>
                  </a:lnTo>
                  <a:lnTo>
                    <a:pt x="33" y="153"/>
                  </a:lnTo>
                  <a:lnTo>
                    <a:pt x="16" y="135"/>
                  </a:lnTo>
                  <a:lnTo>
                    <a:pt x="5" y="113"/>
                  </a:lnTo>
                  <a:lnTo>
                    <a:pt x="0" y="85"/>
                  </a:lnTo>
                  <a:lnTo>
                    <a:pt x="5" y="58"/>
                  </a:lnTo>
                  <a:lnTo>
                    <a:pt x="16" y="34"/>
                  </a:lnTo>
                  <a:lnTo>
                    <a:pt x="33" y="16"/>
                  </a:lnTo>
                  <a:lnTo>
                    <a:pt x="56" y="4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 noEditPoints="1"/>
            </p:cNvSpPr>
            <p:nvPr/>
          </p:nvSpPr>
          <p:spPr bwMode="auto">
            <a:xfrm>
              <a:off x="1955800" y="319088"/>
              <a:ext cx="266700" cy="268288"/>
            </a:xfrm>
            <a:custGeom>
              <a:avLst/>
              <a:gdLst>
                <a:gd name="T0" fmla="*/ 84 w 168"/>
                <a:gd name="T1" fmla="*/ 18 h 169"/>
                <a:gd name="T2" fmla="*/ 63 w 168"/>
                <a:gd name="T3" fmla="*/ 21 h 169"/>
                <a:gd name="T4" fmla="*/ 46 w 168"/>
                <a:gd name="T5" fmla="*/ 30 h 169"/>
                <a:gd name="T6" fmla="*/ 32 w 168"/>
                <a:gd name="T7" fmla="*/ 44 h 169"/>
                <a:gd name="T8" fmla="*/ 23 w 168"/>
                <a:gd name="T9" fmla="*/ 64 h 169"/>
                <a:gd name="T10" fmla="*/ 19 w 168"/>
                <a:gd name="T11" fmla="*/ 85 h 169"/>
                <a:gd name="T12" fmla="*/ 23 w 168"/>
                <a:gd name="T13" fmla="*/ 106 h 169"/>
                <a:gd name="T14" fmla="*/ 32 w 168"/>
                <a:gd name="T15" fmla="*/ 125 h 169"/>
                <a:gd name="T16" fmla="*/ 46 w 168"/>
                <a:gd name="T17" fmla="*/ 139 h 169"/>
                <a:gd name="T18" fmla="*/ 63 w 168"/>
                <a:gd name="T19" fmla="*/ 148 h 169"/>
                <a:gd name="T20" fmla="*/ 84 w 168"/>
                <a:gd name="T21" fmla="*/ 151 h 169"/>
                <a:gd name="T22" fmla="*/ 105 w 168"/>
                <a:gd name="T23" fmla="*/ 148 h 169"/>
                <a:gd name="T24" fmla="*/ 123 w 168"/>
                <a:gd name="T25" fmla="*/ 139 h 169"/>
                <a:gd name="T26" fmla="*/ 137 w 168"/>
                <a:gd name="T27" fmla="*/ 125 h 169"/>
                <a:gd name="T28" fmla="*/ 144 w 168"/>
                <a:gd name="T29" fmla="*/ 106 h 169"/>
                <a:gd name="T30" fmla="*/ 147 w 168"/>
                <a:gd name="T31" fmla="*/ 85 h 169"/>
                <a:gd name="T32" fmla="*/ 144 w 168"/>
                <a:gd name="T33" fmla="*/ 64 h 169"/>
                <a:gd name="T34" fmla="*/ 137 w 168"/>
                <a:gd name="T35" fmla="*/ 44 h 169"/>
                <a:gd name="T36" fmla="*/ 123 w 168"/>
                <a:gd name="T37" fmla="*/ 30 h 169"/>
                <a:gd name="T38" fmla="*/ 105 w 168"/>
                <a:gd name="T39" fmla="*/ 21 h 169"/>
                <a:gd name="T40" fmla="*/ 84 w 168"/>
                <a:gd name="T41" fmla="*/ 18 h 169"/>
                <a:gd name="T42" fmla="*/ 84 w 168"/>
                <a:gd name="T43" fmla="*/ 0 h 169"/>
                <a:gd name="T44" fmla="*/ 112 w 168"/>
                <a:gd name="T45" fmla="*/ 4 h 169"/>
                <a:gd name="T46" fmla="*/ 135 w 168"/>
                <a:gd name="T47" fmla="*/ 16 h 169"/>
                <a:gd name="T48" fmla="*/ 152 w 168"/>
                <a:gd name="T49" fmla="*/ 34 h 169"/>
                <a:gd name="T50" fmla="*/ 165 w 168"/>
                <a:gd name="T51" fmla="*/ 57 h 169"/>
                <a:gd name="T52" fmla="*/ 168 w 168"/>
                <a:gd name="T53" fmla="*/ 85 h 169"/>
                <a:gd name="T54" fmla="*/ 165 w 168"/>
                <a:gd name="T55" fmla="*/ 113 h 169"/>
                <a:gd name="T56" fmla="*/ 152 w 168"/>
                <a:gd name="T57" fmla="*/ 135 h 169"/>
                <a:gd name="T58" fmla="*/ 135 w 168"/>
                <a:gd name="T59" fmla="*/ 153 h 169"/>
                <a:gd name="T60" fmla="*/ 112 w 168"/>
                <a:gd name="T61" fmla="*/ 165 h 169"/>
                <a:gd name="T62" fmla="*/ 84 w 168"/>
                <a:gd name="T63" fmla="*/ 169 h 169"/>
                <a:gd name="T64" fmla="*/ 56 w 168"/>
                <a:gd name="T65" fmla="*/ 165 h 169"/>
                <a:gd name="T66" fmla="*/ 33 w 168"/>
                <a:gd name="T67" fmla="*/ 153 h 169"/>
                <a:gd name="T68" fmla="*/ 16 w 168"/>
                <a:gd name="T69" fmla="*/ 135 h 169"/>
                <a:gd name="T70" fmla="*/ 4 w 168"/>
                <a:gd name="T71" fmla="*/ 113 h 169"/>
                <a:gd name="T72" fmla="*/ 0 w 168"/>
                <a:gd name="T73" fmla="*/ 85 h 169"/>
                <a:gd name="T74" fmla="*/ 4 w 168"/>
                <a:gd name="T75" fmla="*/ 57 h 169"/>
                <a:gd name="T76" fmla="*/ 16 w 168"/>
                <a:gd name="T77" fmla="*/ 34 h 169"/>
                <a:gd name="T78" fmla="*/ 33 w 168"/>
                <a:gd name="T79" fmla="*/ 16 h 169"/>
                <a:gd name="T80" fmla="*/ 56 w 168"/>
                <a:gd name="T81" fmla="*/ 4 h 169"/>
                <a:gd name="T82" fmla="*/ 84 w 168"/>
                <a:gd name="T8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8" h="169">
                  <a:moveTo>
                    <a:pt x="84" y="18"/>
                  </a:moveTo>
                  <a:lnTo>
                    <a:pt x="63" y="21"/>
                  </a:lnTo>
                  <a:lnTo>
                    <a:pt x="46" y="30"/>
                  </a:lnTo>
                  <a:lnTo>
                    <a:pt x="32" y="44"/>
                  </a:lnTo>
                  <a:lnTo>
                    <a:pt x="23" y="64"/>
                  </a:lnTo>
                  <a:lnTo>
                    <a:pt x="19" y="85"/>
                  </a:lnTo>
                  <a:lnTo>
                    <a:pt x="23" y="106"/>
                  </a:lnTo>
                  <a:lnTo>
                    <a:pt x="32" y="125"/>
                  </a:lnTo>
                  <a:lnTo>
                    <a:pt x="46" y="139"/>
                  </a:lnTo>
                  <a:lnTo>
                    <a:pt x="63" y="148"/>
                  </a:lnTo>
                  <a:lnTo>
                    <a:pt x="84" y="151"/>
                  </a:lnTo>
                  <a:lnTo>
                    <a:pt x="105" y="148"/>
                  </a:lnTo>
                  <a:lnTo>
                    <a:pt x="123" y="139"/>
                  </a:lnTo>
                  <a:lnTo>
                    <a:pt x="137" y="125"/>
                  </a:lnTo>
                  <a:lnTo>
                    <a:pt x="144" y="106"/>
                  </a:lnTo>
                  <a:lnTo>
                    <a:pt x="147" y="85"/>
                  </a:lnTo>
                  <a:lnTo>
                    <a:pt x="144" y="64"/>
                  </a:lnTo>
                  <a:lnTo>
                    <a:pt x="137" y="44"/>
                  </a:lnTo>
                  <a:lnTo>
                    <a:pt x="123" y="30"/>
                  </a:lnTo>
                  <a:lnTo>
                    <a:pt x="105" y="21"/>
                  </a:lnTo>
                  <a:lnTo>
                    <a:pt x="84" y="18"/>
                  </a:lnTo>
                  <a:close/>
                  <a:moveTo>
                    <a:pt x="84" y="0"/>
                  </a:moveTo>
                  <a:lnTo>
                    <a:pt x="112" y="4"/>
                  </a:lnTo>
                  <a:lnTo>
                    <a:pt x="135" y="16"/>
                  </a:lnTo>
                  <a:lnTo>
                    <a:pt x="152" y="34"/>
                  </a:lnTo>
                  <a:lnTo>
                    <a:pt x="165" y="57"/>
                  </a:lnTo>
                  <a:lnTo>
                    <a:pt x="168" y="85"/>
                  </a:lnTo>
                  <a:lnTo>
                    <a:pt x="165" y="113"/>
                  </a:lnTo>
                  <a:lnTo>
                    <a:pt x="152" y="135"/>
                  </a:lnTo>
                  <a:lnTo>
                    <a:pt x="135" y="153"/>
                  </a:lnTo>
                  <a:lnTo>
                    <a:pt x="112" y="165"/>
                  </a:lnTo>
                  <a:lnTo>
                    <a:pt x="84" y="169"/>
                  </a:lnTo>
                  <a:lnTo>
                    <a:pt x="56" y="165"/>
                  </a:lnTo>
                  <a:lnTo>
                    <a:pt x="33" y="153"/>
                  </a:lnTo>
                  <a:lnTo>
                    <a:pt x="16" y="135"/>
                  </a:lnTo>
                  <a:lnTo>
                    <a:pt x="4" y="113"/>
                  </a:lnTo>
                  <a:lnTo>
                    <a:pt x="0" y="85"/>
                  </a:lnTo>
                  <a:lnTo>
                    <a:pt x="4" y="57"/>
                  </a:lnTo>
                  <a:lnTo>
                    <a:pt x="16" y="34"/>
                  </a:lnTo>
                  <a:lnTo>
                    <a:pt x="33" y="16"/>
                  </a:lnTo>
                  <a:lnTo>
                    <a:pt x="56" y="4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2270125" y="325438"/>
              <a:ext cx="219075" cy="255588"/>
            </a:xfrm>
            <a:custGeom>
              <a:avLst/>
              <a:gdLst>
                <a:gd name="T0" fmla="*/ 0 w 138"/>
                <a:gd name="T1" fmla="*/ 0 h 161"/>
                <a:gd name="T2" fmla="*/ 24 w 138"/>
                <a:gd name="T3" fmla="*/ 0 h 161"/>
                <a:gd name="T4" fmla="*/ 117 w 138"/>
                <a:gd name="T5" fmla="*/ 133 h 161"/>
                <a:gd name="T6" fmla="*/ 119 w 138"/>
                <a:gd name="T7" fmla="*/ 133 h 161"/>
                <a:gd name="T8" fmla="*/ 119 w 138"/>
                <a:gd name="T9" fmla="*/ 0 h 161"/>
                <a:gd name="T10" fmla="*/ 138 w 138"/>
                <a:gd name="T11" fmla="*/ 0 h 161"/>
                <a:gd name="T12" fmla="*/ 138 w 138"/>
                <a:gd name="T13" fmla="*/ 161 h 161"/>
                <a:gd name="T14" fmla="*/ 114 w 138"/>
                <a:gd name="T15" fmla="*/ 161 h 161"/>
                <a:gd name="T16" fmla="*/ 21 w 138"/>
                <a:gd name="T17" fmla="*/ 28 h 161"/>
                <a:gd name="T18" fmla="*/ 19 w 138"/>
                <a:gd name="T19" fmla="*/ 28 h 161"/>
                <a:gd name="T20" fmla="*/ 19 w 138"/>
                <a:gd name="T21" fmla="*/ 161 h 161"/>
                <a:gd name="T22" fmla="*/ 0 w 138"/>
                <a:gd name="T23" fmla="*/ 161 h 161"/>
                <a:gd name="T24" fmla="*/ 0 w 138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161">
                  <a:moveTo>
                    <a:pt x="0" y="0"/>
                  </a:moveTo>
                  <a:lnTo>
                    <a:pt x="24" y="0"/>
                  </a:lnTo>
                  <a:lnTo>
                    <a:pt x="117" y="133"/>
                  </a:lnTo>
                  <a:lnTo>
                    <a:pt x="119" y="133"/>
                  </a:lnTo>
                  <a:lnTo>
                    <a:pt x="119" y="0"/>
                  </a:lnTo>
                  <a:lnTo>
                    <a:pt x="138" y="0"/>
                  </a:lnTo>
                  <a:lnTo>
                    <a:pt x="138" y="161"/>
                  </a:lnTo>
                  <a:lnTo>
                    <a:pt x="114" y="161"/>
                  </a:lnTo>
                  <a:lnTo>
                    <a:pt x="21" y="28"/>
                  </a:lnTo>
                  <a:lnTo>
                    <a:pt x="19" y="28"/>
                  </a:lnTo>
                  <a:lnTo>
                    <a:pt x="19" y="161"/>
                  </a:lnTo>
                  <a:lnTo>
                    <a:pt x="0" y="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2533650" y="319088"/>
              <a:ext cx="169863" cy="268288"/>
            </a:xfrm>
            <a:custGeom>
              <a:avLst/>
              <a:gdLst>
                <a:gd name="T0" fmla="*/ 58 w 107"/>
                <a:gd name="T1" fmla="*/ 0 h 169"/>
                <a:gd name="T2" fmla="*/ 76 w 107"/>
                <a:gd name="T3" fmla="*/ 2 h 169"/>
                <a:gd name="T4" fmla="*/ 91 w 107"/>
                <a:gd name="T5" fmla="*/ 7 h 169"/>
                <a:gd name="T6" fmla="*/ 104 w 107"/>
                <a:gd name="T7" fmla="*/ 20 h 169"/>
                <a:gd name="T8" fmla="*/ 88 w 107"/>
                <a:gd name="T9" fmla="*/ 32 h 169"/>
                <a:gd name="T10" fmla="*/ 81 w 107"/>
                <a:gd name="T11" fmla="*/ 25 h 169"/>
                <a:gd name="T12" fmla="*/ 70 w 107"/>
                <a:gd name="T13" fmla="*/ 20 h 169"/>
                <a:gd name="T14" fmla="*/ 58 w 107"/>
                <a:gd name="T15" fmla="*/ 18 h 169"/>
                <a:gd name="T16" fmla="*/ 46 w 107"/>
                <a:gd name="T17" fmla="*/ 20 h 169"/>
                <a:gd name="T18" fmla="*/ 35 w 107"/>
                <a:gd name="T19" fmla="*/ 25 h 169"/>
                <a:gd name="T20" fmla="*/ 27 w 107"/>
                <a:gd name="T21" fmla="*/ 32 h 169"/>
                <a:gd name="T22" fmla="*/ 25 w 107"/>
                <a:gd name="T23" fmla="*/ 44 h 169"/>
                <a:gd name="T24" fmla="*/ 27 w 107"/>
                <a:gd name="T25" fmla="*/ 57 h 169"/>
                <a:gd name="T26" fmla="*/ 37 w 107"/>
                <a:gd name="T27" fmla="*/ 67 h 169"/>
                <a:gd name="T28" fmla="*/ 58 w 107"/>
                <a:gd name="T29" fmla="*/ 74 h 169"/>
                <a:gd name="T30" fmla="*/ 72 w 107"/>
                <a:gd name="T31" fmla="*/ 79 h 169"/>
                <a:gd name="T32" fmla="*/ 86 w 107"/>
                <a:gd name="T33" fmla="*/ 86 h 169"/>
                <a:gd name="T34" fmla="*/ 97 w 107"/>
                <a:gd name="T35" fmla="*/ 93 h 169"/>
                <a:gd name="T36" fmla="*/ 104 w 107"/>
                <a:gd name="T37" fmla="*/ 106 h 169"/>
                <a:gd name="T38" fmla="*/ 107 w 107"/>
                <a:gd name="T39" fmla="*/ 121 h 169"/>
                <a:gd name="T40" fmla="*/ 104 w 107"/>
                <a:gd name="T41" fmla="*/ 139 h 169"/>
                <a:gd name="T42" fmla="*/ 95 w 107"/>
                <a:gd name="T43" fmla="*/ 153 h 169"/>
                <a:gd name="T44" fmla="*/ 83 w 107"/>
                <a:gd name="T45" fmla="*/ 162 h 169"/>
                <a:gd name="T46" fmla="*/ 67 w 107"/>
                <a:gd name="T47" fmla="*/ 167 h 169"/>
                <a:gd name="T48" fmla="*/ 49 w 107"/>
                <a:gd name="T49" fmla="*/ 169 h 169"/>
                <a:gd name="T50" fmla="*/ 30 w 107"/>
                <a:gd name="T51" fmla="*/ 167 h 169"/>
                <a:gd name="T52" fmla="*/ 14 w 107"/>
                <a:gd name="T53" fmla="*/ 160 h 169"/>
                <a:gd name="T54" fmla="*/ 0 w 107"/>
                <a:gd name="T55" fmla="*/ 148 h 169"/>
                <a:gd name="T56" fmla="*/ 16 w 107"/>
                <a:gd name="T57" fmla="*/ 134 h 169"/>
                <a:gd name="T58" fmla="*/ 25 w 107"/>
                <a:gd name="T59" fmla="*/ 144 h 169"/>
                <a:gd name="T60" fmla="*/ 37 w 107"/>
                <a:gd name="T61" fmla="*/ 149 h 169"/>
                <a:gd name="T62" fmla="*/ 51 w 107"/>
                <a:gd name="T63" fmla="*/ 151 h 169"/>
                <a:gd name="T64" fmla="*/ 63 w 107"/>
                <a:gd name="T65" fmla="*/ 149 h 169"/>
                <a:gd name="T66" fmla="*/ 74 w 107"/>
                <a:gd name="T67" fmla="*/ 144 h 169"/>
                <a:gd name="T68" fmla="*/ 83 w 107"/>
                <a:gd name="T69" fmla="*/ 135 h 169"/>
                <a:gd name="T70" fmla="*/ 86 w 107"/>
                <a:gd name="T71" fmla="*/ 123 h 169"/>
                <a:gd name="T72" fmla="*/ 83 w 107"/>
                <a:gd name="T73" fmla="*/ 111 h 169"/>
                <a:gd name="T74" fmla="*/ 76 w 107"/>
                <a:gd name="T75" fmla="*/ 104 h 169"/>
                <a:gd name="T76" fmla="*/ 62 w 107"/>
                <a:gd name="T77" fmla="*/ 97 h 169"/>
                <a:gd name="T78" fmla="*/ 44 w 107"/>
                <a:gd name="T79" fmla="*/ 92 h 169"/>
                <a:gd name="T80" fmla="*/ 28 w 107"/>
                <a:gd name="T81" fmla="*/ 85 h 169"/>
                <a:gd name="T82" fmla="*/ 16 w 107"/>
                <a:gd name="T83" fmla="*/ 76 h 169"/>
                <a:gd name="T84" fmla="*/ 7 w 107"/>
                <a:gd name="T85" fmla="*/ 64 h 169"/>
                <a:gd name="T86" fmla="*/ 4 w 107"/>
                <a:gd name="T87" fmla="*/ 46 h 169"/>
                <a:gd name="T88" fmla="*/ 7 w 107"/>
                <a:gd name="T89" fmla="*/ 30 h 169"/>
                <a:gd name="T90" fmla="*/ 14 w 107"/>
                <a:gd name="T91" fmla="*/ 16 h 169"/>
                <a:gd name="T92" fmla="*/ 27 w 107"/>
                <a:gd name="T93" fmla="*/ 7 h 169"/>
                <a:gd name="T94" fmla="*/ 42 w 107"/>
                <a:gd name="T95" fmla="*/ 2 h 169"/>
                <a:gd name="T96" fmla="*/ 58 w 107"/>
                <a:gd name="T97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" h="169">
                  <a:moveTo>
                    <a:pt x="58" y="0"/>
                  </a:moveTo>
                  <a:lnTo>
                    <a:pt x="76" y="2"/>
                  </a:lnTo>
                  <a:lnTo>
                    <a:pt x="91" y="7"/>
                  </a:lnTo>
                  <a:lnTo>
                    <a:pt x="104" y="20"/>
                  </a:lnTo>
                  <a:lnTo>
                    <a:pt x="88" y="32"/>
                  </a:lnTo>
                  <a:lnTo>
                    <a:pt x="81" y="25"/>
                  </a:lnTo>
                  <a:lnTo>
                    <a:pt x="70" y="20"/>
                  </a:lnTo>
                  <a:lnTo>
                    <a:pt x="58" y="18"/>
                  </a:lnTo>
                  <a:lnTo>
                    <a:pt x="46" y="20"/>
                  </a:lnTo>
                  <a:lnTo>
                    <a:pt x="35" y="25"/>
                  </a:lnTo>
                  <a:lnTo>
                    <a:pt x="27" y="32"/>
                  </a:lnTo>
                  <a:lnTo>
                    <a:pt x="25" y="44"/>
                  </a:lnTo>
                  <a:lnTo>
                    <a:pt x="27" y="57"/>
                  </a:lnTo>
                  <a:lnTo>
                    <a:pt x="37" y="67"/>
                  </a:lnTo>
                  <a:lnTo>
                    <a:pt x="58" y="74"/>
                  </a:lnTo>
                  <a:lnTo>
                    <a:pt x="72" y="79"/>
                  </a:lnTo>
                  <a:lnTo>
                    <a:pt x="86" y="86"/>
                  </a:lnTo>
                  <a:lnTo>
                    <a:pt x="97" y="93"/>
                  </a:lnTo>
                  <a:lnTo>
                    <a:pt x="104" y="106"/>
                  </a:lnTo>
                  <a:lnTo>
                    <a:pt x="107" y="121"/>
                  </a:lnTo>
                  <a:lnTo>
                    <a:pt x="104" y="139"/>
                  </a:lnTo>
                  <a:lnTo>
                    <a:pt x="95" y="153"/>
                  </a:lnTo>
                  <a:lnTo>
                    <a:pt x="83" y="162"/>
                  </a:lnTo>
                  <a:lnTo>
                    <a:pt x="67" y="167"/>
                  </a:lnTo>
                  <a:lnTo>
                    <a:pt x="49" y="169"/>
                  </a:lnTo>
                  <a:lnTo>
                    <a:pt x="30" y="167"/>
                  </a:lnTo>
                  <a:lnTo>
                    <a:pt x="14" y="160"/>
                  </a:lnTo>
                  <a:lnTo>
                    <a:pt x="0" y="148"/>
                  </a:lnTo>
                  <a:lnTo>
                    <a:pt x="16" y="134"/>
                  </a:lnTo>
                  <a:lnTo>
                    <a:pt x="25" y="144"/>
                  </a:lnTo>
                  <a:lnTo>
                    <a:pt x="37" y="149"/>
                  </a:lnTo>
                  <a:lnTo>
                    <a:pt x="51" y="151"/>
                  </a:lnTo>
                  <a:lnTo>
                    <a:pt x="63" y="149"/>
                  </a:lnTo>
                  <a:lnTo>
                    <a:pt x="74" y="144"/>
                  </a:lnTo>
                  <a:lnTo>
                    <a:pt x="83" y="135"/>
                  </a:lnTo>
                  <a:lnTo>
                    <a:pt x="86" y="123"/>
                  </a:lnTo>
                  <a:lnTo>
                    <a:pt x="83" y="111"/>
                  </a:lnTo>
                  <a:lnTo>
                    <a:pt x="76" y="104"/>
                  </a:lnTo>
                  <a:lnTo>
                    <a:pt x="62" y="97"/>
                  </a:lnTo>
                  <a:lnTo>
                    <a:pt x="44" y="92"/>
                  </a:lnTo>
                  <a:lnTo>
                    <a:pt x="28" y="85"/>
                  </a:lnTo>
                  <a:lnTo>
                    <a:pt x="16" y="76"/>
                  </a:lnTo>
                  <a:lnTo>
                    <a:pt x="7" y="64"/>
                  </a:lnTo>
                  <a:lnTo>
                    <a:pt x="4" y="46"/>
                  </a:lnTo>
                  <a:lnTo>
                    <a:pt x="7" y="30"/>
                  </a:lnTo>
                  <a:lnTo>
                    <a:pt x="14" y="16"/>
                  </a:lnTo>
                  <a:lnTo>
                    <a:pt x="27" y="7"/>
                  </a:lnTo>
                  <a:lnTo>
                    <a:pt x="42" y="2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2751138" y="325438"/>
              <a:ext cx="193675" cy="261938"/>
            </a:xfrm>
            <a:custGeom>
              <a:avLst/>
              <a:gdLst>
                <a:gd name="T0" fmla="*/ 0 w 122"/>
                <a:gd name="T1" fmla="*/ 0 h 165"/>
                <a:gd name="T2" fmla="*/ 19 w 122"/>
                <a:gd name="T3" fmla="*/ 0 h 165"/>
                <a:gd name="T4" fmla="*/ 19 w 122"/>
                <a:gd name="T5" fmla="*/ 96 h 165"/>
                <a:gd name="T6" fmla="*/ 21 w 122"/>
                <a:gd name="T7" fmla="*/ 112 h 165"/>
                <a:gd name="T8" fmla="*/ 24 w 122"/>
                <a:gd name="T9" fmla="*/ 126 h 165"/>
                <a:gd name="T10" fmla="*/ 33 w 122"/>
                <a:gd name="T11" fmla="*/ 137 h 165"/>
                <a:gd name="T12" fmla="*/ 44 w 122"/>
                <a:gd name="T13" fmla="*/ 145 h 165"/>
                <a:gd name="T14" fmla="*/ 61 w 122"/>
                <a:gd name="T15" fmla="*/ 147 h 165"/>
                <a:gd name="T16" fmla="*/ 77 w 122"/>
                <a:gd name="T17" fmla="*/ 145 h 165"/>
                <a:gd name="T18" fmla="*/ 89 w 122"/>
                <a:gd name="T19" fmla="*/ 137 h 165"/>
                <a:gd name="T20" fmla="*/ 98 w 122"/>
                <a:gd name="T21" fmla="*/ 126 h 165"/>
                <a:gd name="T22" fmla="*/ 101 w 122"/>
                <a:gd name="T23" fmla="*/ 112 h 165"/>
                <a:gd name="T24" fmla="*/ 103 w 122"/>
                <a:gd name="T25" fmla="*/ 96 h 165"/>
                <a:gd name="T26" fmla="*/ 103 w 122"/>
                <a:gd name="T27" fmla="*/ 0 h 165"/>
                <a:gd name="T28" fmla="*/ 122 w 122"/>
                <a:gd name="T29" fmla="*/ 0 h 165"/>
                <a:gd name="T30" fmla="*/ 122 w 122"/>
                <a:gd name="T31" fmla="*/ 100 h 165"/>
                <a:gd name="T32" fmla="*/ 121 w 122"/>
                <a:gd name="T33" fmla="*/ 117 h 165"/>
                <a:gd name="T34" fmla="*/ 115 w 122"/>
                <a:gd name="T35" fmla="*/ 133 h 165"/>
                <a:gd name="T36" fmla="*/ 108 w 122"/>
                <a:gd name="T37" fmla="*/ 145 h 165"/>
                <a:gd name="T38" fmla="*/ 96 w 122"/>
                <a:gd name="T39" fmla="*/ 156 h 165"/>
                <a:gd name="T40" fmla="*/ 80 w 122"/>
                <a:gd name="T41" fmla="*/ 163 h 165"/>
                <a:gd name="T42" fmla="*/ 61 w 122"/>
                <a:gd name="T43" fmla="*/ 165 h 165"/>
                <a:gd name="T44" fmla="*/ 40 w 122"/>
                <a:gd name="T45" fmla="*/ 163 h 165"/>
                <a:gd name="T46" fmla="*/ 26 w 122"/>
                <a:gd name="T47" fmla="*/ 156 h 165"/>
                <a:gd name="T48" fmla="*/ 14 w 122"/>
                <a:gd name="T49" fmla="*/ 145 h 165"/>
                <a:gd name="T50" fmla="*/ 7 w 122"/>
                <a:gd name="T51" fmla="*/ 133 h 165"/>
                <a:gd name="T52" fmla="*/ 2 w 122"/>
                <a:gd name="T53" fmla="*/ 117 h 165"/>
                <a:gd name="T54" fmla="*/ 0 w 122"/>
                <a:gd name="T55" fmla="*/ 100 h 165"/>
                <a:gd name="T56" fmla="*/ 0 w 122"/>
                <a:gd name="T5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2" h="165">
                  <a:moveTo>
                    <a:pt x="0" y="0"/>
                  </a:moveTo>
                  <a:lnTo>
                    <a:pt x="19" y="0"/>
                  </a:lnTo>
                  <a:lnTo>
                    <a:pt x="19" y="96"/>
                  </a:lnTo>
                  <a:lnTo>
                    <a:pt x="21" y="112"/>
                  </a:lnTo>
                  <a:lnTo>
                    <a:pt x="24" y="126"/>
                  </a:lnTo>
                  <a:lnTo>
                    <a:pt x="33" y="137"/>
                  </a:lnTo>
                  <a:lnTo>
                    <a:pt x="44" y="145"/>
                  </a:lnTo>
                  <a:lnTo>
                    <a:pt x="61" y="147"/>
                  </a:lnTo>
                  <a:lnTo>
                    <a:pt x="77" y="145"/>
                  </a:lnTo>
                  <a:lnTo>
                    <a:pt x="89" y="137"/>
                  </a:lnTo>
                  <a:lnTo>
                    <a:pt x="98" y="126"/>
                  </a:lnTo>
                  <a:lnTo>
                    <a:pt x="101" y="112"/>
                  </a:lnTo>
                  <a:lnTo>
                    <a:pt x="103" y="96"/>
                  </a:lnTo>
                  <a:lnTo>
                    <a:pt x="103" y="0"/>
                  </a:lnTo>
                  <a:lnTo>
                    <a:pt x="122" y="0"/>
                  </a:lnTo>
                  <a:lnTo>
                    <a:pt x="122" y="100"/>
                  </a:lnTo>
                  <a:lnTo>
                    <a:pt x="121" y="117"/>
                  </a:lnTo>
                  <a:lnTo>
                    <a:pt x="115" y="133"/>
                  </a:lnTo>
                  <a:lnTo>
                    <a:pt x="108" y="145"/>
                  </a:lnTo>
                  <a:lnTo>
                    <a:pt x="96" y="156"/>
                  </a:lnTo>
                  <a:lnTo>
                    <a:pt x="80" y="163"/>
                  </a:lnTo>
                  <a:lnTo>
                    <a:pt x="61" y="165"/>
                  </a:lnTo>
                  <a:lnTo>
                    <a:pt x="40" y="163"/>
                  </a:lnTo>
                  <a:lnTo>
                    <a:pt x="26" y="156"/>
                  </a:lnTo>
                  <a:lnTo>
                    <a:pt x="14" y="145"/>
                  </a:lnTo>
                  <a:lnTo>
                    <a:pt x="7" y="133"/>
                  </a:lnTo>
                  <a:lnTo>
                    <a:pt x="2" y="117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3006725" y="325438"/>
              <a:ext cx="147638" cy="255588"/>
            </a:xfrm>
            <a:custGeom>
              <a:avLst/>
              <a:gdLst>
                <a:gd name="T0" fmla="*/ 0 w 93"/>
                <a:gd name="T1" fmla="*/ 0 h 161"/>
                <a:gd name="T2" fmla="*/ 19 w 93"/>
                <a:gd name="T3" fmla="*/ 0 h 161"/>
                <a:gd name="T4" fmla="*/ 19 w 93"/>
                <a:gd name="T5" fmla="*/ 144 h 161"/>
                <a:gd name="T6" fmla="*/ 93 w 93"/>
                <a:gd name="T7" fmla="*/ 144 h 161"/>
                <a:gd name="T8" fmla="*/ 93 w 93"/>
                <a:gd name="T9" fmla="*/ 161 h 161"/>
                <a:gd name="T10" fmla="*/ 0 w 93"/>
                <a:gd name="T11" fmla="*/ 161 h 161"/>
                <a:gd name="T12" fmla="*/ 0 w 93"/>
                <a:gd name="T1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" h="161">
                  <a:moveTo>
                    <a:pt x="0" y="0"/>
                  </a:moveTo>
                  <a:lnTo>
                    <a:pt x="19" y="0"/>
                  </a:lnTo>
                  <a:lnTo>
                    <a:pt x="19" y="144"/>
                  </a:lnTo>
                  <a:lnTo>
                    <a:pt x="93" y="144"/>
                  </a:lnTo>
                  <a:lnTo>
                    <a:pt x="93" y="161"/>
                  </a:lnTo>
                  <a:lnTo>
                    <a:pt x="0" y="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3125788" y="325438"/>
              <a:ext cx="200025" cy="255588"/>
            </a:xfrm>
            <a:custGeom>
              <a:avLst/>
              <a:gdLst>
                <a:gd name="T0" fmla="*/ 0 w 126"/>
                <a:gd name="T1" fmla="*/ 0 h 161"/>
                <a:gd name="T2" fmla="*/ 126 w 126"/>
                <a:gd name="T3" fmla="*/ 0 h 161"/>
                <a:gd name="T4" fmla="*/ 126 w 126"/>
                <a:gd name="T5" fmla="*/ 17 h 161"/>
                <a:gd name="T6" fmla="*/ 72 w 126"/>
                <a:gd name="T7" fmla="*/ 17 h 161"/>
                <a:gd name="T8" fmla="*/ 72 w 126"/>
                <a:gd name="T9" fmla="*/ 161 h 161"/>
                <a:gd name="T10" fmla="*/ 53 w 126"/>
                <a:gd name="T11" fmla="*/ 161 h 161"/>
                <a:gd name="T12" fmla="*/ 53 w 126"/>
                <a:gd name="T13" fmla="*/ 17 h 161"/>
                <a:gd name="T14" fmla="*/ 0 w 126"/>
                <a:gd name="T15" fmla="*/ 17 h 161"/>
                <a:gd name="T16" fmla="*/ 0 w 126"/>
                <a:gd name="T17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161">
                  <a:moveTo>
                    <a:pt x="0" y="0"/>
                  </a:moveTo>
                  <a:lnTo>
                    <a:pt x="126" y="0"/>
                  </a:lnTo>
                  <a:lnTo>
                    <a:pt x="126" y="17"/>
                  </a:lnTo>
                  <a:lnTo>
                    <a:pt x="72" y="17"/>
                  </a:lnTo>
                  <a:lnTo>
                    <a:pt x="72" y="161"/>
                  </a:lnTo>
                  <a:lnTo>
                    <a:pt x="53" y="161"/>
                  </a:lnTo>
                  <a:lnTo>
                    <a:pt x="53" y="17"/>
                  </a:lnTo>
                  <a:lnTo>
                    <a:pt x="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3359150" y="325438"/>
              <a:ext cx="31750" cy="25558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3454400" y="325438"/>
              <a:ext cx="217488" cy="255588"/>
            </a:xfrm>
            <a:custGeom>
              <a:avLst/>
              <a:gdLst>
                <a:gd name="T0" fmla="*/ 0 w 137"/>
                <a:gd name="T1" fmla="*/ 0 h 161"/>
                <a:gd name="T2" fmla="*/ 24 w 137"/>
                <a:gd name="T3" fmla="*/ 0 h 161"/>
                <a:gd name="T4" fmla="*/ 117 w 137"/>
                <a:gd name="T5" fmla="*/ 133 h 161"/>
                <a:gd name="T6" fmla="*/ 117 w 137"/>
                <a:gd name="T7" fmla="*/ 133 h 161"/>
                <a:gd name="T8" fmla="*/ 117 w 137"/>
                <a:gd name="T9" fmla="*/ 0 h 161"/>
                <a:gd name="T10" fmla="*/ 137 w 137"/>
                <a:gd name="T11" fmla="*/ 0 h 161"/>
                <a:gd name="T12" fmla="*/ 137 w 137"/>
                <a:gd name="T13" fmla="*/ 161 h 161"/>
                <a:gd name="T14" fmla="*/ 114 w 137"/>
                <a:gd name="T15" fmla="*/ 161 h 161"/>
                <a:gd name="T16" fmla="*/ 19 w 137"/>
                <a:gd name="T17" fmla="*/ 28 h 161"/>
                <a:gd name="T18" fmla="*/ 19 w 137"/>
                <a:gd name="T19" fmla="*/ 28 h 161"/>
                <a:gd name="T20" fmla="*/ 19 w 137"/>
                <a:gd name="T21" fmla="*/ 161 h 161"/>
                <a:gd name="T22" fmla="*/ 0 w 137"/>
                <a:gd name="T23" fmla="*/ 161 h 161"/>
                <a:gd name="T24" fmla="*/ 0 w 137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" h="161">
                  <a:moveTo>
                    <a:pt x="0" y="0"/>
                  </a:moveTo>
                  <a:lnTo>
                    <a:pt x="24" y="0"/>
                  </a:lnTo>
                  <a:lnTo>
                    <a:pt x="117" y="133"/>
                  </a:lnTo>
                  <a:lnTo>
                    <a:pt x="117" y="133"/>
                  </a:lnTo>
                  <a:lnTo>
                    <a:pt x="117" y="0"/>
                  </a:lnTo>
                  <a:lnTo>
                    <a:pt x="137" y="0"/>
                  </a:lnTo>
                  <a:lnTo>
                    <a:pt x="137" y="161"/>
                  </a:lnTo>
                  <a:lnTo>
                    <a:pt x="114" y="161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9" y="161"/>
                  </a:lnTo>
                  <a:lnTo>
                    <a:pt x="0" y="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3721100" y="319088"/>
              <a:ext cx="230188" cy="268288"/>
            </a:xfrm>
            <a:custGeom>
              <a:avLst/>
              <a:gdLst>
                <a:gd name="T0" fmla="*/ 86 w 145"/>
                <a:gd name="T1" fmla="*/ 0 h 169"/>
                <a:gd name="T2" fmla="*/ 107 w 145"/>
                <a:gd name="T3" fmla="*/ 2 h 169"/>
                <a:gd name="T4" fmla="*/ 126 w 145"/>
                <a:gd name="T5" fmla="*/ 9 h 169"/>
                <a:gd name="T6" fmla="*/ 144 w 145"/>
                <a:gd name="T7" fmla="*/ 21 h 169"/>
                <a:gd name="T8" fmla="*/ 130 w 145"/>
                <a:gd name="T9" fmla="*/ 35 h 169"/>
                <a:gd name="T10" fmla="*/ 116 w 145"/>
                <a:gd name="T11" fmla="*/ 27 h 169"/>
                <a:gd name="T12" fmla="*/ 102 w 145"/>
                <a:gd name="T13" fmla="*/ 20 h 169"/>
                <a:gd name="T14" fmla="*/ 86 w 145"/>
                <a:gd name="T15" fmla="*/ 18 h 169"/>
                <a:gd name="T16" fmla="*/ 65 w 145"/>
                <a:gd name="T17" fmla="*/ 21 h 169"/>
                <a:gd name="T18" fmla="*/ 46 w 145"/>
                <a:gd name="T19" fmla="*/ 30 h 169"/>
                <a:gd name="T20" fmla="*/ 33 w 145"/>
                <a:gd name="T21" fmla="*/ 44 h 169"/>
                <a:gd name="T22" fmla="*/ 23 w 145"/>
                <a:gd name="T23" fmla="*/ 62 h 169"/>
                <a:gd name="T24" fmla="*/ 21 w 145"/>
                <a:gd name="T25" fmla="*/ 85 h 169"/>
                <a:gd name="T26" fmla="*/ 23 w 145"/>
                <a:gd name="T27" fmla="*/ 106 h 169"/>
                <a:gd name="T28" fmla="*/ 32 w 145"/>
                <a:gd name="T29" fmla="*/ 125 h 169"/>
                <a:gd name="T30" fmla="*/ 46 w 145"/>
                <a:gd name="T31" fmla="*/ 139 h 169"/>
                <a:gd name="T32" fmla="*/ 65 w 145"/>
                <a:gd name="T33" fmla="*/ 148 h 169"/>
                <a:gd name="T34" fmla="*/ 88 w 145"/>
                <a:gd name="T35" fmla="*/ 151 h 169"/>
                <a:gd name="T36" fmla="*/ 107 w 145"/>
                <a:gd name="T37" fmla="*/ 149 h 169"/>
                <a:gd name="T38" fmla="*/ 126 w 145"/>
                <a:gd name="T39" fmla="*/ 142 h 169"/>
                <a:gd name="T40" fmla="*/ 126 w 145"/>
                <a:gd name="T41" fmla="*/ 93 h 169"/>
                <a:gd name="T42" fmla="*/ 89 w 145"/>
                <a:gd name="T43" fmla="*/ 93 h 169"/>
                <a:gd name="T44" fmla="*/ 89 w 145"/>
                <a:gd name="T45" fmla="*/ 76 h 169"/>
                <a:gd name="T46" fmla="*/ 145 w 145"/>
                <a:gd name="T47" fmla="*/ 76 h 169"/>
                <a:gd name="T48" fmla="*/ 145 w 145"/>
                <a:gd name="T49" fmla="*/ 155 h 169"/>
                <a:gd name="T50" fmla="*/ 117 w 145"/>
                <a:gd name="T51" fmla="*/ 165 h 169"/>
                <a:gd name="T52" fmla="*/ 86 w 145"/>
                <a:gd name="T53" fmla="*/ 169 h 169"/>
                <a:gd name="T54" fmla="*/ 58 w 145"/>
                <a:gd name="T55" fmla="*/ 165 h 169"/>
                <a:gd name="T56" fmla="*/ 33 w 145"/>
                <a:gd name="T57" fmla="*/ 155 h 169"/>
                <a:gd name="T58" fmla="*/ 16 w 145"/>
                <a:gd name="T59" fmla="*/ 135 h 169"/>
                <a:gd name="T60" fmla="*/ 4 w 145"/>
                <a:gd name="T61" fmla="*/ 113 h 169"/>
                <a:gd name="T62" fmla="*/ 0 w 145"/>
                <a:gd name="T63" fmla="*/ 85 h 169"/>
                <a:gd name="T64" fmla="*/ 4 w 145"/>
                <a:gd name="T65" fmla="*/ 57 h 169"/>
                <a:gd name="T66" fmla="*/ 16 w 145"/>
                <a:gd name="T67" fmla="*/ 34 h 169"/>
                <a:gd name="T68" fmla="*/ 35 w 145"/>
                <a:gd name="T69" fmla="*/ 14 h 169"/>
                <a:gd name="T70" fmla="*/ 60 w 145"/>
                <a:gd name="T71" fmla="*/ 4 h 169"/>
                <a:gd name="T72" fmla="*/ 86 w 145"/>
                <a:gd name="T7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5" h="169">
                  <a:moveTo>
                    <a:pt x="86" y="0"/>
                  </a:moveTo>
                  <a:lnTo>
                    <a:pt x="107" y="2"/>
                  </a:lnTo>
                  <a:lnTo>
                    <a:pt x="126" y="9"/>
                  </a:lnTo>
                  <a:lnTo>
                    <a:pt x="144" y="21"/>
                  </a:lnTo>
                  <a:lnTo>
                    <a:pt x="130" y="35"/>
                  </a:lnTo>
                  <a:lnTo>
                    <a:pt x="116" y="27"/>
                  </a:lnTo>
                  <a:lnTo>
                    <a:pt x="102" y="20"/>
                  </a:lnTo>
                  <a:lnTo>
                    <a:pt x="86" y="18"/>
                  </a:lnTo>
                  <a:lnTo>
                    <a:pt x="65" y="21"/>
                  </a:lnTo>
                  <a:lnTo>
                    <a:pt x="46" y="30"/>
                  </a:lnTo>
                  <a:lnTo>
                    <a:pt x="33" y="44"/>
                  </a:lnTo>
                  <a:lnTo>
                    <a:pt x="23" y="62"/>
                  </a:lnTo>
                  <a:lnTo>
                    <a:pt x="21" y="85"/>
                  </a:lnTo>
                  <a:lnTo>
                    <a:pt x="23" y="106"/>
                  </a:lnTo>
                  <a:lnTo>
                    <a:pt x="32" y="125"/>
                  </a:lnTo>
                  <a:lnTo>
                    <a:pt x="46" y="139"/>
                  </a:lnTo>
                  <a:lnTo>
                    <a:pt x="65" y="148"/>
                  </a:lnTo>
                  <a:lnTo>
                    <a:pt x="88" y="151"/>
                  </a:lnTo>
                  <a:lnTo>
                    <a:pt x="107" y="149"/>
                  </a:lnTo>
                  <a:lnTo>
                    <a:pt x="126" y="142"/>
                  </a:lnTo>
                  <a:lnTo>
                    <a:pt x="126" y="93"/>
                  </a:lnTo>
                  <a:lnTo>
                    <a:pt x="89" y="93"/>
                  </a:lnTo>
                  <a:lnTo>
                    <a:pt x="89" y="76"/>
                  </a:lnTo>
                  <a:lnTo>
                    <a:pt x="145" y="76"/>
                  </a:lnTo>
                  <a:lnTo>
                    <a:pt x="145" y="155"/>
                  </a:lnTo>
                  <a:lnTo>
                    <a:pt x="117" y="165"/>
                  </a:lnTo>
                  <a:lnTo>
                    <a:pt x="86" y="169"/>
                  </a:lnTo>
                  <a:lnTo>
                    <a:pt x="58" y="165"/>
                  </a:lnTo>
                  <a:lnTo>
                    <a:pt x="33" y="155"/>
                  </a:lnTo>
                  <a:lnTo>
                    <a:pt x="16" y="135"/>
                  </a:lnTo>
                  <a:lnTo>
                    <a:pt x="4" y="113"/>
                  </a:lnTo>
                  <a:lnTo>
                    <a:pt x="0" y="85"/>
                  </a:lnTo>
                  <a:lnTo>
                    <a:pt x="4" y="57"/>
                  </a:lnTo>
                  <a:lnTo>
                    <a:pt x="16" y="34"/>
                  </a:lnTo>
                  <a:lnTo>
                    <a:pt x="35" y="14"/>
                  </a:lnTo>
                  <a:lnTo>
                    <a:pt x="60" y="4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3359150" y="2656973"/>
            <a:ext cx="2165944" cy="2065737"/>
            <a:chOff x="1574800" y="4659313"/>
            <a:chExt cx="792163" cy="792163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574800" y="4659313"/>
              <a:ext cx="792163" cy="792163"/>
            </a:xfrm>
            <a:custGeom>
              <a:avLst/>
              <a:gdLst>
                <a:gd name="T0" fmla="*/ 249 w 499"/>
                <a:gd name="T1" fmla="*/ 0 h 499"/>
                <a:gd name="T2" fmla="*/ 300 w 499"/>
                <a:gd name="T3" fmla="*/ 4 h 499"/>
                <a:gd name="T4" fmla="*/ 347 w 499"/>
                <a:gd name="T5" fmla="*/ 19 h 499"/>
                <a:gd name="T6" fmla="*/ 389 w 499"/>
                <a:gd name="T7" fmla="*/ 42 h 499"/>
                <a:gd name="T8" fmla="*/ 426 w 499"/>
                <a:gd name="T9" fmla="*/ 72 h 499"/>
                <a:gd name="T10" fmla="*/ 457 w 499"/>
                <a:gd name="T11" fmla="*/ 110 h 499"/>
                <a:gd name="T12" fmla="*/ 480 w 499"/>
                <a:gd name="T13" fmla="*/ 152 h 499"/>
                <a:gd name="T14" fmla="*/ 494 w 499"/>
                <a:gd name="T15" fmla="*/ 200 h 499"/>
                <a:gd name="T16" fmla="*/ 499 w 499"/>
                <a:gd name="T17" fmla="*/ 249 h 499"/>
                <a:gd name="T18" fmla="*/ 494 w 499"/>
                <a:gd name="T19" fmla="*/ 300 h 499"/>
                <a:gd name="T20" fmla="*/ 480 w 499"/>
                <a:gd name="T21" fmla="*/ 347 h 499"/>
                <a:gd name="T22" fmla="*/ 457 w 499"/>
                <a:gd name="T23" fmla="*/ 389 h 499"/>
                <a:gd name="T24" fmla="*/ 426 w 499"/>
                <a:gd name="T25" fmla="*/ 426 h 499"/>
                <a:gd name="T26" fmla="*/ 389 w 499"/>
                <a:gd name="T27" fmla="*/ 457 h 499"/>
                <a:gd name="T28" fmla="*/ 347 w 499"/>
                <a:gd name="T29" fmla="*/ 480 h 499"/>
                <a:gd name="T30" fmla="*/ 300 w 499"/>
                <a:gd name="T31" fmla="*/ 494 h 499"/>
                <a:gd name="T32" fmla="*/ 249 w 499"/>
                <a:gd name="T33" fmla="*/ 499 h 499"/>
                <a:gd name="T34" fmla="*/ 200 w 499"/>
                <a:gd name="T35" fmla="*/ 494 h 499"/>
                <a:gd name="T36" fmla="*/ 152 w 499"/>
                <a:gd name="T37" fmla="*/ 480 h 499"/>
                <a:gd name="T38" fmla="*/ 110 w 499"/>
                <a:gd name="T39" fmla="*/ 457 h 499"/>
                <a:gd name="T40" fmla="*/ 72 w 499"/>
                <a:gd name="T41" fmla="*/ 426 h 499"/>
                <a:gd name="T42" fmla="*/ 42 w 499"/>
                <a:gd name="T43" fmla="*/ 389 h 499"/>
                <a:gd name="T44" fmla="*/ 19 w 499"/>
                <a:gd name="T45" fmla="*/ 347 h 499"/>
                <a:gd name="T46" fmla="*/ 5 w 499"/>
                <a:gd name="T47" fmla="*/ 300 h 499"/>
                <a:gd name="T48" fmla="*/ 0 w 499"/>
                <a:gd name="T49" fmla="*/ 249 h 499"/>
                <a:gd name="T50" fmla="*/ 5 w 499"/>
                <a:gd name="T51" fmla="*/ 200 h 499"/>
                <a:gd name="T52" fmla="*/ 19 w 499"/>
                <a:gd name="T53" fmla="*/ 152 h 499"/>
                <a:gd name="T54" fmla="*/ 42 w 499"/>
                <a:gd name="T55" fmla="*/ 110 h 499"/>
                <a:gd name="T56" fmla="*/ 72 w 499"/>
                <a:gd name="T57" fmla="*/ 72 h 499"/>
                <a:gd name="T58" fmla="*/ 110 w 499"/>
                <a:gd name="T59" fmla="*/ 42 h 499"/>
                <a:gd name="T60" fmla="*/ 152 w 499"/>
                <a:gd name="T61" fmla="*/ 19 h 499"/>
                <a:gd name="T62" fmla="*/ 200 w 499"/>
                <a:gd name="T63" fmla="*/ 4 h 499"/>
                <a:gd name="T64" fmla="*/ 249 w 499"/>
                <a:gd name="T65" fmla="*/ 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9" h="499">
                  <a:moveTo>
                    <a:pt x="249" y="0"/>
                  </a:moveTo>
                  <a:lnTo>
                    <a:pt x="300" y="4"/>
                  </a:lnTo>
                  <a:lnTo>
                    <a:pt x="347" y="19"/>
                  </a:lnTo>
                  <a:lnTo>
                    <a:pt x="389" y="42"/>
                  </a:lnTo>
                  <a:lnTo>
                    <a:pt x="426" y="72"/>
                  </a:lnTo>
                  <a:lnTo>
                    <a:pt x="457" y="110"/>
                  </a:lnTo>
                  <a:lnTo>
                    <a:pt x="480" y="152"/>
                  </a:lnTo>
                  <a:lnTo>
                    <a:pt x="494" y="200"/>
                  </a:lnTo>
                  <a:lnTo>
                    <a:pt x="499" y="249"/>
                  </a:lnTo>
                  <a:lnTo>
                    <a:pt x="494" y="300"/>
                  </a:lnTo>
                  <a:lnTo>
                    <a:pt x="480" y="347"/>
                  </a:lnTo>
                  <a:lnTo>
                    <a:pt x="457" y="389"/>
                  </a:lnTo>
                  <a:lnTo>
                    <a:pt x="426" y="426"/>
                  </a:lnTo>
                  <a:lnTo>
                    <a:pt x="389" y="457"/>
                  </a:lnTo>
                  <a:lnTo>
                    <a:pt x="347" y="480"/>
                  </a:lnTo>
                  <a:lnTo>
                    <a:pt x="300" y="494"/>
                  </a:lnTo>
                  <a:lnTo>
                    <a:pt x="249" y="499"/>
                  </a:lnTo>
                  <a:lnTo>
                    <a:pt x="200" y="494"/>
                  </a:lnTo>
                  <a:lnTo>
                    <a:pt x="152" y="480"/>
                  </a:lnTo>
                  <a:lnTo>
                    <a:pt x="110" y="457"/>
                  </a:lnTo>
                  <a:lnTo>
                    <a:pt x="72" y="426"/>
                  </a:lnTo>
                  <a:lnTo>
                    <a:pt x="42" y="389"/>
                  </a:lnTo>
                  <a:lnTo>
                    <a:pt x="19" y="347"/>
                  </a:lnTo>
                  <a:lnTo>
                    <a:pt x="5" y="300"/>
                  </a:lnTo>
                  <a:lnTo>
                    <a:pt x="0" y="249"/>
                  </a:lnTo>
                  <a:lnTo>
                    <a:pt x="5" y="200"/>
                  </a:lnTo>
                  <a:lnTo>
                    <a:pt x="19" y="152"/>
                  </a:lnTo>
                  <a:lnTo>
                    <a:pt x="42" y="110"/>
                  </a:lnTo>
                  <a:lnTo>
                    <a:pt x="72" y="72"/>
                  </a:lnTo>
                  <a:lnTo>
                    <a:pt x="110" y="42"/>
                  </a:lnTo>
                  <a:lnTo>
                    <a:pt x="152" y="19"/>
                  </a:lnTo>
                  <a:lnTo>
                    <a:pt x="200" y="4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rgbClr val="47FD97"/>
            </a:solidFill>
            <a:ln w="0">
              <a:solidFill>
                <a:srgbClr val="47FD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2041525" y="5195888"/>
              <a:ext cx="84138" cy="55563"/>
            </a:xfrm>
            <a:custGeom>
              <a:avLst/>
              <a:gdLst>
                <a:gd name="T0" fmla="*/ 21 w 53"/>
                <a:gd name="T1" fmla="*/ 0 h 35"/>
                <a:gd name="T2" fmla="*/ 48 w 53"/>
                <a:gd name="T3" fmla="*/ 4 h 35"/>
                <a:gd name="T4" fmla="*/ 51 w 53"/>
                <a:gd name="T5" fmla="*/ 5 h 35"/>
                <a:gd name="T6" fmla="*/ 53 w 53"/>
                <a:gd name="T7" fmla="*/ 7 h 35"/>
                <a:gd name="T8" fmla="*/ 53 w 53"/>
                <a:gd name="T9" fmla="*/ 12 h 35"/>
                <a:gd name="T10" fmla="*/ 53 w 53"/>
                <a:gd name="T11" fmla="*/ 16 h 35"/>
                <a:gd name="T12" fmla="*/ 53 w 53"/>
                <a:gd name="T13" fmla="*/ 21 h 35"/>
                <a:gd name="T14" fmla="*/ 51 w 53"/>
                <a:gd name="T15" fmla="*/ 25 h 35"/>
                <a:gd name="T16" fmla="*/ 51 w 53"/>
                <a:gd name="T17" fmla="*/ 28 h 35"/>
                <a:gd name="T18" fmla="*/ 49 w 53"/>
                <a:gd name="T19" fmla="*/ 32 h 35"/>
                <a:gd name="T20" fmla="*/ 46 w 53"/>
                <a:gd name="T21" fmla="*/ 33 h 35"/>
                <a:gd name="T22" fmla="*/ 41 w 53"/>
                <a:gd name="T23" fmla="*/ 35 h 35"/>
                <a:gd name="T24" fmla="*/ 35 w 53"/>
                <a:gd name="T25" fmla="*/ 35 h 35"/>
                <a:gd name="T26" fmla="*/ 30 w 53"/>
                <a:gd name="T27" fmla="*/ 35 h 35"/>
                <a:gd name="T28" fmla="*/ 25 w 53"/>
                <a:gd name="T29" fmla="*/ 35 h 35"/>
                <a:gd name="T30" fmla="*/ 6 w 53"/>
                <a:gd name="T31" fmla="*/ 35 h 35"/>
                <a:gd name="T32" fmla="*/ 0 w 53"/>
                <a:gd name="T33" fmla="*/ 14 h 35"/>
                <a:gd name="T34" fmla="*/ 21 w 53"/>
                <a:gd name="T3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3" h="35">
                  <a:moveTo>
                    <a:pt x="21" y="0"/>
                  </a:moveTo>
                  <a:lnTo>
                    <a:pt x="48" y="4"/>
                  </a:lnTo>
                  <a:lnTo>
                    <a:pt x="51" y="5"/>
                  </a:lnTo>
                  <a:lnTo>
                    <a:pt x="53" y="7"/>
                  </a:lnTo>
                  <a:lnTo>
                    <a:pt x="53" y="12"/>
                  </a:lnTo>
                  <a:lnTo>
                    <a:pt x="53" y="16"/>
                  </a:lnTo>
                  <a:lnTo>
                    <a:pt x="53" y="21"/>
                  </a:lnTo>
                  <a:lnTo>
                    <a:pt x="51" y="25"/>
                  </a:lnTo>
                  <a:lnTo>
                    <a:pt x="51" y="28"/>
                  </a:lnTo>
                  <a:lnTo>
                    <a:pt x="49" y="32"/>
                  </a:lnTo>
                  <a:lnTo>
                    <a:pt x="46" y="33"/>
                  </a:lnTo>
                  <a:lnTo>
                    <a:pt x="41" y="35"/>
                  </a:lnTo>
                  <a:lnTo>
                    <a:pt x="35" y="35"/>
                  </a:lnTo>
                  <a:lnTo>
                    <a:pt x="30" y="35"/>
                  </a:lnTo>
                  <a:lnTo>
                    <a:pt x="25" y="35"/>
                  </a:lnTo>
                  <a:lnTo>
                    <a:pt x="6" y="35"/>
                  </a:lnTo>
                  <a:lnTo>
                    <a:pt x="0" y="1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CAB2"/>
            </a:solidFill>
            <a:ln w="0">
              <a:solidFill>
                <a:srgbClr val="FFC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2025650" y="5207001"/>
              <a:ext cx="30163" cy="61913"/>
            </a:xfrm>
            <a:custGeom>
              <a:avLst/>
              <a:gdLst>
                <a:gd name="T0" fmla="*/ 14 w 19"/>
                <a:gd name="T1" fmla="*/ 0 h 39"/>
                <a:gd name="T2" fmla="*/ 19 w 19"/>
                <a:gd name="T3" fmla="*/ 35 h 39"/>
                <a:gd name="T4" fmla="*/ 3 w 19"/>
                <a:gd name="T5" fmla="*/ 39 h 39"/>
                <a:gd name="T6" fmla="*/ 0 w 19"/>
                <a:gd name="T7" fmla="*/ 4 h 39"/>
                <a:gd name="T8" fmla="*/ 14 w 19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9">
                  <a:moveTo>
                    <a:pt x="14" y="0"/>
                  </a:moveTo>
                  <a:lnTo>
                    <a:pt x="19" y="35"/>
                  </a:lnTo>
                  <a:lnTo>
                    <a:pt x="3" y="39"/>
                  </a:lnTo>
                  <a:lnTo>
                    <a:pt x="0" y="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1803400" y="5095876"/>
              <a:ext cx="236538" cy="176213"/>
            </a:xfrm>
            <a:custGeom>
              <a:avLst/>
              <a:gdLst>
                <a:gd name="T0" fmla="*/ 1 w 149"/>
                <a:gd name="T1" fmla="*/ 0 h 111"/>
                <a:gd name="T2" fmla="*/ 15 w 149"/>
                <a:gd name="T3" fmla="*/ 2 h 111"/>
                <a:gd name="T4" fmla="*/ 31 w 149"/>
                <a:gd name="T5" fmla="*/ 7 h 111"/>
                <a:gd name="T6" fmla="*/ 42 w 149"/>
                <a:gd name="T7" fmla="*/ 16 h 111"/>
                <a:gd name="T8" fmla="*/ 51 w 149"/>
                <a:gd name="T9" fmla="*/ 25 h 111"/>
                <a:gd name="T10" fmla="*/ 73 w 149"/>
                <a:gd name="T11" fmla="*/ 70 h 111"/>
                <a:gd name="T12" fmla="*/ 145 w 149"/>
                <a:gd name="T13" fmla="*/ 70 h 111"/>
                <a:gd name="T14" fmla="*/ 145 w 149"/>
                <a:gd name="T15" fmla="*/ 70 h 111"/>
                <a:gd name="T16" fmla="*/ 149 w 149"/>
                <a:gd name="T17" fmla="*/ 109 h 111"/>
                <a:gd name="T18" fmla="*/ 149 w 149"/>
                <a:gd name="T19" fmla="*/ 109 h 111"/>
                <a:gd name="T20" fmla="*/ 70 w 149"/>
                <a:gd name="T21" fmla="*/ 111 h 111"/>
                <a:gd name="T22" fmla="*/ 63 w 149"/>
                <a:gd name="T23" fmla="*/ 111 h 111"/>
                <a:gd name="T24" fmla="*/ 58 w 149"/>
                <a:gd name="T25" fmla="*/ 109 h 111"/>
                <a:gd name="T26" fmla="*/ 54 w 149"/>
                <a:gd name="T27" fmla="*/ 107 h 111"/>
                <a:gd name="T28" fmla="*/ 51 w 149"/>
                <a:gd name="T29" fmla="*/ 103 h 111"/>
                <a:gd name="T30" fmla="*/ 47 w 149"/>
                <a:gd name="T31" fmla="*/ 100 h 111"/>
                <a:gd name="T32" fmla="*/ 45 w 149"/>
                <a:gd name="T33" fmla="*/ 98 h 111"/>
                <a:gd name="T34" fmla="*/ 42 w 149"/>
                <a:gd name="T35" fmla="*/ 91 h 111"/>
                <a:gd name="T36" fmla="*/ 35 w 149"/>
                <a:gd name="T37" fmla="*/ 77 h 111"/>
                <a:gd name="T38" fmla="*/ 26 w 149"/>
                <a:gd name="T39" fmla="*/ 61 h 111"/>
                <a:gd name="T40" fmla="*/ 17 w 149"/>
                <a:gd name="T41" fmla="*/ 44 h 111"/>
                <a:gd name="T42" fmla="*/ 10 w 149"/>
                <a:gd name="T43" fmla="*/ 30 h 111"/>
                <a:gd name="T44" fmla="*/ 5 w 149"/>
                <a:gd name="T45" fmla="*/ 18 h 111"/>
                <a:gd name="T46" fmla="*/ 1 w 149"/>
                <a:gd name="T47" fmla="*/ 12 h 111"/>
                <a:gd name="T48" fmla="*/ 0 w 149"/>
                <a:gd name="T49" fmla="*/ 9 h 111"/>
                <a:gd name="T50" fmla="*/ 1 w 149"/>
                <a:gd name="T51" fmla="*/ 5 h 111"/>
                <a:gd name="T52" fmla="*/ 1 w 149"/>
                <a:gd name="T5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9" h="111">
                  <a:moveTo>
                    <a:pt x="1" y="0"/>
                  </a:moveTo>
                  <a:lnTo>
                    <a:pt x="15" y="2"/>
                  </a:lnTo>
                  <a:lnTo>
                    <a:pt x="31" y="7"/>
                  </a:lnTo>
                  <a:lnTo>
                    <a:pt x="42" y="16"/>
                  </a:lnTo>
                  <a:lnTo>
                    <a:pt x="51" y="25"/>
                  </a:lnTo>
                  <a:lnTo>
                    <a:pt x="73" y="70"/>
                  </a:lnTo>
                  <a:lnTo>
                    <a:pt x="145" y="70"/>
                  </a:lnTo>
                  <a:lnTo>
                    <a:pt x="145" y="70"/>
                  </a:lnTo>
                  <a:lnTo>
                    <a:pt x="149" y="109"/>
                  </a:lnTo>
                  <a:lnTo>
                    <a:pt x="149" y="109"/>
                  </a:lnTo>
                  <a:lnTo>
                    <a:pt x="70" y="111"/>
                  </a:lnTo>
                  <a:lnTo>
                    <a:pt x="63" y="111"/>
                  </a:lnTo>
                  <a:lnTo>
                    <a:pt x="58" y="109"/>
                  </a:lnTo>
                  <a:lnTo>
                    <a:pt x="54" y="107"/>
                  </a:lnTo>
                  <a:lnTo>
                    <a:pt x="51" y="103"/>
                  </a:lnTo>
                  <a:lnTo>
                    <a:pt x="47" y="100"/>
                  </a:lnTo>
                  <a:lnTo>
                    <a:pt x="45" y="98"/>
                  </a:lnTo>
                  <a:lnTo>
                    <a:pt x="42" y="91"/>
                  </a:lnTo>
                  <a:lnTo>
                    <a:pt x="35" y="77"/>
                  </a:lnTo>
                  <a:lnTo>
                    <a:pt x="26" y="61"/>
                  </a:lnTo>
                  <a:lnTo>
                    <a:pt x="17" y="44"/>
                  </a:lnTo>
                  <a:lnTo>
                    <a:pt x="10" y="30"/>
                  </a:lnTo>
                  <a:lnTo>
                    <a:pt x="5" y="18"/>
                  </a:lnTo>
                  <a:lnTo>
                    <a:pt x="1" y="12"/>
                  </a:lnTo>
                  <a:lnTo>
                    <a:pt x="0" y="9"/>
                  </a:lnTo>
                  <a:lnTo>
                    <a:pt x="1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1633538" y="5070476"/>
              <a:ext cx="233363" cy="354013"/>
            </a:xfrm>
            <a:custGeom>
              <a:avLst/>
              <a:gdLst>
                <a:gd name="T0" fmla="*/ 63 w 147"/>
                <a:gd name="T1" fmla="*/ 0 h 223"/>
                <a:gd name="T2" fmla="*/ 68 w 147"/>
                <a:gd name="T3" fmla="*/ 4 h 223"/>
                <a:gd name="T4" fmla="*/ 75 w 147"/>
                <a:gd name="T5" fmla="*/ 6 h 223"/>
                <a:gd name="T6" fmla="*/ 80 w 147"/>
                <a:gd name="T7" fmla="*/ 7 h 223"/>
                <a:gd name="T8" fmla="*/ 86 w 147"/>
                <a:gd name="T9" fmla="*/ 6 h 223"/>
                <a:gd name="T10" fmla="*/ 91 w 147"/>
                <a:gd name="T11" fmla="*/ 4 h 223"/>
                <a:gd name="T12" fmla="*/ 98 w 147"/>
                <a:gd name="T13" fmla="*/ 0 h 223"/>
                <a:gd name="T14" fmla="*/ 110 w 147"/>
                <a:gd name="T15" fmla="*/ 7 h 223"/>
                <a:gd name="T16" fmla="*/ 129 w 147"/>
                <a:gd name="T17" fmla="*/ 18 h 223"/>
                <a:gd name="T18" fmla="*/ 147 w 147"/>
                <a:gd name="T19" fmla="*/ 28 h 223"/>
                <a:gd name="T20" fmla="*/ 143 w 147"/>
                <a:gd name="T21" fmla="*/ 44 h 223"/>
                <a:gd name="T22" fmla="*/ 142 w 147"/>
                <a:gd name="T23" fmla="*/ 56 h 223"/>
                <a:gd name="T24" fmla="*/ 143 w 147"/>
                <a:gd name="T25" fmla="*/ 69 h 223"/>
                <a:gd name="T26" fmla="*/ 143 w 147"/>
                <a:gd name="T27" fmla="*/ 83 h 223"/>
                <a:gd name="T28" fmla="*/ 143 w 147"/>
                <a:gd name="T29" fmla="*/ 100 h 223"/>
                <a:gd name="T30" fmla="*/ 138 w 147"/>
                <a:gd name="T31" fmla="*/ 223 h 223"/>
                <a:gd name="T32" fmla="*/ 119 w 147"/>
                <a:gd name="T33" fmla="*/ 218 h 223"/>
                <a:gd name="T34" fmla="*/ 77 w 147"/>
                <a:gd name="T35" fmla="*/ 195 h 223"/>
                <a:gd name="T36" fmla="*/ 40 w 147"/>
                <a:gd name="T37" fmla="*/ 163 h 223"/>
                <a:gd name="T38" fmla="*/ 19 w 147"/>
                <a:gd name="T39" fmla="*/ 139 h 223"/>
                <a:gd name="T40" fmla="*/ 17 w 147"/>
                <a:gd name="T41" fmla="*/ 98 h 223"/>
                <a:gd name="T42" fmla="*/ 14 w 147"/>
                <a:gd name="T43" fmla="*/ 84 h 223"/>
                <a:gd name="T44" fmla="*/ 9 w 147"/>
                <a:gd name="T45" fmla="*/ 72 h 223"/>
                <a:gd name="T46" fmla="*/ 3 w 147"/>
                <a:gd name="T47" fmla="*/ 60 h 223"/>
                <a:gd name="T48" fmla="*/ 0 w 147"/>
                <a:gd name="T49" fmla="*/ 51 h 223"/>
                <a:gd name="T50" fmla="*/ 0 w 147"/>
                <a:gd name="T51" fmla="*/ 42 h 223"/>
                <a:gd name="T52" fmla="*/ 12 w 147"/>
                <a:gd name="T53" fmla="*/ 30 h 223"/>
                <a:gd name="T54" fmla="*/ 30 w 147"/>
                <a:gd name="T55" fmla="*/ 18 h 223"/>
                <a:gd name="T56" fmla="*/ 49 w 147"/>
                <a:gd name="T57" fmla="*/ 9 h 223"/>
                <a:gd name="T58" fmla="*/ 63 w 147"/>
                <a:gd name="T59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7" h="223">
                  <a:moveTo>
                    <a:pt x="63" y="0"/>
                  </a:moveTo>
                  <a:lnTo>
                    <a:pt x="68" y="4"/>
                  </a:lnTo>
                  <a:lnTo>
                    <a:pt x="75" y="6"/>
                  </a:lnTo>
                  <a:lnTo>
                    <a:pt x="80" y="7"/>
                  </a:lnTo>
                  <a:lnTo>
                    <a:pt x="86" y="6"/>
                  </a:lnTo>
                  <a:lnTo>
                    <a:pt x="91" y="4"/>
                  </a:lnTo>
                  <a:lnTo>
                    <a:pt x="98" y="0"/>
                  </a:lnTo>
                  <a:lnTo>
                    <a:pt x="110" y="7"/>
                  </a:lnTo>
                  <a:lnTo>
                    <a:pt x="129" y="18"/>
                  </a:lnTo>
                  <a:lnTo>
                    <a:pt x="147" y="28"/>
                  </a:lnTo>
                  <a:lnTo>
                    <a:pt x="143" y="44"/>
                  </a:lnTo>
                  <a:lnTo>
                    <a:pt x="142" y="56"/>
                  </a:lnTo>
                  <a:lnTo>
                    <a:pt x="143" y="69"/>
                  </a:lnTo>
                  <a:lnTo>
                    <a:pt x="143" y="83"/>
                  </a:lnTo>
                  <a:lnTo>
                    <a:pt x="143" y="100"/>
                  </a:lnTo>
                  <a:lnTo>
                    <a:pt x="138" y="223"/>
                  </a:lnTo>
                  <a:lnTo>
                    <a:pt x="119" y="218"/>
                  </a:lnTo>
                  <a:lnTo>
                    <a:pt x="77" y="195"/>
                  </a:lnTo>
                  <a:lnTo>
                    <a:pt x="40" y="163"/>
                  </a:lnTo>
                  <a:lnTo>
                    <a:pt x="19" y="139"/>
                  </a:lnTo>
                  <a:lnTo>
                    <a:pt x="17" y="98"/>
                  </a:lnTo>
                  <a:lnTo>
                    <a:pt x="14" y="84"/>
                  </a:lnTo>
                  <a:lnTo>
                    <a:pt x="9" y="72"/>
                  </a:lnTo>
                  <a:lnTo>
                    <a:pt x="3" y="60"/>
                  </a:lnTo>
                  <a:lnTo>
                    <a:pt x="0" y="51"/>
                  </a:lnTo>
                  <a:lnTo>
                    <a:pt x="0" y="42"/>
                  </a:lnTo>
                  <a:lnTo>
                    <a:pt x="12" y="30"/>
                  </a:lnTo>
                  <a:lnTo>
                    <a:pt x="30" y="18"/>
                  </a:lnTo>
                  <a:lnTo>
                    <a:pt x="49" y="9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708150" y="5070476"/>
              <a:ext cx="106363" cy="188913"/>
            </a:xfrm>
            <a:custGeom>
              <a:avLst/>
              <a:gdLst>
                <a:gd name="T0" fmla="*/ 14 w 67"/>
                <a:gd name="T1" fmla="*/ 0 h 119"/>
                <a:gd name="T2" fmla="*/ 53 w 67"/>
                <a:gd name="T3" fmla="*/ 0 h 119"/>
                <a:gd name="T4" fmla="*/ 67 w 67"/>
                <a:gd name="T5" fmla="*/ 11 h 119"/>
                <a:gd name="T6" fmla="*/ 63 w 67"/>
                <a:gd name="T7" fmla="*/ 44 h 119"/>
                <a:gd name="T8" fmla="*/ 33 w 67"/>
                <a:gd name="T9" fmla="*/ 119 h 119"/>
                <a:gd name="T10" fmla="*/ 4 w 67"/>
                <a:gd name="T11" fmla="*/ 44 h 119"/>
                <a:gd name="T12" fmla="*/ 0 w 67"/>
                <a:gd name="T13" fmla="*/ 11 h 119"/>
                <a:gd name="T14" fmla="*/ 14 w 67"/>
                <a:gd name="T15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119">
                  <a:moveTo>
                    <a:pt x="14" y="0"/>
                  </a:moveTo>
                  <a:lnTo>
                    <a:pt x="53" y="0"/>
                  </a:lnTo>
                  <a:lnTo>
                    <a:pt x="67" y="11"/>
                  </a:lnTo>
                  <a:lnTo>
                    <a:pt x="63" y="44"/>
                  </a:lnTo>
                  <a:lnTo>
                    <a:pt x="33" y="119"/>
                  </a:lnTo>
                  <a:lnTo>
                    <a:pt x="4" y="44"/>
                  </a:lnTo>
                  <a:lnTo>
                    <a:pt x="0" y="1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53"/>
            <p:cNvSpPr>
              <a:spLocks noChangeArrowheads="1"/>
            </p:cNvSpPr>
            <p:nvPr/>
          </p:nvSpPr>
          <p:spPr bwMode="auto">
            <a:xfrm>
              <a:off x="1730375" y="5051426"/>
              <a:ext cx="61913" cy="50800"/>
            </a:xfrm>
            <a:prstGeom prst="rect">
              <a:avLst/>
            </a:prstGeom>
            <a:solidFill>
              <a:srgbClr val="DFC688"/>
            </a:solidFill>
            <a:ln w="0">
              <a:solidFill>
                <a:srgbClr val="DFC68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749425" y="5099051"/>
              <a:ext cx="22225" cy="33338"/>
            </a:xfrm>
            <a:custGeom>
              <a:avLst/>
              <a:gdLst>
                <a:gd name="T0" fmla="*/ 7 w 14"/>
                <a:gd name="T1" fmla="*/ 0 h 21"/>
                <a:gd name="T2" fmla="*/ 14 w 14"/>
                <a:gd name="T3" fmla="*/ 16 h 21"/>
                <a:gd name="T4" fmla="*/ 13 w 14"/>
                <a:gd name="T5" fmla="*/ 21 h 21"/>
                <a:gd name="T6" fmla="*/ 2 w 14"/>
                <a:gd name="T7" fmla="*/ 21 h 21"/>
                <a:gd name="T8" fmla="*/ 0 w 14"/>
                <a:gd name="T9" fmla="*/ 16 h 21"/>
                <a:gd name="T10" fmla="*/ 7 w 14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1">
                  <a:moveTo>
                    <a:pt x="7" y="0"/>
                  </a:moveTo>
                  <a:lnTo>
                    <a:pt x="14" y="16"/>
                  </a:lnTo>
                  <a:lnTo>
                    <a:pt x="13" y="21"/>
                  </a:lnTo>
                  <a:lnTo>
                    <a:pt x="2" y="21"/>
                  </a:lnTo>
                  <a:lnTo>
                    <a:pt x="0" y="1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1900"/>
            </a:solidFill>
            <a:ln w="0">
              <a:solidFill>
                <a:srgbClr val="FF1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716088" y="5070476"/>
              <a:ext cx="44450" cy="73025"/>
            </a:xfrm>
            <a:custGeom>
              <a:avLst/>
              <a:gdLst>
                <a:gd name="T0" fmla="*/ 9 w 28"/>
                <a:gd name="T1" fmla="*/ 0 h 46"/>
                <a:gd name="T2" fmla="*/ 28 w 28"/>
                <a:gd name="T3" fmla="*/ 18 h 46"/>
                <a:gd name="T4" fmla="*/ 18 w 28"/>
                <a:gd name="T5" fmla="*/ 46 h 46"/>
                <a:gd name="T6" fmla="*/ 0 w 28"/>
                <a:gd name="T7" fmla="*/ 7 h 46"/>
                <a:gd name="T8" fmla="*/ 9 w 28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46">
                  <a:moveTo>
                    <a:pt x="9" y="0"/>
                  </a:moveTo>
                  <a:lnTo>
                    <a:pt x="28" y="18"/>
                  </a:lnTo>
                  <a:lnTo>
                    <a:pt x="18" y="46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760538" y="5070476"/>
              <a:ext cx="44450" cy="73025"/>
            </a:xfrm>
            <a:custGeom>
              <a:avLst/>
              <a:gdLst>
                <a:gd name="T0" fmla="*/ 20 w 28"/>
                <a:gd name="T1" fmla="*/ 0 h 46"/>
                <a:gd name="T2" fmla="*/ 28 w 28"/>
                <a:gd name="T3" fmla="*/ 7 h 46"/>
                <a:gd name="T4" fmla="*/ 11 w 28"/>
                <a:gd name="T5" fmla="*/ 46 h 46"/>
                <a:gd name="T6" fmla="*/ 0 w 28"/>
                <a:gd name="T7" fmla="*/ 18 h 46"/>
                <a:gd name="T8" fmla="*/ 20 w 28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46">
                  <a:moveTo>
                    <a:pt x="20" y="0"/>
                  </a:moveTo>
                  <a:lnTo>
                    <a:pt x="28" y="7"/>
                  </a:lnTo>
                  <a:lnTo>
                    <a:pt x="11" y="46"/>
                  </a:lnTo>
                  <a:lnTo>
                    <a:pt x="0" y="1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1747838" y="5148263"/>
              <a:ext cx="30163" cy="111125"/>
            </a:xfrm>
            <a:custGeom>
              <a:avLst/>
              <a:gdLst>
                <a:gd name="T0" fmla="*/ 3 w 19"/>
                <a:gd name="T1" fmla="*/ 0 h 70"/>
                <a:gd name="T2" fmla="*/ 14 w 19"/>
                <a:gd name="T3" fmla="*/ 0 h 70"/>
                <a:gd name="T4" fmla="*/ 19 w 19"/>
                <a:gd name="T5" fmla="*/ 48 h 70"/>
                <a:gd name="T6" fmla="*/ 8 w 19"/>
                <a:gd name="T7" fmla="*/ 70 h 70"/>
                <a:gd name="T8" fmla="*/ 0 w 19"/>
                <a:gd name="T9" fmla="*/ 48 h 70"/>
                <a:gd name="T10" fmla="*/ 3 w 19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70">
                  <a:moveTo>
                    <a:pt x="3" y="0"/>
                  </a:moveTo>
                  <a:lnTo>
                    <a:pt x="14" y="0"/>
                  </a:lnTo>
                  <a:lnTo>
                    <a:pt x="19" y="48"/>
                  </a:lnTo>
                  <a:lnTo>
                    <a:pt x="8" y="70"/>
                  </a:lnTo>
                  <a:lnTo>
                    <a:pt x="0" y="48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1900"/>
            </a:solidFill>
            <a:ln w="0">
              <a:solidFill>
                <a:srgbClr val="FF1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716088" y="5070476"/>
              <a:ext cx="44450" cy="61913"/>
            </a:xfrm>
            <a:custGeom>
              <a:avLst/>
              <a:gdLst>
                <a:gd name="T0" fmla="*/ 9 w 28"/>
                <a:gd name="T1" fmla="*/ 0 h 39"/>
                <a:gd name="T2" fmla="*/ 28 w 28"/>
                <a:gd name="T3" fmla="*/ 18 h 39"/>
                <a:gd name="T4" fmla="*/ 18 w 28"/>
                <a:gd name="T5" fmla="*/ 39 h 39"/>
                <a:gd name="T6" fmla="*/ 0 w 28"/>
                <a:gd name="T7" fmla="*/ 7 h 39"/>
                <a:gd name="T8" fmla="*/ 9 w 28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9">
                  <a:moveTo>
                    <a:pt x="9" y="0"/>
                  </a:moveTo>
                  <a:lnTo>
                    <a:pt x="28" y="18"/>
                  </a:lnTo>
                  <a:lnTo>
                    <a:pt x="18" y="39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1760538" y="5070476"/>
              <a:ext cx="44450" cy="61913"/>
            </a:xfrm>
            <a:custGeom>
              <a:avLst/>
              <a:gdLst>
                <a:gd name="T0" fmla="*/ 20 w 28"/>
                <a:gd name="T1" fmla="*/ 0 h 39"/>
                <a:gd name="T2" fmla="*/ 28 w 28"/>
                <a:gd name="T3" fmla="*/ 7 h 39"/>
                <a:gd name="T4" fmla="*/ 11 w 28"/>
                <a:gd name="T5" fmla="*/ 39 h 39"/>
                <a:gd name="T6" fmla="*/ 0 w 28"/>
                <a:gd name="T7" fmla="*/ 18 h 39"/>
                <a:gd name="T8" fmla="*/ 20 w 28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9">
                  <a:moveTo>
                    <a:pt x="20" y="0"/>
                  </a:moveTo>
                  <a:lnTo>
                    <a:pt x="28" y="7"/>
                  </a:lnTo>
                  <a:lnTo>
                    <a:pt x="11" y="39"/>
                  </a:lnTo>
                  <a:lnTo>
                    <a:pt x="0" y="18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1749425" y="5129213"/>
              <a:ext cx="20638" cy="19050"/>
            </a:xfrm>
            <a:custGeom>
              <a:avLst/>
              <a:gdLst>
                <a:gd name="T0" fmla="*/ 2 w 13"/>
                <a:gd name="T1" fmla="*/ 0 h 12"/>
                <a:gd name="T2" fmla="*/ 13 w 13"/>
                <a:gd name="T3" fmla="*/ 0 h 12"/>
                <a:gd name="T4" fmla="*/ 13 w 13"/>
                <a:gd name="T5" fmla="*/ 5 h 12"/>
                <a:gd name="T6" fmla="*/ 13 w 13"/>
                <a:gd name="T7" fmla="*/ 9 h 12"/>
                <a:gd name="T8" fmla="*/ 13 w 13"/>
                <a:gd name="T9" fmla="*/ 12 h 12"/>
                <a:gd name="T10" fmla="*/ 2 w 13"/>
                <a:gd name="T11" fmla="*/ 12 h 12"/>
                <a:gd name="T12" fmla="*/ 0 w 13"/>
                <a:gd name="T13" fmla="*/ 9 h 12"/>
                <a:gd name="T14" fmla="*/ 0 w 13"/>
                <a:gd name="T15" fmla="*/ 5 h 12"/>
                <a:gd name="T16" fmla="*/ 2 w 13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">
                  <a:moveTo>
                    <a:pt x="2" y="0"/>
                  </a:moveTo>
                  <a:lnTo>
                    <a:pt x="13" y="0"/>
                  </a:lnTo>
                  <a:lnTo>
                    <a:pt x="13" y="5"/>
                  </a:lnTo>
                  <a:lnTo>
                    <a:pt x="13" y="9"/>
                  </a:lnTo>
                  <a:lnTo>
                    <a:pt x="13" y="12"/>
                  </a:lnTo>
                  <a:lnTo>
                    <a:pt x="2" y="12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1900"/>
            </a:solidFill>
            <a:ln w="0">
              <a:solidFill>
                <a:srgbClr val="FF1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1"/>
            <p:cNvSpPr>
              <a:spLocks/>
            </p:cNvSpPr>
            <p:nvPr/>
          </p:nvSpPr>
          <p:spPr bwMode="auto">
            <a:xfrm>
              <a:off x="1844675" y="5321301"/>
              <a:ext cx="66675" cy="14288"/>
            </a:xfrm>
            <a:custGeom>
              <a:avLst/>
              <a:gdLst>
                <a:gd name="T0" fmla="*/ 42 w 42"/>
                <a:gd name="T1" fmla="*/ 0 h 9"/>
                <a:gd name="T2" fmla="*/ 42 w 42"/>
                <a:gd name="T3" fmla="*/ 0 h 9"/>
                <a:gd name="T4" fmla="*/ 42 w 42"/>
                <a:gd name="T5" fmla="*/ 2 h 9"/>
                <a:gd name="T6" fmla="*/ 42 w 42"/>
                <a:gd name="T7" fmla="*/ 4 h 9"/>
                <a:gd name="T8" fmla="*/ 40 w 42"/>
                <a:gd name="T9" fmla="*/ 5 h 9"/>
                <a:gd name="T10" fmla="*/ 40 w 42"/>
                <a:gd name="T11" fmla="*/ 7 h 9"/>
                <a:gd name="T12" fmla="*/ 37 w 42"/>
                <a:gd name="T13" fmla="*/ 9 h 9"/>
                <a:gd name="T14" fmla="*/ 35 w 42"/>
                <a:gd name="T15" fmla="*/ 9 h 9"/>
                <a:gd name="T16" fmla="*/ 3 w 42"/>
                <a:gd name="T17" fmla="*/ 9 h 9"/>
                <a:gd name="T18" fmla="*/ 0 w 42"/>
                <a:gd name="T19" fmla="*/ 9 h 9"/>
                <a:gd name="T20" fmla="*/ 0 w 42"/>
                <a:gd name="T21" fmla="*/ 5 h 9"/>
                <a:gd name="T22" fmla="*/ 2 w 42"/>
                <a:gd name="T23" fmla="*/ 4 h 9"/>
                <a:gd name="T24" fmla="*/ 3 w 42"/>
                <a:gd name="T25" fmla="*/ 0 h 9"/>
                <a:gd name="T26" fmla="*/ 7 w 42"/>
                <a:gd name="T27" fmla="*/ 0 h 9"/>
                <a:gd name="T28" fmla="*/ 42 w 42"/>
                <a:gd name="T2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" h="9">
                  <a:moveTo>
                    <a:pt x="42" y="0"/>
                  </a:moveTo>
                  <a:lnTo>
                    <a:pt x="42" y="0"/>
                  </a:lnTo>
                  <a:lnTo>
                    <a:pt x="42" y="2"/>
                  </a:lnTo>
                  <a:lnTo>
                    <a:pt x="42" y="4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37" y="9"/>
                  </a:lnTo>
                  <a:lnTo>
                    <a:pt x="35" y="9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5"/>
                  </a:lnTo>
                  <a:lnTo>
                    <a:pt x="2" y="4"/>
                  </a:lnTo>
                  <a:lnTo>
                    <a:pt x="3" y="0"/>
                  </a:lnTo>
                  <a:lnTo>
                    <a:pt x="7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CAB2"/>
            </a:solidFill>
            <a:ln w="0">
              <a:solidFill>
                <a:srgbClr val="FFC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1900238" y="5321301"/>
              <a:ext cx="11113" cy="3175"/>
            </a:xfrm>
            <a:custGeom>
              <a:avLst/>
              <a:gdLst>
                <a:gd name="T0" fmla="*/ 7 w 7"/>
                <a:gd name="T1" fmla="*/ 0 h 2"/>
                <a:gd name="T2" fmla="*/ 7 w 7"/>
                <a:gd name="T3" fmla="*/ 0 h 2"/>
                <a:gd name="T4" fmla="*/ 7 w 7"/>
                <a:gd name="T5" fmla="*/ 0 h 2"/>
                <a:gd name="T6" fmla="*/ 7 w 7"/>
                <a:gd name="T7" fmla="*/ 2 h 2"/>
                <a:gd name="T8" fmla="*/ 7 w 7"/>
                <a:gd name="T9" fmla="*/ 2 h 2"/>
                <a:gd name="T10" fmla="*/ 4 w 7"/>
                <a:gd name="T11" fmla="*/ 2 h 2"/>
                <a:gd name="T12" fmla="*/ 2 w 7"/>
                <a:gd name="T13" fmla="*/ 2 h 2"/>
                <a:gd name="T14" fmla="*/ 0 w 7"/>
                <a:gd name="T15" fmla="*/ 2 h 2"/>
                <a:gd name="T16" fmla="*/ 0 w 7"/>
                <a:gd name="T17" fmla="*/ 0 h 2"/>
                <a:gd name="T18" fmla="*/ 7 w 7"/>
                <a:gd name="T1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2">
                  <a:moveTo>
                    <a:pt x="7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7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DFD2"/>
            </a:solidFill>
            <a:ln w="0">
              <a:solidFill>
                <a:srgbClr val="FFDF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1844675" y="5316538"/>
              <a:ext cx="85725" cy="63500"/>
            </a:xfrm>
            <a:custGeom>
              <a:avLst/>
              <a:gdLst>
                <a:gd name="T0" fmla="*/ 25 w 54"/>
                <a:gd name="T1" fmla="*/ 0 h 40"/>
                <a:gd name="T2" fmla="*/ 49 w 54"/>
                <a:gd name="T3" fmla="*/ 3 h 40"/>
                <a:gd name="T4" fmla="*/ 54 w 54"/>
                <a:gd name="T5" fmla="*/ 22 h 40"/>
                <a:gd name="T6" fmla="*/ 39 w 54"/>
                <a:gd name="T7" fmla="*/ 33 h 40"/>
                <a:gd name="T8" fmla="*/ 33 w 54"/>
                <a:gd name="T9" fmla="*/ 35 h 40"/>
                <a:gd name="T10" fmla="*/ 28 w 54"/>
                <a:gd name="T11" fmla="*/ 38 h 40"/>
                <a:gd name="T12" fmla="*/ 23 w 54"/>
                <a:gd name="T13" fmla="*/ 40 h 40"/>
                <a:gd name="T14" fmla="*/ 17 w 54"/>
                <a:gd name="T15" fmla="*/ 40 h 40"/>
                <a:gd name="T16" fmla="*/ 14 w 54"/>
                <a:gd name="T17" fmla="*/ 40 h 40"/>
                <a:gd name="T18" fmla="*/ 12 w 54"/>
                <a:gd name="T19" fmla="*/ 38 h 40"/>
                <a:gd name="T20" fmla="*/ 9 w 54"/>
                <a:gd name="T21" fmla="*/ 36 h 40"/>
                <a:gd name="T22" fmla="*/ 5 w 54"/>
                <a:gd name="T23" fmla="*/ 33 h 40"/>
                <a:gd name="T24" fmla="*/ 3 w 54"/>
                <a:gd name="T25" fmla="*/ 28 h 40"/>
                <a:gd name="T26" fmla="*/ 2 w 54"/>
                <a:gd name="T27" fmla="*/ 24 h 40"/>
                <a:gd name="T28" fmla="*/ 0 w 54"/>
                <a:gd name="T29" fmla="*/ 21 h 40"/>
                <a:gd name="T30" fmla="*/ 0 w 54"/>
                <a:gd name="T31" fmla="*/ 17 h 40"/>
                <a:gd name="T32" fmla="*/ 2 w 54"/>
                <a:gd name="T33" fmla="*/ 15 h 40"/>
                <a:gd name="T34" fmla="*/ 25 w 54"/>
                <a:gd name="T3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" h="40">
                  <a:moveTo>
                    <a:pt x="25" y="0"/>
                  </a:moveTo>
                  <a:lnTo>
                    <a:pt x="49" y="3"/>
                  </a:lnTo>
                  <a:lnTo>
                    <a:pt x="54" y="22"/>
                  </a:lnTo>
                  <a:lnTo>
                    <a:pt x="39" y="33"/>
                  </a:lnTo>
                  <a:lnTo>
                    <a:pt x="33" y="35"/>
                  </a:lnTo>
                  <a:lnTo>
                    <a:pt x="28" y="38"/>
                  </a:lnTo>
                  <a:lnTo>
                    <a:pt x="23" y="40"/>
                  </a:lnTo>
                  <a:lnTo>
                    <a:pt x="17" y="40"/>
                  </a:lnTo>
                  <a:lnTo>
                    <a:pt x="14" y="40"/>
                  </a:lnTo>
                  <a:lnTo>
                    <a:pt x="12" y="38"/>
                  </a:lnTo>
                  <a:lnTo>
                    <a:pt x="9" y="36"/>
                  </a:lnTo>
                  <a:lnTo>
                    <a:pt x="5" y="33"/>
                  </a:lnTo>
                  <a:lnTo>
                    <a:pt x="3" y="28"/>
                  </a:lnTo>
                  <a:lnTo>
                    <a:pt x="2" y="24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2" y="1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CAB2"/>
            </a:solidFill>
            <a:ln w="0">
              <a:solidFill>
                <a:srgbClr val="FFC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4"/>
            <p:cNvSpPr>
              <a:spLocks/>
            </p:cNvSpPr>
            <p:nvPr/>
          </p:nvSpPr>
          <p:spPr bwMode="auto">
            <a:xfrm>
              <a:off x="1814513" y="5321301"/>
              <a:ext cx="82550" cy="61913"/>
            </a:xfrm>
            <a:custGeom>
              <a:avLst/>
              <a:gdLst>
                <a:gd name="T0" fmla="*/ 24 w 52"/>
                <a:gd name="T1" fmla="*/ 0 h 39"/>
                <a:gd name="T2" fmla="*/ 51 w 52"/>
                <a:gd name="T3" fmla="*/ 12 h 39"/>
                <a:gd name="T4" fmla="*/ 52 w 52"/>
                <a:gd name="T5" fmla="*/ 14 h 39"/>
                <a:gd name="T6" fmla="*/ 52 w 52"/>
                <a:gd name="T7" fmla="*/ 18 h 39"/>
                <a:gd name="T8" fmla="*/ 52 w 52"/>
                <a:gd name="T9" fmla="*/ 21 h 39"/>
                <a:gd name="T10" fmla="*/ 51 w 52"/>
                <a:gd name="T11" fmla="*/ 25 h 39"/>
                <a:gd name="T12" fmla="*/ 49 w 52"/>
                <a:gd name="T13" fmla="*/ 28 h 39"/>
                <a:gd name="T14" fmla="*/ 47 w 52"/>
                <a:gd name="T15" fmla="*/ 32 h 39"/>
                <a:gd name="T16" fmla="*/ 44 w 52"/>
                <a:gd name="T17" fmla="*/ 35 h 39"/>
                <a:gd name="T18" fmla="*/ 42 w 52"/>
                <a:gd name="T19" fmla="*/ 37 h 39"/>
                <a:gd name="T20" fmla="*/ 36 w 52"/>
                <a:gd name="T21" fmla="*/ 39 h 39"/>
                <a:gd name="T22" fmla="*/ 29 w 52"/>
                <a:gd name="T23" fmla="*/ 39 h 39"/>
                <a:gd name="T24" fmla="*/ 24 w 52"/>
                <a:gd name="T25" fmla="*/ 37 h 39"/>
                <a:gd name="T26" fmla="*/ 17 w 52"/>
                <a:gd name="T27" fmla="*/ 33 h 39"/>
                <a:gd name="T28" fmla="*/ 0 w 52"/>
                <a:gd name="T29" fmla="*/ 26 h 39"/>
                <a:gd name="T30" fmla="*/ 1 w 52"/>
                <a:gd name="T31" fmla="*/ 5 h 39"/>
                <a:gd name="T32" fmla="*/ 24 w 52"/>
                <a:gd name="T3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" h="39">
                  <a:moveTo>
                    <a:pt x="24" y="0"/>
                  </a:moveTo>
                  <a:lnTo>
                    <a:pt x="51" y="12"/>
                  </a:lnTo>
                  <a:lnTo>
                    <a:pt x="52" y="14"/>
                  </a:lnTo>
                  <a:lnTo>
                    <a:pt x="52" y="18"/>
                  </a:lnTo>
                  <a:lnTo>
                    <a:pt x="52" y="21"/>
                  </a:lnTo>
                  <a:lnTo>
                    <a:pt x="51" y="25"/>
                  </a:lnTo>
                  <a:lnTo>
                    <a:pt x="49" y="28"/>
                  </a:lnTo>
                  <a:lnTo>
                    <a:pt x="47" y="32"/>
                  </a:lnTo>
                  <a:lnTo>
                    <a:pt x="44" y="35"/>
                  </a:lnTo>
                  <a:lnTo>
                    <a:pt x="42" y="37"/>
                  </a:lnTo>
                  <a:lnTo>
                    <a:pt x="36" y="39"/>
                  </a:lnTo>
                  <a:lnTo>
                    <a:pt x="29" y="39"/>
                  </a:lnTo>
                  <a:lnTo>
                    <a:pt x="24" y="37"/>
                  </a:lnTo>
                  <a:lnTo>
                    <a:pt x="17" y="33"/>
                  </a:lnTo>
                  <a:lnTo>
                    <a:pt x="0" y="26"/>
                  </a:lnTo>
                  <a:lnTo>
                    <a:pt x="1" y="5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1808163" y="5321301"/>
              <a:ext cx="87313" cy="63500"/>
            </a:xfrm>
            <a:custGeom>
              <a:avLst/>
              <a:gdLst>
                <a:gd name="T0" fmla="*/ 28 w 55"/>
                <a:gd name="T1" fmla="*/ 0 h 40"/>
                <a:gd name="T2" fmla="*/ 53 w 55"/>
                <a:gd name="T3" fmla="*/ 12 h 40"/>
                <a:gd name="T4" fmla="*/ 55 w 55"/>
                <a:gd name="T5" fmla="*/ 16 h 40"/>
                <a:gd name="T6" fmla="*/ 55 w 55"/>
                <a:gd name="T7" fmla="*/ 18 h 40"/>
                <a:gd name="T8" fmla="*/ 55 w 55"/>
                <a:gd name="T9" fmla="*/ 23 h 40"/>
                <a:gd name="T10" fmla="*/ 53 w 55"/>
                <a:gd name="T11" fmla="*/ 26 h 40"/>
                <a:gd name="T12" fmla="*/ 51 w 55"/>
                <a:gd name="T13" fmla="*/ 30 h 40"/>
                <a:gd name="T14" fmla="*/ 48 w 55"/>
                <a:gd name="T15" fmla="*/ 33 h 40"/>
                <a:gd name="T16" fmla="*/ 46 w 55"/>
                <a:gd name="T17" fmla="*/ 37 h 40"/>
                <a:gd name="T18" fmla="*/ 42 w 55"/>
                <a:gd name="T19" fmla="*/ 39 h 40"/>
                <a:gd name="T20" fmla="*/ 39 w 55"/>
                <a:gd name="T21" fmla="*/ 40 h 40"/>
                <a:gd name="T22" fmla="*/ 35 w 55"/>
                <a:gd name="T23" fmla="*/ 40 h 40"/>
                <a:gd name="T24" fmla="*/ 30 w 55"/>
                <a:gd name="T25" fmla="*/ 39 h 40"/>
                <a:gd name="T26" fmla="*/ 25 w 55"/>
                <a:gd name="T27" fmla="*/ 37 h 40"/>
                <a:gd name="T28" fmla="*/ 18 w 55"/>
                <a:gd name="T29" fmla="*/ 33 h 40"/>
                <a:gd name="T30" fmla="*/ 0 w 55"/>
                <a:gd name="T31" fmla="*/ 26 h 40"/>
                <a:gd name="T32" fmla="*/ 4 w 55"/>
                <a:gd name="T33" fmla="*/ 5 h 40"/>
                <a:gd name="T34" fmla="*/ 28 w 55"/>
                <a:gd name="T3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" h="40">
                  <a:moveTo>
                    <a:pt x="28" y="0"/>
                  </a:moveTo>
                  <a:lnTo>
                    <a:pt x="53" y="12"/>
                  </a:lnTo>
                  <a:lnTo>
                    <a:pt x="55" y="16"/>
                  </a:lnTo>
                  <a:lnTo>
                    <a:pt x="55" y="18"/>
                  </a:lnTo>
                  <a:lnTo>
                    <a:pt x="55" y="23"/>
                  </a:lnTo>
                  <a:lnTo>
                    <a:pt x="53" y="26"/>
                  </a:lnTo>
                  <a:lnTo>
                    <a:pt x="51" y="30"/>
                  </a:lnTo>
                  <a:lnTo>
                    <a:pt x="48" y="33"/>
                  </a:lnTo>
                  <a:lnTo>
                    <a:pt x="46" y="37"/>
                  </a:lnTo>
                  <a:lnTo>
                    <a:pt x="42" y="39"/>
                  </a:lnTo>
                  <a:lnTo>
                    <a:pt x="39" y="40"/>
                  </a:lnTo>
                  <a:lnTo>
                    <a:pt x="35" y="40"/>
                  </a:lnTo>
                  <a:lnTo>
                    <a:pt x="30" y="39"/>
                  </a:lnTo>
                  <a:lnTo>
                    <a:pt x="25" y="37"/>
                  </a:lnTo>
                  <a:lnTo>
                    <a:pt x="18" y="33"/>
                  </a:lnTo>
                  <a:lnTo>
                    <a:pt x="0" y="26"/>
                  </a:lnTo>
                  <a:lnTo>
                    <a:pt x="4" y="5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CAB2"/>
            </a:solidFill>
            <a:ln w="0">
              <a:solidFill>
                <a:srgbClr val="FFC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1785938" y="5316538"/>
              <a:ext cx="39688" cy="60325"/>
            </a:xfrm>
            <a:custGeom>
              <a:avLst/>
              <a:gdLst>
                <a:gd name="T0" fmla="*/ 9 w 25"/>
                <a:gd name="T1" fmla="*/ 0 h 38"/>
                <a:gd name="T2" fmla="*/ 25 w 25"/>
                <a:gd name="T3" fmla="*/ 3 h 38"/>
                <a:gd name="T4" fmla="*/ 16 w 25"/>
                <a:gd name="T5" fmla="*/ 38 h 38"/>
                <a:gd name="T6" fmla="*/ 0 w 25"/>
                <a:gd name="T7" fmla="*/ 35 h 38"/>
                <a:gd name="T8" fmla="*/ 9 w 25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8">
                  <a:moveTo>
                    <a:pt x="9" y="0"/>
                  </a:moveTo>
                  <a:lnTo>
                    <a:pt x="25" y="3"/>
                  </a:lnTo>
                  <a:lnTo>
                    <a:pt x="16" y="38"/>
                  </a:lnTo>
                  <a:lnTo>
                    <a:pt x="0" y="3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1633538" y="5129213"/>
              <a:ext cx="177800" cy="247650"/>
            </a:xfrm>
            <a:custGeom>
              <a:avLst/>
              <a:gdLst>
                <a:gd name="T0" fmla="*/ 5 w 112"/>
                <a:gd name="T1" fmla="*/ 0 h 156"/>
                <a:gd name="T2" fmla="*/ 17 w 112"/>
                <a:gd name="T3" fmla="*/ 7 h 156"/>
                <a:gd name="T4" fmla="*/ 30 w 112"/>
                <a:gd name="T5" fmla="*/ 18 h 156"/>
                <a:gd name="T6" fmla="*/ 37 w 112"/>
                <a:gd name="T7" fmla="*/ 32 h 156"/>
                <a:gd name="T8" fmla="*/ 40 w 112"/>
                <a:gd name="T9" fmla="*/ 44 h 156"/>
                <a:gd name="T10" fmla="*/ 45 w 112"/>
                <a:gd name="T11" fmla="*/ 91 h 156"/>
                <a:gd name="T12" fmla="*/ 110 w 112"/>
                <a:gd name="T13" fmla="*/ 118 h 156"/>
                <a:gd name="T14" fmla="*/ 112 w 112"/>
                <a:gd name="T15" fmla="*/ 118 h 156"/>
                <a:gd name="T16" fmla="*/ 101 w 112"/>
                <a:gd name="T17" fmla="*/ 156 h 156"/>
                <a:gd name="T18" fmla="*/ 101 w 112"/>
                <a:gd name="T19" fmla="*/ 156 h 156"/>
                <a:gd name="T20" fmla="*/ 52 w 112"/>
                <a:gd name="T21" fmla="*/ 137 h 156"/>
                <a:gd name="T22" fmla="*/ 40 w 112"/>
                <a:gd name="T23" fmla="*/ 126 h 156"/>
                <a:gd name="T24" fmla="*/ 9 w 112"/>
                <a:gd name="T25" fmla="*/ 90 h 156"/>
                <a:gd name="T26" fmla="*/ 7 w 112"/>
                <a:gd name="T27" fmla="*/ 86 h 156"/>
                <a:gd name="T28" fmla="*/ 7 w 112"/>
                <a:gd name="T29" fmla="*/ 84 h 156"/>
                <a:gd name="T30" fmla="*/ 5 w 112"/>
                <a:gd name="T31" fmla="*/ 67 h 156"/>
                <a:gd name="T32" fmla="*/ 3 w 112"/>
                <a:gd name="T33" fmla="*/ 47 h 156"/>
                <a:gd name="T34" fmla="*/ 2 w 112"/>
                <a:gd name="T35" fmla="*/ 30 h 156"/>
                <a:gd name="T36" fmla="*/ 0 w 112"/>
                <a:gd name="T37" fmla="*/ 16 h 156"/>
                <a:gd name="T38" fmla="*/ 0 w 112"/>
                <a:gd name="T39" fmla="*/ 11 h 156"/>
                <a:gd name="T40" fmla="*/ 0 w 112"/>
                <a:gd name="T41" fmla="*/ 7 h 156"/>
                <a:gd name="T42" fmla="*/ 2 w 112"/>
                <a:gd name="T43" fmla="*/ 4 h 156"/>
                <a:gd name="T44" fmla="*/ 5 w 112"/>
                <a:gd name="T4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56">
                  <a:moveTo>
                    <a:pt x="5" y="0"/>
                  </a:moveTo>
                  <a:lnTo>
                    <a:pt x="17" y="7"/>
                  </a:lnTo>
                  <a:lnTo>
                    <a:pt x="30" y="18"/>
                  </a:lnTo>
                  <a:lnTo>
                    <a:pt x="37" y="32"/>
                  </a:lnTo>
                  <a:lnTo>
                    <a:pt x="40" y="44"/>
                  </a:lnTo>
                  <a:lnTo>
                    <a:pt x="45" y="91"/>
                  </a:lnTo>
                  <a:lnTo>
                    <a:pt x="110" y="118"/>
                  </a:lnTo>
                  <a:lnTo>
                    <a:pt x="112" y="118"/>
                  </a:lnTo>
                  <a:lnTo>
                    <a:pt x="101" y="156"/>
                  </a:lnTo>
                  <a:lnTo>
                    <a:pt x="101" y="156"/>
                  </a:lnTo>
                  <a:lnTo>
                    <a:pt x="52" y="137"/>
                  </a:lnTo>
                  <a:lnTo>
                    <a:pt x="40" y="126"/>
                  </a:lnTo>
                  <a:lnTo>
                    <a:pt x="9" y="90"/>
                  </a:lnTo>
                  <a:lnTo>
                    <a:pt x="7" y="86"/>
                  </a:lnTo>
                  <a:lnTo>
                    <a:pt x="7" y="84"/>
                  </a:lnTo>
                  <a:lnTo>
                    <a:pt x="5" y="67"/>
                  </a:lnTo>
                  <a:lnTo>
                    <a:pt x="3" y="47"/>
                  </a:lnTo>
                  <a:lnTo>
                    <a:pt x="2" y="30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1830388" y="5318126"/>
              <a:ext cx="65088" cy="33338"/>
            </a:xfrm>
            <a:custGeom>
              <a:avLst/>
              <a:gdLst>
                <a:gd name="T0" fmla="*/ 35 w 41"/>
                <a:gd name="T1" fmla="*/ 0 h 21"/>
                <a:gd name="T2" fmla="*/ 39 w 41"/>
                <a:gd name="T3" fmla="*/ 2 h 21"/>
                <a:gd name="T4" fmla="*/ 41 w 41"/>
                <a:gd name="T5" fmla="*/ 4 h 21"/>
                <a:gd name="T6" fmla="*/ 41 w 41"/>
                <a:gd name="T7" fmla="*/ 6 h 21"/>
                <a:gd name="T8" fmla="*/ 11 w 41"/>
                <a:gd name="T9" fmla="*/ 20 h 21"/>
                <a:gd name="T10" fmla="*/ 7 w 41"/>
                <a:gd name="T11" fmla="*/ 21 h 21"/>
                <a:gd name="T12" fmla="*/ 5 w 41"/>
                <a:gd name="T13" fmla="*/ 21 h 21"/>
                <a:gd name="T14" fmla="*/ 4 w 41"/>
                <a:gd name="T15" fmla="*/ 20 h 21"/>
                <a:gd name="T16" fmla="*/ 2 w 41"/>
                <a:gd name="T17" fmla="*/ 18 h 21"/>
                <a:gd name="T18" fmla="*/ 0 w 41"/>
                <a:gd name="T19" fmla="*/ 16 h 21"/>
                <a:gd name="T20" fmla="*/ 0 w 41"/>
                <a:gd name="T21" fmla="*/ 14 h 21"/>
                <a:gd name="T22" fmla="*/ 0 w 41"/>
                <a:gd name="T23" fmla="*/ 14 h 21"/>
                <a:gd name="T24" fmla="*/ 32 w 41"/>
                <a:gd name="T25" fmla="*/ 0 h 21"/>
                <a:gd name="T26" fmla="*/ 35 w 41"/>
                <a:gd name="T2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" h="21">
                  <a:moveTo>
                    <a:pt x="35" y="0"/>
                  </a:moveTo>
                  <a:lnTo>
                    <a:pt x="39" y="2"/>
                  </a:lnTo>
                  <a:lnTo>
                    <a:pt x="41" y="4"/>
                  </a:lnTo>
                  <a:lnTo>
                    <a:pt x="41" y="6"/>
                  </a:lnTo>
                  <a:lnTo>
                    <a:pt x="11" y="20"/>
                  </a:lnTo>
                  <a:lnTo>
                    <a:pt x="7" y="21"/>
                  </a:lnTo>
                  <a:lnTo>
                    <a:pt x="5" y="21"/>
                  </a:lnTo>
                  <a:lnTo>
                    <a:pt x="4" y="20"/>
                  </a:lnTo>
                  <a:lnTo>
                    <a:pt x="2" y="18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32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827213" y="5316538"/>
              <a:ext cx="68263" cy="30163"/>
            </a:xfrm>
            <a:custGeom>
              <a:avLst/>
              <a:gdLst>
                <a:gd name="T0" fmla="*/ 36 w 43"/>
                <a:gd name="T1" fmla="*/ 0 h 19"/>
                <a:gd name="T2" fmla="*/ 39 w 43"/>
                <a:gd name="T3" fmla="*/ 1 h 19"/>
                <a:gd name="T4" fmla="*/ 41 w 43"/>
                <a:gd name="T5" fmla="*/ 3 h 19"/>
                <a:gd name="T6" fmla="*/ 43 w 43"/>
                <a:gd name="T7" fmla="*/ 7 h 19"/>
                <a:gd name="T8" fmla="*/ 39 w 43"/>
                <a:gd name="T9" fmla="*/ 7 h 19"/>
                <a:gd name="T10" fmla="*/ 11 w 43"/>
                <a:gd name="T11" fmla="*/ 19 h 19"/>
                <a:gd name="T12" fmla="*/ 7 w 43"/>
                <a:gd name="T13" fmla="*/ 19 h 19"/>
                <a:gd name="T14" fmla="*/ 6 w 43"/>
                <a:gd name="T15" fmla="*/ 19 h 19"/>
                <a:gd name="T16" fmla="*/ 4 w 43"/>
                <a:gd name="T17" fmla="*/ 19 h 19"/>
                <a:gd name="T18" fmla="*/ 2 w 43"/>
                <a:gd name="T19" fmla="*/ 17 h 19"/>
                <a:gd name="T20" fmla="*/ 2 w 43"/>
                <a:gd name="T21" fmla="*/ 15 h 19"/>
                <a:gd name="T22" fmla="*/ 0 w 43"/>
                <a:gd name="T23" fmla="*/ 14 h 19"/>
                <a:gd name="T24" fmla="*/ 0 w 43"/>
                <a:gd name="T25" fmla="*/ 14 h 19"/>
                <a:gd name="T26" fmla="*/ 34 w 43"/>
                <a:gd name="T27" fmla="*/ 0 h 19"/>
                <a:gd name="T28" fmla="*/ 36 w 43"/>
                <a:gd name="T2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19">
                  <a:moveTo>
                    <a:pt x="36" y="0"/>
                  </a:moveTo>
                  <a:lnTo>
                    <a:pt x="39" y="1"/>
                  </a:lnTo>
                  <a:lnTo>
                    <a:pt x="41" y="3"/>
                  </a:lnTo>
                  <a:lnTo>
                    <a:pt x="43" y="7"/>
                  </a:lnTo>
                  <a:lnTo>
                    <a:pt x="39" y="7"/>
                  </a:lnTo>
                  <a:lnTo>
                    <a:pt x="11" y="19"/>
                  </a:lnTo>
                  <a:lnTo>
                    <a:pt x="7" y="19"/>
                  </a:lnTo>
                  <a:lnTo>
                    <a:pt x="6" y="19"/>
                  </a:lnTo>
                  <a:lnTo>
                    <a:pt x="4" y="19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34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CAB2"/>
            </a:solidFill>
            <a:ln w="0">
              <a:solidFill>
                <a:srgbClr val="FFC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827213" y="5332413"/>
              <a:ext cx="11113" cy="7938"/>
            </a:xfrm>
            <a:custGeom>
              <a:avLst/>
              <a:gdLst>
                <a:gd name="T0" fmla="*/ 7 w 7"/>
                <a:gd name="T1" fmla="*/ 0 h 5"/>
                <a:gd name="T2" fmla="*/ 7 w 7"/>
                <a:gd name="T3" fmla="*/ 2 h 5"/>
                <a:gd name="T4" fmla="*/ 6 w 7"/>
                <a:gd name="T5" fmla="*/ 4 h 5"/>
                <a:gd name="T6" fmla="*/ 4 w 7"/>
                <a:gd name="T7" fmla="*/ 5 h 5"/>
                <a:gd name="T8" fmla="*/ 2 w 7"/>
                <a:gd name="T9" fmla="*/ 5 h 5"/>
                <a:gd name="T10" fmla="*/ 2 w 7"/>
                <a:gd name="T11" fmla="*/ 5 h 5"/>
                <a:gd name="T12" fmla="*/ 0 w 7"/>
                <a:gd name="T13" fmla="*/ 4 h 5"/>
                <a:gd name="T14" fmla="*/ 0 w 7"/>
                <a:gd name="T15" fmla="*/ 4 h 5"/>
                <a:gd name="T16" fmla="*/ 0 w 7"/>
                <a:gd name="T17" fmla="*/ 4 h 5"/>
                <a:gd name="T18" fmla="*/ 7 w 7"/>
                <a:gd name="T1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">
                  <a:moveTo>
                    <a:pt x="7" y="0"/>
                  </a:moveTo>
                  <a:lnTo>
                    <a:pt x="7" y="2"/>
                  </a:lnTo>
                  <a:lnTo>
                    <a:pt x="6" y="4"/>
                  </a:lnTo>
                  <a:lnTo>
                    <a:pt x="4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DFD2"/>
            </a:solidFill>
            <a:ln w="0">
              <a:solidFill>
                <a:srgbClr val="FFDF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1911350" y="5305426"/>
              <a:ext cx="41275" cy="60325"/>
            </a:xfrm>
            <a:custGeom>
              <a:avLst/>
              <a:gdLst>
                <a:gd name="T0" fmla="*/ 16 w 26"/>
                <a:gd name="T1" fmla="*/ 0 h 38"/>
                <a:gd name="T2" fmla="*/ 26 w 26"/>
                <a:gd name="T3" fmla="*/ 33 h 38"/>
                <a:gd name="T4" fmla="*/ 12 w 26"/>
                <a:gd name="T5" fmla="*/ 38 h 38"/>
                <a:gd name="T6" fmla="*/ 0 w 26"/>
                <a:gd name="T7" fmla="*/ 5 h 38"/>
                <a:gd name="T8" fmla="*/ 16 w 26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8">
                  <a:moveTo>
                    <a:pt x="16" y="0"/>
                  </a:moveTo>
                  <a:lnTo>
                    <a:pt x="26" y="33"/>
                  </a:lnTo>
                  <a:lnTo>
                    <a:pt x="12" y="38"/>
                  </a:lnTo>
                  <a:lnTo>
                    <a:pt x="0" y="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1925638" y="5110163"/>
              <a:ext cx="171450" cy="252413"/>
            </a:xfrm>
            <a:custGeom>
              <a:avLst/>
              <a:gdLst>
                <a:gd name="T0" fmla="*/ 105 w 108"/>
                <a:gd name="T1" fmla="*/ 0 h 159"/>
                <a:gd name="T2" fmla="*/ 107 w 108"/>
                <a:gd name="T3" fmla="*/ 2 h 159"/>
                <a:gd name="T4" fmla="*/ 108 w 108"/>
                <a:gd name="T5" fmla="*/ 7 h 159"/>
                <a:gd name="T6" fmla="*/ 108 w 108"/>
                <a:gd name="T7" fmla="*/ 10 h 159"/>
                <a:gd name="T8" fmla="*/ 108 w 108"/>
                <a:gd name="T9" fmla="*/ 16 h 159"/>
                <a:gd name="T10" fmla="*/ 107 w 108"/>
                <a:gd name="T11" fmla="*/ 21 h 159"/>
                <a:gd name="T12" fmla="*/ 107 w 108"/>
                <a:gd name="T13" fmla="*/ 23 h 159"/>
                <a:gd name="T14" fmla="*/ 107 w 108"/>
                <a:gd name="T15" fmla="*/ 30 h 159"/>
                <a:gd name="T16" fmla="*/ 105 w 108"/>
                <a:gd name="T17" fmla="*/ 44 h 159"/>
                <a:gd name="T18" fmla="*/ 105 w 108"/>
                <a:gd name="T19" fmla="*/ 59 h 159"/>
                <a:gd name="T20" fmla="*/ 103 w 108"/>
                <a:gd name="T21" fmla="*/ 79 h 159"/>
                <a:gd name="T22" fmla="*/ 101 w 108"/>
                <a:gd name="T23" fmla="*/ 93 h 159"/>
                <a:gd name="T24" fmla="*/ 101 w 108"/>
                <a:gd name="T25" fmla="*/ 102 h 159"/>
                <a:gd name="T26" fmla="*/ 100 w 108"/>
                <a:gd name="T27" fmla="*/ 105 h 159"/>
                <a:gd name="T28" fmla="*/ 100 w 108"/>
                <a:gd name="T29" fmla="*/ 109 h 159"/>
                <a:gd name="T30" fmla="*/ 98 w 108"/>
                <a:gd name="T31" fmla="*/ 112 h 159"/>
                <a:gd name="T32" fmla="*/ 94 w 108"/>
                <a:gd name="T33" fmla="*/ 117 h 159"/>
                <a:gd name="T34" fmla="*/ 91 w 108"/>
                <a:gd name="T35" fmla="*/ 121 h 159"/>
                <a:gd name="T36" fmla="*/ 86 w 108"/>
                <a:gd name="T37" fmla="*/ 124 h 159"/>
                <a:gd name="T38" fmla="*/ 14 w 108"/>
                <a:gd name="T39" fmla="*/ 159 h 159"/>
                <a:gd name="T40" fmla="*/ 14 w 108"/>
                <a:gd name="T41" fmla="*/ 159 h 159"/>
                <a:gd name="T42" fmla="*/ 0 w 108"/>
                <a:gd name="T43" fmla="*/ 124 h 159"/>
                <a:gd name="T44" fmla="*/ 0 w 108"/>
                <a:gd name="T45" fmla="*/ 124 h 159"/>
                <a:gd name="T46" fmla="*/ 63 w 108"/>
                <a:gd name="T47" fmla="*/ 91 h 159"/>
                <a:gd name="T48" fmla="*/ 79 w 108"/>
                <a:gd name="T49" fmla="*/ 14 h 159"/>
                <a:gd name="T50" fmla="*/ 80 w 108"/>
                <a:gd name="T51" fmla="*/ 10 h 159"/>
                <a:gd name="T52" fmla="*/ 82 w 108"/>
                <a:gd name="T53" fmla="*/ 9 h 159"/>
                <a:gd name="T54" fmla="*/ 86 w 108"/>
                <a:gd name="T55" fmla="*/ 5 h 159"/>
                <a:gd name="T56" fmla="*/ 91 w 108"/>
                <a:gd name="T57" fmla="*/ 3 h 159"/>
                <a:gd name="T58" fmla="*/ 98 w 108"/>
                <a:gd name="T59" fmla="*/ 2 h 159"/>
                <a:gd name="T60" fmla="*/ 105 w 108"/>
                <a:gd name="T61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8" h="159">
                  <a:moveTo>
                    <a:pt x="105" y="0"/>
                  </a:moveTo>
                  <a:lnTo>
                    <a:pt x="107" y="2"/>
                  </a:lnTo>
                  <a:lnTo>
                    <a:pt x="108" y="7"/>
                  </a:lnTo>
                  <a:lnTo>
                    <a:pt x="108" y="10"/>
                  </a:lnTo>
                  <a:lnTo>
                    <a:pt x="108" y="16"/>
                  </a:lnTo>
                  <a:lnTo>
                    <a:pt x="107" y="21"/>
                  </a:lnTo>
                  <a:lnTo>
                    <a:pt x="107" y="23"/>
                  </a:lnTo>
                  <a:lnTo>
                    <a:pt x="107" y="30"/>
                  </a:lnTo>
                  <a:lnTo>
                    <a:pt x="105" y="44"/>
                  </a:lnTo>
                  <a:lnTo>
                    <a:pt x="105" y="59"/>
                  </a:lnTo>
                  <a:lnTo>
                    <a:pt x="103" y="79"/>
                  </a:lnTo>
                  <a:lnTo>
                    <a:pt x="101" y="93"/>
                  </a:lnTo>
                  <a:lnTo>
                    <a:pt x="101" y="102"/>
                  </a:lnTo>
                  <a:lnTo>
                    <a:pt x="100" y="105"/>
                  </a:lnTo>
                  <a:lnTo>
                    <a:pt x="100" y="109"/>
                  </a:lnTo>
                  <a:lnTo>
                    <a:pt x="98" y="112"/>
                  </a:lnTo>
                  <a:lnTo>
                    <a:pt x="94" y="117"/>
                  </a:lnTo>
                  <a:lnTo>
                    <a:pt x="91" y="121"/>
                  </a:lnTo>
                  <a:lnTo>
                    <a:pt x="86" y="124"/>
                  </a:lnTo>
                  <a:lnTo>
                    <a:pt x="14" y="159"/>
                  </a:lnTo>
                  <a:lnTo>
                    <a:pt x="14" y="159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63" y="91"/>
                  </a:lnTo>
                  <a:lnTo>
                    <a:pt x="79" y="14"/>
                  </a:lnTo>
                  <a:lnTo>
                    <a:pt x="80" y="10"/>
                  </a:lnTo>
                  <a:lnTo>
                    <a:pt x="82" y="9"/>
                  </a:lnTo>
                  <a:lnTo>
                    <a:pt x="86" y="5"/>
                  </a:lnTo>
                  <a:lnTo>
                    <a:pt x="91" y="3"/>
                  </a:lnTo>
                  <a:lnTo>
                    <a:pt x="98" y="2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1F0000"/>
            </a:solidFill>
            <a:ln w="0">
              <a:solidFill>
                <a:srgbClr val="1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2055813" y="5070476"/>
              <a:ext cx="225425" cy="361950"/>
            </a:xfrm>
            <a:custGeom>
              <a:avLst/>
              <a:gdLst>
                <a:gd name="T0" fmla="*/ 56 w 142"/>
                <a:gd name="T1" fmla="*/ 0 h 228"/>
                <a:gd name="T2" fmla="*/ 61 w 142"/>
                <a:gd name="T3" fmla="*/ 4 h 228"/>
                <a:gd name="T4" fmla="*/ 67 w 142"/>
                <a:gd name="T5" fmla="*/ 6 h 228"/>
                <a:gd name="T6" fmla="*/ 72 w 142"/>
                <a:gd name="T7" fmla="*/ 7 h 228"/>
                <a:gd name="T8" fmla="*/ 79 w 142"/>
                <a:gd name="T9" fmla="*/ 6 h 228"/>
                <a:gd name="T10" fmla="*/ 84 w 142"/>
                <a:gd name="T11" fmla="*/ 4 h 228"/>
                <a:gd name="T12" fmla="*/ 89 w 142"/>
                <a:gd name="T13" fmla="*/ 0 h 228"/>
                <a:gd name="T14" fmla="*/ 103 w 142"/>
                <a:gd name="T15" fmla="*/ 9 h 228"/>
                <a:gd name="T16" fmla="*/ 124 w 142"/>
                <a:gd name="T17" fmla="*/ 20 h 228"/>
                <a:gd name="T18" fmla="*/ 142 w 142"/>
                <a:gd name="T19" fmla="*/ 30 h 228"/>
                <a:gd name="T20" fmla="*/ 135 w 142"/>
                <a:gd name="T21" fmla="*/ 48 h 228"/>
                <a:gd name="T22" fmla="*/ 133 w 142"/>
                <a:gd name="T23" fmla="*/ 63 h 228"/>
                <a:gd name="T24" fmla="*/ 135 w 142"/>
                <a:gd name="T25" fmla="*/ 79 h 228"/>
                <a:gd name="T26" fmla="*/ 135 w 142"/>
                <a:gd name="T27" fmla="*/ 100 h 228"/>
                <a:gd name="T28" fmla="*/ 133 w 142"/>
                <a:gd name="T29" fmla="*/ 158 h 228"/>
                <a:gd name="T30" fmla="*/ 128 w 142"/>
                <a:gd name="T31" fmla="*/ 163 h 228"/>
                <a:gd name="T32" fmla="*/ 89 w 142"/>
                <a:gd name="T33" fmla="*/ 195 h 228"/>
                <a:gd name="T34" fmla="*/ 47 w 142"/>
                <a:gd name="T35" fmla="*/ 218 h 228"/>
                <a:gd name="T36" fmla="*/ 16 w 142"/>
                <a:gd name="T37" fmla="*/ 228 h 228"/>
                <a:gd name="T38" fmla="*/ 9 w 142"/>
                <a:gd name="T39" fmla="*/ 98 h 228"/>
                <a:gd name="T40" fmla="*/ 9 w 142"/>
                <a:gd name="T41" fmla="*/ 74 h 228"/>
                <a:gd name="T42" fmla="*/ 7 w 142"/>
                <a:gd name="T43" fmla="*/ 53 h 228"/>
                <a:gd name="T44" fmla="*/ 0 w 142"/>
                <a:gd name="T45" fmla="*/ 34 h 228"/>
                <a:gd name="T46" fmla="*/ 18 w 142"/>
                <a:gd name="T47" fmla="*/ 20 h 228"/>
                <a:gd name="T48" fmla="*/ 39 w 142"/>
                <a:gd name="T49" fmla="*/ 9 h 228"/>
                <a:gd name="T50" fmla="*/ 56 w 142"/>
                <a:gd name="T51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2" h="228">
                  <a:moveTo>
                    <a:pt x="56" y="0"/>
                  </a:moveTo>
                  <a:lnTo>
                    <a:pt x="61" y="4"/>
                  </a:lnTo>
                  <a:lnTo>
                    <a:pt x="67" y="6"/>
                  </a:lnTo>
                  <a:lnTo>
                    <a:pt x="72" y="7"/>
                  </a:lnTo>
                  <a:lnTo>
                    <a:pt x="79" y="6"/>
                  </a:lnTo>
                  <a:lnTo>
                    <a:pt x="84" y="4"/>
                  </a:lnTo>
                  <a:lnTo>
                    <a:pt x="89" y="0"/>
                  </a:lnTo>
                  <a:lnTo>
                    <a:pt x="103" y="9"/>
                  </a:lnTo>
                  <a:lnTo>
                    <a:pt x="124" y="20"/>
                  </a:lnTo>
                  <a:lnTo>
                    <a:pt x="142" y="30"/>
                  </a:lnTo>
                  <a:lnTo>
                    <a:pt x="135" y="48"/>
                  </a:lnTo>
                  <a:lnTo>
                    <a:pt x="133" y="63"/>
                  </a:lnTo>
                  <a:lnTo>
                    <a:pt x="135" y="79"/>
                  </a:lnTo>
                  <a:lnTo>
                    <a:pt x="135" y="100"/>
                  </a:lnTo>
                  <a:lnTo>
                    <a:pt x="133" y="158"/>
                  </a:lnTo>
                  <a:lnTo>
                    <a:pt x="128" y="163"/>
                  </a:lnTo>
                  <a:lnTo>
                    <a:pt x="89" y="195"/>
                  </a:lnTo>
                  <a:lnTo>
                    <a:pt x="47" y="218"/>
                  </a:lnTo>
                  <a:lnTo>
                    <a:pt x="16" y="228"/>
                  </a:lnTo>
                  <a:lnTo>
                    <a:pt x="9" y="98"/>
                  </a:lnTo>
                  <a:lnTo>
                    <a:pt x="9" y="74"/>
                  </a:lnTo>
                  <a:lnTo>
                    <a:pt x="7" y="53"/>
                  </a:lnTo>
                  <a:lnTo>
                    <a:pt x="0" y="34"/>
                  </a:lnTo>
                  <a:lnTo>
                    <a:pt x="18" y="20"/>
                  </a:lnTo>
                  <a:lnTo>
                    <a:pt x="39" y="9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1F0000"/>
            </a:solidFill>
            <a:ln w="0">
              <a:solidFill>
                <a:srgbClr val="1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2117725" y="5070476"/>
              <a:ext cx="104775" cy="188913"/>
            </a:xfrm>
            <a:custGeom>
              <a:avLst/>
              <a:gdLst>
                <a:gd name="T0" fmla="*/ 14 w 66"/>
                <a:gd name="T1" fmla="*/ 0 h 119"/>
                <a:gd name="T2" fmla="*/ 52 w 66"/>
                <a:gd name="T3" fmla="*/ 0 h 119"/>
                <a:gd name="T4" fmla="*/ 66 w 66"/>
                <a:gd name="T5" fmla="*/ 11 h 119"/>
                <a:gd name="T6" fmla="*/ 63 w 66"/>
                <a:gd name="T7" fmla="*/ 44 h 119"/>
                <a:gd name="T8" fmla="*/ 33 w 66"/>
                <a:gd name="T9" fmla="*/ 119 h 119"/>
                <a:gd name="T10" fmla="*/ 3 w 66"/>
                <a:gd name="T11" fmla="*/ 44 h 119"/>
                <a:gd name="T12" fmla="*/ 0 w 66"/>
                <a:gd name="T13" fmla="*/ 11 h 119"/>
                <a:gd name="T14" fmla="*/ 14 w 66"/>
                <a:gd name="T15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119">
                  <a:moveTo>
                    <a:pt x="14" y="0"/>
                  </a:moveTo>
                  <a:lnTo>
                    <a:pt x="52" y="0"/>
                  </a:lnTo>
                  <a:lnTo>
                    <a:pt x="66" y="11"/>
                  </a:lnTo>
                  <a:lnTo>
                    <a:pt x="63" y="44"/>
                  </a:lnTo>
                  <a:lnTo>
                    <a:pt x="33" y="119"/>
                  </a:lnTo>
                  <a:lnTo>
                    <a:pt x="3" y="44"/>
                  </a:lnTo>
                  <a:lnTo>
                    <a:pt x="0" y="1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5"/>
            <p:cNvSpPr>
              <a:spLocks noChangeArrowheads="1"/>
            </p:cNvSpPr>
            <p:nvPr/>
          </p:nvSpPr>
          <p:spPr bwMode="auto">
            <a:xfrm>
              <a:off x="2139950" y="5051426"/>
              <a:ext cx="60325" cy="50800"/>
            </a:xfrm>
            <a:prstGeom prst="rect">
              <a:avLst/>
            </a:prstGeom>
            <a:solidFill>
              <a:srgbClr val="DFC688"/>
            </a:solidFill>
            <a:ln w="0">
              <a:solidFill>
                <a:srgbClr val="DFC68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2159000" y="5099051"/>
              <a:ext cx="22225" cy="33338"/>
            </a:xfrm>
            <a:custGeom>
              <a:avLst/>
              <a:gdLst>
                <a:gd name="T0" fmla="*/ 7 w 14"/>
                <a:gd name="T1" fmla="*/ 0 h 21"/>
                <a:gd name="T2" fmla="*/ 14 w 14"/>
                <a:gd name="T3" fmla="*/ 16 h 21"/>
                <a:gd name="T4" fmla="*/ 12 w 14"/>
                <a:gd name="T5" fmla="*/ 21 h 21"/>
                <a:gd name="T6" fmla="*/ 3 w 14"/>
                <a:gd name="T7" fmla="*/ 21 h 21"/>
                <a:gd name="T8" fmla="*/ 0 w 14"/>
                <a:gd name="T9" fmla="*/ 16 h 21"/>
                <a:gd name="T10" fmla="*/ 7 w 14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1">
                  <a:moveTo>
                    <a:pt x="7" y="0"/>
                  </a:moveTo>
                  <a:lnTo>
                    <a:pt x="14" y="16"/>
                  </a:lnTo>
                  <a:lnTo>
                    <a:pt x="12" y="21"/>
                  </a:lnTo>
                  <a:lnTo>
                    <a:pt x="3" y="21"/>
                  </a:lnTo>
                  <a:lnTo>
                    <a:pt x="0" y="1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88D0F0"/>
            </a:solidFill>
            <a:ln w="0">
              <a:solidFill>
                <a:srgbClr val="88D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7"/>
            <p:cNvSpPr>
              <a:spLocks/>
            </p:cNvSpPr>
            <p:nvPr/>
          </p:nvSpPr>
          <p:spPr bwMode="auto">
            <a:xfrm>
              <a:off x="2125663" y="5070476"/>
              <a:ext cx="44450" cy="73025"/>
            </a:xfrm>
            <a:custGeom>
              <a:avLst/>
              <a:gdLst>
                <a:gd name="T0" fmla="*/ 9 w 28"/>
                <a:gd name="T1" fmla="*/ 0 h 46"/>
                <a:gd name="T2" fmla="*/ 28 w 28"/>
                <a:gd name="T3" fmla="*/ 18 h 46"/>
                <a:gd name="T4" fmla="*/ 17 w 28"/>
                <a:gd name="T5" fmla="*/ 46 h 46"/>
                <a:gd name="T6" fmla="*/ 0 w 28"/>
                <a:gd name="T7" fmla="*/ 7 h 46"/>
                <a:gd name="T8" fmla="*/ 9 w 28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46">
                  <a:moveTo>
                    <a:pt x="9" y="0"/>
                  </a:moveTo>
                  <a:lnTo>
                    <a:pt x="28" y="18"/>
                  </a:lnTo>
                  <a:lnTo>
                    <a:pt x="17" y="46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8"/>
            <p:cNvSpPr>
              <a:spLocks/>
            </p:cNvSpPr>
            <p:nvPr/>
          </p:nvSpPr>
          <p:spPr bwMode="auto">
            <a:xfrm>
              <a:off x="2170113" y="5070476"/>
              <a:ext cx="44450" cy="73025"/>
            </a:xfrm>
            <a:custGeom>
              <a:avLst/>
              <a:gdLst>
                <a:gd name="T0" fmla="*/ 19 w 28"/>
                <a:gd name="T1" fmla="*/ 0 h 46"/>
                <a:gd name="T2" fmla="*/ 28 w 28"/>
                <a:gd name="T3" fmla="*/ 7 h 46"/>
                <a:gd name="T4" fmla="*/ 10 w 28"/>
                <a:gd name="T5" fmla="*/ 46 h 46"/>
                <a:gd name="T6" fmla="*/ 0 w 28"/>
                <a:gd name="T7" fmla="*/ 18 h 46"/>
                <a:gd name="T8" fmla="*/ 19 w 28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46">
                  <a:moveTo>
                    <a:pt x="19" y="0"/>
                  </a:moveTo>
                  <a:lnTo>
                    <a:pt x="28" y="7"/>
                  </a:lnTo>
                  <a:lnTo>
                    <a:pt x="10" y="46"/>
                  </a:lnTo>
                  <a:lnTo>
                    <a:pt x="0" y="18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9"/>
            <p:cNvSpPr>
              <a:spLocks/>
            </p:cNvSpPr>
            <p:nvPr/>
          </p:nvSpPr>
          <p:spPr bwMode="auto">
            <a:xfrm>
              <a:off x="2155825" y="5148263"/>
              <a:ext cx="30163" cy="111125"/>
            </a:xfrm>
            <a:custGeom>
              <a:avLst/>
              <a:gdLst>
                <a:gd name="T0" fmla="*/ 5 w 19"/>
                <a:gd name="T1" fmla="*/ 0 h 70"/>
                <a:gd name="T2" fmla="*/ 14 w 19"/>
                <a:gd name="T3" fmla="*/ 0 h 70"/>
                <a:gd name="T4" fmla="*/ 19 w 19"/>
                <a:gd name="T5" fmla="*/ 48 h 70"/>
                <a:gd name="T6" fmla="*/ 9 w 19"/>
                <a:gd name="T7" fmla="*/ 70 h 70"/>
                <a:gd name="T8" fmla="*/ 0 w 19"/>
                <a:gd name="T9" fmla="*/ 48 h 70"/>
                <a:gd name="T10" fmla="*/ 5 w 19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70">
                  <a:moveTo>
                    <a:pt x="5" y="0"/>
                  </a:moveTo>
                  <a:lnTo>
                    <a:pt x="14" y="0"/>
                  </a:lnTo>
                  <a:lnTo>
                    <a:pt x="19" y="48"/>
                  </a:lnTo>
                  <a:lnTo>
                    <a:pt x="9" y="70"/>
                  </a:lnTo>
                  <a:lnTo>
                    <a:pt x="0" y="48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88D0F0"/>
            </a:solidFill>
            <a:ln w="0">
              <a:solidFill>
                <a:srgbClr val="88D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0"/>
            <p:cNvSpPr>
              <a:spLocks/>
            </p:cNvSpPr>
            <p:nvPr/>
          </p:nvSpPr>
          <p:spPr bwMode="auto">
            <a:xfrm>
              <a:off x="2125663" y="5070476"/>
              <a:ext cx="44450" cy="61913"/>
            </a:xfrm>
            <a:custGeom>
              <a:avLst/>
              <a:gdLst>
                <a:gd name="T0" fmla="*/ 9 w 28"/>
                <a:gd name="T1" fmla="*/ 0 h 39"/>
                <a:gd name="T2" fmla="*/ 28 w 28"/>
                <a:gd name="T3" fmla="*/ 18 h 39"/>
                <a:gd name="T4" fmla="*/ 17 w 28"/>
                <a:gd name="T5" fmla="*/ 39 h 39"/>
                <a:gd name="T6" fmla="*/ 0 w 28"/>
                <a:gd name="T7" fmla="*/ 7 h 39"/>
                <a:gd name="T8" fmla="*/ 9 w 28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9">
                  <a:moveTo>
                    <a:pt x="9" y="0"/>
                  </a:moveTo>
                  <a:lnTo>
                    <a:pt x="28" y="18"/>
                  </a:lnTo>
                  <a:lnTo>
                    <a:pt x="17" y="39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1"/>
            <p:cNvSpPr>
              <a:spLocks/>
            </p:cNvSpPr>
            <p:nvPr/>
          </p:nvSpPr>
          <p:spPr bwMode="auto">
            <a:xfrm>
              <a:off x="2170113" y="5070476"/>
              <a:ext cx="44450" cy="61913"/>
            </a:xfrm>
            <a:custGeom>
              <a:avLst/>
              <a:gdLst>
                <a:gd name="T0" fmla="*/ 19 w 28"/>
                <a:gd name="T1" fmla="*/ 0 h 39"/>
                <a:gd name="T2" fmla="*/ 28 w 28"/>
                <a:gd name="T3" fmla="*/ 7 h 39"/>
                <a:gd name="T4" fmla="*/ 10 w 28"/>
                <a:gd name="T5" fmla="*/ 39 h 39"/>
                <a:gd name="T6" fmla="*/ 0 w 28"/>
                <a:gd name="T7" fmla="*/ 18 h 39"/>
                <a:gd name="T8" fmla="*/ 19 w 28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9">
                  <a:moveTo>
                    <a:pt x="19" y="0"/>
                  </a:moveTo>
                  <a:lnTo>
                    <a:pt x="28" y="7"/>
                  </a:lnTo>
                  <a:lnTo>
                    <a:pt x="10" y="39"/>
                  </a:lnTo>
                  <a:lnTo>
                    <a:pt x="0" y="18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2"/>
            <p:cNvSpPr>
              <a:spLocks/>
            </p:cNvSpPr>
            <p:nvPr/>
          </p:nvSpPr>
          <p:spPr bwMode="auto">
            <a:xfrm>
              <a:off x="2162175" y="5129213"/>
              <a:ext cx="19050" cy="19050"/>
            </a:xfrm>
            <a:custGeom>
              <a:avLst/>
              <a:gdLst>
                <a:gd name="T0" fmla="*/ 1 w 12"/>
                <a:gd name="T1" fmla="*/ 0 h 12"/>
                <a:gd name="T2" fmla="*/ 10 w 12"/>
                <a:gd name="T3" fmla="*/ 0 h 12"/>
                <a:gd name="T4" fmla="*/ 12 w 12"/>
                <a:gd name="T5" fmla="*/ 5 h 12"/>
                <a:gd name="T6" fmla="*/ 12 w 12"/>
                <a:gd name="T7" fmla="*/ 9 h 12"/>
                <a:gd name="T8" fmla="*/ 10 w 12"/>
                <a:gd name="T9" fmla="*/ 12 h 12"/>
                <a:gd name="T10" fmla="*/ 1 w 12"/>
                <a:gd name="T11" fmla="*/ 12 h 12"/>
                <a:gd name="T12" fmla="*/ 0 w 12"/>
                <a:gd name="T13" fmla="*/ 9 h 12"/>
                <a:gd name="T14" fmla="*/ 0 w 12"/>
                <a:gd name="T15" fmla="*/ 5 h 12"/>
                <a:gd name="T16" fmla="*/ 1 w 12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2">
                  <a:moveTo>
                    <a:pt x="1" y="0"/>
                  </a:moveTo>
                  <a:lnTo>
                    <a:pt x="10" y="0"/>
                  </a:lnTo>
                  <a:lnTo>
                    <a:pt x="12" y="5"/>
                  </a:lnTo>
                  <a:lnTo>
                    <a:pt x="12" y="9"/>
                  </a:lnTo>
                  <a:lnTo>
                    <a:pt x="10" y="12"/>
                  </a:lnTo>
                  <a:lnTo>
                    <a:pt x="1" y="12"/>
                  </a:lnTo>
                  <a:lnTo>
                    <a:pt x="0" y="9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8D0F0"/>
            </a:solidFill>
            <a:ln w="0">
              <a:solidFill>
                <a:srgbClr val="88D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1697038" y="4906963"/>
              <a:ext cx="128588" cy="169863"/>
            </a:xfrm>
            <a:custGeom>
              <a:avLst/>
              <a:gdLst>
                <a:gd name="T0" fmla="*/ 44 w 81"/>
                <a:gd name="T1" fmla="*/ 0 h 107"/>
                <a:gd name="T2" fmla="*/ 58 w 81"/>
                <a:gd name="T3" fmla="*/ 3 h 107"/>
                <a:gd name="T4" fmla="*/ 68 w 81"/>
                <a:gd name="T5" fmla="*/ 14 h 107"/>
                <a:gd name="T6" fmla="*/ 75 w 81"/>
                <a:gd name="T7" fmla="*/ 28 h 107"/>
                <a:gd name="T8" fmla="*/ 81 w 81"/>
                <a:gd name="T9" fmla="*/ 44 h 107"/>
                <a:gd name="T10" fmla="*/ 81 w 81"/>
                <a:gd name="T11" fmla="*/ 60 h 107"/>
                <a:gd name="T12" fmla="*/ 79 w 81"/>
                <a:gd name="T13" fmla="*/ 75 h 107"/>
                <a:gd name="T14" fmla="*/ 75 w 81"/>
                <a:gd name="T15" fmla="*/ 89 h 107"/>
                <a:gd name="T16" fmla="*/ 67 w 81"/>
                <a:gd name="T17" fmla="*/ 100 h 107"/>
                <a:gd name="T18" fmla="*/ 56 w 81"/>
                <a:gd name="T19" fmla="*/ 107 h 107"/>
                <a:gd name="T20" fmla="*/ 44 w 81"/>
                <a:gd name="T21" fmla="*/ 107 h 107"/>
                <a:gd name="T22" fmla="*/ 30 w 81"/>
                <a:gd name="T23" fmla="*/ 100 h 107"/>
                <a:gd name="T24" fmla="*/ 18 w 81"/>
                <a:gd name="T25" fmla="*/ 88 h 107"/>
                <a:gd name="T26" fmla="*/ 9 w 81"/>
                <a:gd name="T27" fmla="*/ 74 h 107"/>
                <a:gd name="T28" fmla="*/ 2 w 81"/>
                <a:gd name="T29" fmla="*/ 56 h 107"/>
                <a:gd name="T30" fmla="*/ 0 w 81"/>
                <a:gd name="T31" fmla="*/ 39 h 107"/>
                <a:gd name="T32" fmla="*/ 2 w 81"/>
                <a:gd name="T33" fmla="*/ 23 h 107"/>
                <a:gd name="T34" fmla="*/ 11 w 81"/>
                <a:gd name="T35" fmla="*/ 10 h 107"/>
                <a:gd name="T36" fmla="*/ 26 w 81"/>
                <a:gd name="T37" fmla="*/ 2 h 107"/>
                <a:gd name="T38" fmla="*/ 44 w 81"/>
                <a:gd name="T39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1" h="107">
                  <a:moveTo>
                    <a:pt x="44" y="0"/>
                  </a:moveTo>
                  <a:lnTo>
                    <a:pt x="58" y="3"/>
                  </a:lnTo>
                  <a:lnTo>
                    <a:pt x="68" y="14"/>
                  </a:lnTo>
                  <a:lnTo>
                    <a:pt x="75" y="28"/>
                  </a:lnTo>
                  <a:lnTo>
                    <a:pt x="81" y="44"/>
                  </a:lnTo>
                  <a:lnTo>
                    <a:pt x="81" y="60"/>
                  </a:lnTo>
                  <a:lnTo>
                    <a:pt x="79" y="75"/>
                  </a:lnTo>
                  <a:lnTo>
                    <a:pt x="75" y="89"/>
                  </a:lnTo>
                  <a:lnTo>
                    <a:pt x="67" y="100"/>
                  </a:lnTo>
                  <a:lnTo>
                    <a:pt x="56" y="107"/>
                  </a:lnTo>
                  <a:lnTo>
                    <a:pt x="44" y="107"/>
                  </a:lnTo>
                  <a:lnTo>
                    <a:pt x="30" y="100"/>
                  </a:lnTo>
                  <a:lnTo>
                    <a:pt x="18" y="88"/>
                  </a:lnTo>
                  <a:lnTo>
                    <a:pt x="9" y="74"/>
                  </a:lnTo>
                  <a:lnTo>
                    <a:pt x="2" y="56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11" y="10"/>
                  </a:lnTo>
                  <a:lnTo>
                    <a:pt x="26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2D692"/>
            </a:solidFill>
            <a:ln w="0">
              <a:solidFill>
                <a:srgbClr val="F2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4"/>
            <p:cNvSpPr>
              <a:spLocks/>
            </p:cNvSpPr>
            <p:nvPr/>
          </p:nvSpPr>
          <p:spPr bwMode="auto">
            <a:xfrm>
              <a:off x="1693863" y="4906963"/>
              <a:ext cx="122238" cy="144463"/>
            </a:xfrm>
            <a:custGeom>
              <a:avLst/>
              <a:gdLst>
                <a:gd name="T0" fmla="*/ 34 w 77"/>
                <a:gd name="T1" fmla="*/ 0 h 91"/>
                <a:gd name="T2" fmla="*/ 49 w 77"/>
                <a:gd name="T3" fmla="*/ 0 h 91"/>
                <a:gd name="T4" fmla="*/ 63 w 77"/>
                <a:gd name="T5" fmla="*/ 5 h 91"/>
                <a:gd name="T6" fmla="*/ 74 w 77"/>
                <a:gd name="T7" fmla="*/ 16 h 91"/>
                <a:gd name="T8" fmla="*/ 77 w 77"/>
                <a:gd name="T9" fmla="*/ 30 h 91"/>
                <a:gd name="T10" fmla="*/ 63 w 77"/>
                <a:gd name="T11" fmla="*/ 26 h 91"/>
                <a:gd name="T12" fmla="*/ 49 w 77"/>
                <a:gd name="T13" fmla="*/ 26 h 91"/>
                <a:gd name="T14" fmla="*/ 39 w 77"/>
                <a:gd name="T15" fmla="*/ 31 h 91"/>
                <a:gd name="T16" fmla="*/ 32 w 77"/>
                <a:gd name="T17" fmla="*/ 40 h 91"/>
                <a:gd name="T18" fmla="*/ 30 w 77"/>
                <a:gd name="T19" fmla="*/ 56 h 91"/>
                <a:gd name="T20" fmla="*/ 30 w 77"/>
                <a:gd name="T21" fmla="*/ 63 h 91"/>
                <a:gd name="T22" fmla="*/ 28 w 77"/>
                <a:gd name="T23" fmla="*/ 65 h 91"/>
                <a:gd name="T24" fmla="*/ 28 w 77"/>
                <a:gd name="T25" fmla="*/ 67 h 91"/>
                <a:gd name="T26" fmla="*/ 27 w 77"/>
                <a:gd name="T27" fmla="*/ 67 h 91"/>
                <a:gd name="T28" fmla="*/ 25 w 77"/>
                <a:gd name="T29" fmla="*/ 67 h 91"/>
                <a:gd name="T30" fmla="*/ 23 w 77"/>
                <a:gd name="T31" fmla="*/ 65 h 91"/>
                <a:gd name="T32" fmla="*/ 21 w 77"/>
                <a:gd name="T33" fmla="*/ 63 h 91"/>
                <a:gd name="T34" fmla="*/ 21 w 77"/>
                <a:gd name="T35" fmla="*/ 63 h 91"/>
                <a:gd name="T36" fmla="*/ 20 w 77"/>
                <a:gd name="T37" fmla="*/ 75 h 91"/>
                <a:gd name="T38" fmla="*/ 20 w 77"/>
                <a:gd name="T39" fmla="*/ 84 h 91"/>
                <a:gd name="T40" fmla="*/ 25 w 77"/>
                <a:gd name="T41" fmla="*/ 91 h 91"/>
                <a:gd name="T42" fmla="*/ 11 w 77"/>
                <a:gd name="T43" fmla="*/ 79 h 91"/>
                <a:gd name="T44" fmla="*/ 4 w 77"/>
                <a:gd name="T45" fmla="*/ 63 h 91"/>
                <a:gd name="T46" fmla="*/ 0 w 77"/>
                <a:gd name="T47" fmla="*/ 46 h 91"/>
                <a:gd name="T48" fmla="*/ 2 w 77"/>
                <a:gd name="T49" fmla="*/ 28 h 91"/>
                <a:gd name="T50" fmla="*/ 9 w 77"/>
                <a:gd name="T51" fmla="*/ 14 h 91"/>
                <a:gd name="T52" fmla="*/ 20 w 77"/>
                <a:gd name="T53" fmla="*/ 3 h 91"/>
                <a:gd name="T54" fmla="*/ 34 w 77"/>
                <a:gd name="T5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7" h="91">
                  <a:moveTo>
                    <a:pt x="34" y="0"/>
                  </a:moveTo>
                  <a:lnTo>
                    <a:pt x="49" y="0"/>
                  </a:lnTo>
                  <a:lnTo>
                    <a:pt x="63" y="5"/>
                  </a:lnTo>
                  <a:lnTo>
                    <a:pt x="74" y="16"/>
                  </a:lnTo>
                  <a:lnTo>
                    <a:pt x="77" y="30"/>
                  </a:lnTo>
                  <a:lnTo>
                    <a:pt x="63" y="26"/>
                  </a:lnTo>
                  <a:lnTo>
                    <a:pt x="49" y="26"/>
                  </a:lnTo>
                  <a:lnTo>
                    <a:pt x="39" y="31"/>
                  </a:lnTo>
                  <a:lnTo>
                    <a:pt x="32" y="40"/>
                  </a:lnTo>
                  <a:lnTo>
                    <a:pt x="30" y="56"/>
                  </a:lnTo>
                  <a:lnTo>
                    <a:pt x="30" y="63"/>
                  </a:lnTo>
                  <a:lnTo>
                    <a:pt x="28" y="65"/>
                  </a:lnTo>
                  <a:lnTo>
                    <a:pt x="28" y="67"/>
                  </a:lnTo>
                  <a:lnTo>
                    <a:pt x="27" y="67"/>
                  </a:lnTo>
                  <a:lnTo>
                    <a:pt x="25" y="67"/>
                  </a:lnTo>
                  <a:lnTo>
                    <a:pt x="23" y="65"/>
                  </a:lnTo>
                  <a:lnTo>
                    <a:pt x="21" y="63"/>
                  </a:lnTo>
                  <a:lnTo>
                    <a:pt x="21" y="63"/>
                  </a:lnTo>
                  <a:lnTo>
                    <a:pt x="20" y="75"/>
                  </a:lnTo>
                  <a:lnTo>
                    <a:pt x="20" y="84"/>
                  </a:lnTo>
                  <a:lnTo>
                    <a:pt x="25" y="91"/>
                  </a:lnTo>
                  <a:lnTo>
                    <a:pt x="11" y="79"/>
                  </a:lnTo>
                  <a:lnTo>
                    <a:pt x="4" y="63"/>
                  </a:lnTo>
                  <a:lnTo>
                    <a:pt x="0" y="46"/>
                  </a:lnTo>
                  <a:lnTo>
                    <a:pt x="2" y="28"/>
                  </a:lnTo>
                  <a:lnTo>
                    <a:pt x="9" y="14"/>
                  </a:lnTo>
                  <a:lnTo>
                    <a:pt x="20" y="3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5"/>
            <p:cNvSpPr>
              <a:spLocks/>
            </p:cNvSpPr>
            <p:nvPr/>
          </p:nvSpPr>
          <p:spPr bwMode="auto">
            <a:xfrm>
              <a:off x="1708150" y="4976813"/>
              <a:ext cx="22225" cy="41275"/>
            </a:xfrm>
            <a:custGeom>
              <a:avLst/>
              <a:gdLst>
                <a:gd name="T0" fmla="*/ 5 w 14"/>
                <a:gd name="T1" fmla="*/ 0 h 26"/>
                <a:gd name="T2" fmla="*/ 9 w 14"/>
                <a:gd name="T3" fmla="*/ 0 h 26"/>
                <a:gd name="T4" fmla="*/ 12 w 14"/>
                <a:gd name="T5" fmla="*/ 3 h 26"/>
                <a:gd name="T6" fmla="*/ 14 w 14"/>
                <a:gd name="T7" fmla="*/ 7 h 26"/>
                <a:gd name="T8" fmla="*/ 14 w 14"/>
                <a:gd name="T9" fmla="*/ 12 h 26"/>
                <a:gd name="T10" fmla="*/ 14 w 14"/>
                <a:gd name="T11" fmla="*/ 17 h 26"/>
                <a:gd name="T12" fmla="*/ 14 w 14"/>
                <a:gd name="T13" fmla="*/ 23 h 26"/>
                <a:gd name="T14" fmla="*/ 12 w 14"/>
                <a:gd name="T15" fmla="*/ 26 h 26"/>
                <a:gd name="T16" fmla="*/ 9 w 14"/>
                <a:gd name="T17" fmla="*/ 26 h 26"/>
                <a:gd name="T18" fmla="*/ 5 w 14"/>
                <a:gd name="T19" fmla="*/ 26 h 26"/>
                <a:gd name="T20" fmla="*/ 4 w 14"/>
                <a:gd name="T21" fmla="*/ 24 h 26"/>
                <a:gd name="T22" fmla="*/ 2 w 14"/>
                <a:gd name="T23" fmla="*/ 19 h 26"/>
                <a:gd name="T24" fmla="*/ 0 w 14"/>
                <a:gd name="T25" fmla="*/ 14 h 26"/>
                <a:gd name="T26" fmla="*/ 0 w 14"/>
                <a:gd name="T27" fmla="*/ 9 h 26"/>
                <a:gd name="T28" fmla="*/ 2 w 14"/>
                <a:gd name="T29" fmla="*/ 5 h 26"/>
                <a:gd name="T30" fmla="*/ 4 w 14"/>
                <a:gd name="T31" fmla="*/ 2 h 26"/>
                <a:gd name="T32" fmla="*/ 5 w 14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" h="26">
                  <a:moveTo>
                    <a:pt x="5" y="0"/>
                  </a:moveTo>
                  <a:lnTo>
                    <a:pt x="9" y="0"/>
                  </a:lnTo>
                  <a:lnTo>
                    <a:pt x="12" y="3"/>
                  </a:lnTo>
                  <a:lnTo>
                    <a:pt x="14" y="7"/>
                  </a:lnTo>
                  <a:lnTo>
                    <a:pt x="14" y="12"/>
                  </a:lnTo>
                  <a:lnTo>
                    <a:pt x="14" y="17"/>
                  </a:lnTo>
                  <a:lnTo>
                    <a:pt x="14" y="23"/>
                  </a:lnTo>
                  <a:lnTo>
                    <a:pt x="12" y="26"/>
                  </a:lnTo>
                  <a:lnTo>
                    <a:pt x="9" y="26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19"/>
                  </a:lnTo>
                  <a:lnTo>
                    <a:pt x="0" y="14"/>
                  </a:lnTo>
                  <a:lnTo>
                    <a:pt x="0" y="9"/>
                  </a:lnTo>
                  <a:lnTo>
                    <a:pt x="2" y="5"/>
                  </a:lnTo>
                  <a:lnTo>
                    <a:pt x="4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2D692"/>
            </a:solidFill>
            <a:ln w="0">
              <a:solidFill>
                <a:srgbClr val="F2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6"/>
            <p:cNvSpPr>
              <a:spLocks/>
            </p:cNvSpPr>
            <p:nvPr/>
          </p:nvSpPr>
          <p:spPr bwMode="auto">
            <a:xfrm>
              <a:off x="2106613" y="4906963"/>
              <a:ext cx="130175" cy="169863"/>
            </a:xfrm>
            <a:custGeom>
              <a:avLst/>
              <a:gdLst>
                <a:gd name="T0" fmla="*/ 36 w 82"/>
                <a:gd name="T1" fmla="*/ 0 h 107"/>
                <a:gd name="T2" fmla="*/ 54 w 82"/>
                <a:gd name="T3" fmla="*/ 2 h 107"/>
                <a:gd name="T4" fmla="*/ 70 w 82"/>
                <a:gd name="T5" fmla="*/ 10 h 107"/>
                <a:gd name="T6" fmla="*/ 78 w 82"/>
                <a:gd name="T7" fmla="*/ 23 h 107"/>
                <a:gd name="T8" fmla="*/ 82 w 82"/>
                <a:gd name="T9" fmla="*/ 39 h 107"/>
                <a:gd name="T10" fmla="*/ 80 w 82"/>
                <a:gd name="T11" fmla="*/ 56 h 107"/>
                <a:gd name="T12" fmla="*/ 73 w 82"/>
                <a:gd name="T13" fmla="*/ 74 h 107"/>
                <a:gd name="T14" fmla="*/ 63 w 82"/>
                <a:gd name="T15" fmla="*/ 88 h 107"/>
                <a:gd name="T16" fmla="*/ 52 w 82"/>
                <a:gd name="T17" fmla="*/ 100 h 107"/>
                <a:gd name="T18" fmla="*/ 38 w 82"/>
                <a:gd name="T19" fmla="*/ 107 h 107"/>
                <a:gd name="T20" fmla="*/ 24 w 82"/>
                <a:gd name="T21" fmla="*/ 107 h 107"/>
                <a:gd name="T22" fmla="*/ 15 w 82"/>
                <a:gd name="T23" fmla="*/ 100 h 107"/>
                <a:gd name="T24" fmla="*/ 7 w 82"/>
                <a:gd name="T25" fmla="*/ 89 h 107"/>
                <a:gd name="T26" fmla="*/ 1 w 82"/>
                <a:gd name="T27" fmla="*/ 75 h 107"/>
                <a:gd name="T28" fmla="*/ 0 w 82"/>
                <a:gd name="T29" fmla="*/ 60 h 107"/>
                <a:gd name="T30" fmla="*/ 1 w 82"/>
                <a:gd name="T31" fmla="*/ 44 h 107"/>
                <a:gd name="T32" fmla="*/ 5 w 82"/>
                <a:gd name="T33" fmla="*/ 28 h 107"/>
                <a:gd name="T34" fmla="*/ 14 w 82"/>
                <a:gd name="T35" fmla="*/ 14 h 107"/>
                <a:gd name="T36" fmla="*/ 24 w 82"/>
                <a:gd name="T37" fmla="*/ 3 h 107"/>
                <a:gd name="T38" fmla="*/ 36 w 82"/>
                <a:gd name="T39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107">
                  <a:moveTo>
                    <a:pt x="36" y="0"/>
                  </a:moveTo>
                  <a:lnTo>
                    <a:pt x="54" y="2"/>
                  </a:lnTo>
                  <a:lnTo>
                    <a:pt x="70" y="10"/>
                  </a:lnTo>
                  <a:lnTo>
                    <a:pt x="78" y="23"/>
                  </a:lnTo>
                  <a:lnTo>
                    <a:pt x="82" y="39"/>
                  </a:lnTo>
                  <a:lnTo>
                    <a:pt x="80" y="56"/>
                  </a:lnTo>
                  <a:lnTo>
                    <a:pt x="73" y="74"/>
                  </a:lnTo>
                  <a:lnTo>
                    <a:pt x="63" y="88"/>
                  </a:lnTo>
                  <a:lnTo>
                    <a:pt x="52" y="100"/>
                  </a:lnTo>
                  <a:lnTo>
                    <a:pt x="38" y="107"/>
                  </a:lnTo>
                  <a:lnTo>
                    <a:pt x="24" y="107"/>
                  </a:lnTo>
                  <a:lnTo>
                    <a:pt x="15" y="100"/>
                  </a:lnTo>
                  <a:lnTo>
                    <a:pt x="7" y="89"/>
                  </a:lnTo>
                  <a:lnTo>
                    <a:pt x="1" y="75"/>
                  </a:lnTo>
                  <a:lnTo>
                    <a:pt x="0" y="60"/>
                  </a:lnTo>
                  <a:lnTo>
                    <a:pt x="1" y="44"/>
                  </a:lnTo>
                  <a:lnTo>
                    <a:pt x="5" y="28"/>
                  </a:lnTo>
                  <a:lnTo>
                    <a:pt x="14" y="14"/>
                  </a:lnTo>
                  <a:lnTo>
                    <a:pt x="24" y="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2D692"/>
            </a:solidFill>
            <a:ln w="0">
              <a:solidFill>
                <a:srgbClr val="F2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7"/>
            <p:cNvSpPr>
              <a:spLocks/>
            </p:cNvSpPr>
            <p:nvPr/>
          </p:nvSpPr>
          <p:spPr bwMode="auto">
            <a:xfrm>
              <a:off x="2114550" y="4906963"/>
              <a:ext cx="125413" cy="144463"/>
            </a:xfrm>
            <a:custGeom>
              <a:avLst/>
              <a:gdLst>
                <a:gd name="T0" fmla="*/ 37 w 79"/>
                <a:gd name="T1" fmla="*/ 0 h 91"/>
                <a:gd name="T2" fmla="*/ 54 w 79"/>
                <a:gd name="T3" fmla="*/ 3 h 91"/>
                <a:gd name="T4" fmla="*/ 66 w 79"/>
                <a:gd name="T5" fmla="*/ 12 h 91"/>
                <a:gd name="T6" fmla="*/ 75 w 79"/>
                <a:gd name="T7" fmla="*/ 26 h 91"/>
                <a:gd name="T8" fmla="*/ 79 w 79"/>
                <a:gd name="T9" fmla="*/ 44 h 91"/>
                <a:gd name="T10" fmla="*/ 75 w 79"/>
                <a:gd name="T11" fmla="*/ 61 h 91"/>
                <a:gd name="T12" fmla="*/ 68 w 79"/>
                <a:gd name="T13" fmla="*/ 79 h 91"/>
                <a:gd name="T14" fmla="*/ 54 w 79"/>
                <a:gd name="T15" fmla="*/ 91 h 91"/>
                <a:gd name="T16" fmla="*/ 59 w 79"/>
                <a:gd name="T17" fmla="*/ 84 h 91"/>
                <a:gd name="T18" fmla="*/ 59 w 79"/>
                <a:gd name="T19" fmla="*/ 75 h 91"/>
                <a:gd name="T20" fmla="*/ 58 w 79"/>
                <a:gd name="T21" fmla="*/ 63 h 91"/>
                <a:gd name="T22" fmla="*/ 56 w 79"/>
                <a:gd name="T23" fmla="*/ 63 h 91"/>
                <a:gd name="T24" fmla="*/ 56 w 79"/>
                <a:gd name="T25" fmla="*/ 65 h 91"/>
                <a:gd name="T26" fmla="*/ 54 w 79"/>
                <a:gd name="T27" fmla="*/ 67 h 91"/>
                <a:gd name="T28" fmla="*/ 52 w 79"/>
                <a:gd name="T29" fmla="*/ 67 h 91"/>
                <a:gd name="T30" fmla="*/ 52 w 79"/>
                <a:gd name="T31" fmla="*/ 67 h 91"/>
                <a:gd name="T32" fmla="*/ 51 w 79"/>
                <a:gd name="T33" fmla="*/ 65 h 91"/>
                <a:gd name="T34" fmla="*/ 49 w 79"/>
                <a:gd name="T35" fmla="*/ 61 h 91"/>
                <a:gd name="T36" fmla="*/ 49 w 79"/>
                <a:gd name="T37" fmla="*/ 56 h 91"/>
                <a:gd name="T38" fmla="*/ 45 w 79"/>
                <a:gd name="T39" fmla="*/ 42 h 91"/>
                <a:gd name="T40" fmla="*/ 40 w 79"/>
                <a:gd name="T41" fmla="*/ 33 h 91"/>
                <a:gd name="T42" fmla="*/ 31 w 79"/>
                <a:gd name="T43" fmla="*/ 31 h 91"/>
                <a:gd name="T44" fmla="*/ 23 w 79"/>
                <a:gd name="T45" fmla="*/ 30 h 91"/>
                <a:gd name="T46" fmla="*/ 12 w 79"/>
                <a:gd name="T47" fmla="*/ 30 h 91"/>
                <a:gd name="T48" fmla="*/ 10 w 79"/>
                <a:gd name="T49" fmla="*/ 30 h 91"/>
                <a:gd name="T50" fmla="*/ 7 w 79"/>
                <a:gd name="T51" fmla="*/ 28 h 91"/>
                <a:gd name="T52" fmla="*/ 5 w 79"/>
                <a:gd name="T53" fmla="*/ 28 h 91"/>
                <a:gd name="T54" fmla="*/ 3 w 79"/>
                <a:gd name="T55" fmla="*/ 28 h 91"/>
                <a:gd name="T56" fmla="*/ 2 w 79"/>
                <a:gd name="T57" fmla="*/ 28 h 91"/>
                <a:gd name="T58" fmla="*/ 0 w 79"/>
                <a:gd name="T59" fmla="*/ 31 h 91"/>
                <a:gd name="T60" fmla="*/ 7 w 79"/>
                <a:gd name="T61" fmla="*/ 14 h 91"/>
                <a:gd name="T62" fmla="*/ 19 w 79"/>
                <a:gd name="T63" fmla="*/ 3 h 91"/>
                <a:gd name="T64" fmla="*/ 37 w 79"/>
                <a:gd name="T6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9" h="91">
                  <a:moveTo>
                    <a:pt x="37" y="0"/>
                  </a:moveTo>
                  <a:lnTo>
                    <a:pt x="54" y="3"/>
                  </a:lnTo>
                  <a:lnTo>
                    <a:pt x="66" y="12"/>
                  </a:lnTo>
                  <a:lnTo>
                    <a:pt x="75" y="26"/>
                  </a:lnTo>
                  <a:lnTo>
                    <a:pt x="79" y="44"/>
                  </a:lnTo>
                  <a:lnTo>
                    <a:pt x="75" y="61"/>
                  </a:lnTo>
                  <a:lnTo>
                    <a:pt x="68" y="79"/>
                  </a:lnTo>
                  <a:lnTo>
                    <a:pt x="54" y="91"/>
                  </a:lnTo>
                  <a:lnTo>
                    <a:pt x="59" y="84"/>
                  </a:lnTo>
                  <a:lnTo>
                    <a:pt x="59" y="75"/>
                  </a:lnTo>
                  <a:lnTo>
                    <a:pt x="58" y="63"/>
                  </a:lnTo>
                  <a:lnTo>
                    <a:pt x="56" y="63"/>
                  </a:lnTo>
                  <a:lnTo>
                    <a:pt x="56" y="65"/>
                  </a:lnTo>
                  <a:lnTo>
                    <a:pt x="54" y="67"/>
                  </a:lnTo>
                  <a:lnTo>
                    <a:pt x="52" y="67"/>
                  </a:lnTo>
                  <a:lnTo>
                    <a:pt x="52" y="67"/>
                  </a:lnTo>
                  <a:lnTo>
                    <a:pt x="51" y="65"/>
                  </a:lnTo>
                  <a:lnTo>
                    <a:pt x="49" y="61"/>
                  </a:lnTo>
                  <a:lnTo>
                    <a:pt x="49" y="56"/>
                  </a:lnTo>
                  <a:lnTo>
                    <a:pt x="45" y="42"/>
                  </a:lnTo>
                  <a:lnTo>
                    <a:pt x="40" y="33"/>
                  </a:lnTo>
                  <a:lnTo>
                    <a:pt x="31" y="31"/>
                  </a:lnTo>
                  <a:lnTo>
                    <a:pt x="23" y="30"/>
                  </a:lnTo>
                  <a:lnTo>
                    <a:pt x="12" y="30"/>
                  </a:lnTo>
                  <a:lnTo>
                    <a:pt x="10" y="30"/>
                  </a:lnTo>
                  <a:lnTo>
                    <a:pt x="7" y="28"/>
                  </a:lnTo>
                  <a:lnTo>
                    <a:pt x="5" y="28"/>
                  </a:lnTo>
                  <a:lnTo>
                    <a:pt x="3" y="28"/>
                  </a:lnTo>
                  <a:lnTo>
                    <a:pt x="2" y="28"/>
                  </a:lnTo>
                  <a:lnTo>
                    <a:pt x="0" y="31"/>
                  </a:lnTo>
                  <a:lnTo>
                    <a:pt x="7" y="14"/>
                  </a:lnTo>
                  <a:lnTo>
                    <a:pt x="19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C216"/>
            </a:solidFill>
            <a:ln w="0">
              <a:solidFill>
                <a:srgbClr val="FFC21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8"/>
            <p:cNvSpPr>
              <a:spLocks/>
            </p:cNvSpPr>
            <p:nvPr/>
          </p:nvSpPr>
          <p:spPr bwMode="auto">
            <a:xfrm>
              <a:off x="2200275" y="4976813"/>
              <a:ext cx="25400" cy="41275"/>
            </a:xfrm>
            <a:custGeom>
              <a:avLst/>
              <a:gdLst>
                <a:gd name="T0" fmla="*/ 9 w 16"/>
                <a:gd name="T1" fmla="*/ 0 h 26"/>
                <a:gd name="T2" fmla="*/ 12 w 16"/>
                <a:gd name="T3" fmla="*/ 2 h 26"/>
                <a:gd name="T4" fmla="*/ 14 w 16"/>
                <a:gd name="T5" fmla="*/ 5 h 26"/>
                <a:gd name="T6" fmla="*/ 16 w 16"/>
                <a:gd name="T7" fmla="*/ 9 h 26"/>
                <a:gd name="T8" fmla="*/ 16 w 16"/>
                <a:gd name="T9" fmla="*/ 14 h 26"/>
                <a:gd name="T10" fmla="*/ 14 w 16"/>
                <a:gd name="T11" fmla="*/ 19 h 26"/>
                <a:gd name="T12" fmla="*/ 12 w 16"/>
                <a:gd name="T13" fmla="*/ 24 h 26"/>
                <a:gd name="T14" fmla="*/ 9 w 16"/>
                <a:gd name="T15" fmla="*/ 26 h 26"/>
                <a:gd name="T16" fmla="*/ 7 w 16"/>
                <a:gd name="T17" fmla="*/ 26 h 26"/>
                <a:gd name="T18" fmla="*/ 4 w 16"/>
                <a:gd name="T19" fmla="*/ 26 h 26"/>
                <a:gd name="T20" fmla="*/ 2 w 16"/>
                <a:gd name="T21" fmla="*/ 23 h 26"/>
                <a:gd name="T22" fmla="*/ 0 w 16"/>
                <a:gd name="T23" fmla="*/ 17 h 26"/>
                <a:gd name="T24" fmla="*/ 0 w 16"/>
                <a:gd name="T25" fmla="*/ 12 h 26"/>
                <a:gd name="T26" fmla="*/ 2 w 16"/>
                <a:gd name="T27" fmla="*/ 7 h 26"/>
                <a:gd name="T28" fmla="*/ 4 w 16"/>
                <a:gd name="T29" fmla="*/ 3 h 26"/>
                <a:gd name="T30" fmla="*/ 7 w 16"/>
                <a:gd name="T31" fmla="*/ 0 h 26"/>
                <a:gd name="T32" fmla="*/ 9 w 16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26">
                  <a:moveTo>
                    <a:pt x="9" y="0"/>
                  </a:moveTo>
                  <a:lnTo>
                    <a:pt x="12" y="2"/>
                  </a:lnTo>
                  <a:lnTo>
                    <a:pt x="14" y="5"/>
                  </a:lnTo>
                  <a:lnTo>
                    <a:pt x="16" y="9"/>
                  </a:lnTo>
                  <a:lnTo>
                    <a:pt x="16" y="14"/>
                  </a:lnTo>
                  <a:lnTo>
                    <a:pt x="14" y="19"/>
                  </a:lnTo>
                  <a:lnTo>
                    <a:pt x="12" y="24"/>
                  </a:lnTo>
                  <a:lnTo>
                    <a:pt x="9" y="26"/>
                  </a:lnTo>
                  <a:lnTo>
                    <a:pt x="7" y="26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2" y="7"/>
                  </a:lnTo>
                  <a:lnTo>
                    <a:pt x="4" y="3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2D692"/>
            </a:solidFill>
            <a:ln w="0">
              <a:solidFill>
                <a:srgbClr val="F2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9"/>
            <p:cNvSpPr>
              <a:spLocks/>
            </p:cNvSpPr>
            <p:nvPr/>
          </p:nvSpPr>
          <p:spPr bwMode="auto">
            <a:xfrm>
              <a:off x="2236788" y="5118101"/>
              <a:ext cx="77788" cy="209550"/>
            </a:xfrm>
            <a:custGeom>
              <a:avLst/>
              <a:gdLst>
                <a:gd name="T0" fmla="*/ 28 w 49"/>
                <a:gd name="T1" fmla="*/ 0 h 132"/>
                <a:gd name="T2" fmla="*/ 35 w 49"/>
                <a:gd name="T3" fmla="*/ 11 h 132"/>
                <a:gd name="T4" fmla="*/ 38 w 49"/>
                <a:gd name="T5" fmla="*/ 21 h 132"/>
                <a:gd name="T6" fmla="*/ 40 w 49"/>
                <a:gd name="T7" fmla="*/ 30 h 132"/>
                <a:gd name="T8" fmla="*/ 49 w 49"/>
                <a:gd name="T9" fmla="*/ 88 h 132"/>
                <a:gd name="T10" fmla="*/ 44 w 49"/>
                <a:gd name="T11" fmla="*/ 97 h 132"/>
                <a:gd name="T12" fmla="*/ 16 w 49"/>
                <a:gd name="T13" fmla="*/ 132 h 132"/>
                <a:gd name="T14" fmla="*/ 0 w 49"/>
                <a:gd name="T15" fmla="*/ 19 h 132"/>
                <a:gd name="T16" fmla="*/ 0 w 49"/>
                <a:gd name="T17" fmla="*/ 19 h 132"/>
                <a:gd name="T18" fmla="*/ 28 w 49"/>
                <a:gd name="T19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132">
                  <a:moveTo>
                    <a:pt x="28" y="0"/>
                  </a:moveTo>
                  <a:lnTo>
                    <a:pt x="35" y="11"/>
                  </a:lnTo>
                  <a:lnTo>
                    <a:pt x="38" y="21"/>
                  </a:lnTo>
                  <a:lnTo>
                    <a:pt x="40" y="30"/>
                  </a:lnTo>
                  <a:lnTo>
                    <a:pt x="49" y="88"/>
                  </a:lnTo>
                  <a:lnTo>
                    <a:pt x="44" y="97"/>
                  </a:lnTo>
                  <a:lnTo>
                    <a:pt x="16" y="13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1F0000"/>
            </a:solidFill>
            <a:ln w="0">
              <a:solidFill>
                <a:srgbClr val="1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0"/>
            <p:cNvSpPr>
              <a:spLocks/>
            </p:cNvSpPr>
            <p:nvPr/>
          </p:nvSpPr>
          <p:spPr bwMode="auto">
            <a:xfrm>
              <a:off x="2206625" y="5114926"/>
              <a:ext cx="74613" cy="254000"/>
            </a:xfrm>
            <a:custGeom>
              <a:avLst/>
              <a:gdLst>
                <a:gd name="T0" fmla="*/ 29 w 47"/>
                <a:gd name="T1" fmla="*/ 0 h 160"/>
                <a:gd name="T2" fmla="*/ 47 w 47"/>
                <a:gd name="T3" fmla="*/ 2 h 160"/>
                <a:gd name="T4" fmla="*/ 43 w 47"/>
                <a:gd name="T5" fmla="*/ 9 h 160"/>
                <a:gd name="T6" fmla="*/ 40 w 47"/>
                <a:gd name="T7" fmla="*/ 18 h 160"/>
                <a:gd name="T8" fmla="*/ 38 w 47"/>
                <a:gd name="T9" fmla="*/ 34 h 160"/>
                <a:gd name="T10" fmla="*/ 38 w 47"/>
                <a:gd name="T11" fmla="*/ 49 h 160"/>
                <a:gd name="T12" fmla="*/ 36 w 47"/>
                <a:gd name="T13" fmla="*/ 72 h 160"/>
                <a:gd name="T14" fmla="*/ 36 w 47"/>
                <a:gd name="T15" fmla="*/ 100 h 160"/>
                <a:gd name="T16" fmla="*/ 36 w 47"/>
                <a:gd name="T17" fmla="*/ 128 h 160"/>
                <a:gd name="T18" fmla="*/ 36 w 47"/>
                <a:gd name="T19" fmla="*/ 130 h 160"/>
                <a:gd name="T20" fmla="*/ 33 w 47"/>
                <a:gd name="T21" fmla="*/ 135 h 160"/>
                <a:gd name="T22" fmla="*/ 3 w 47"/>
                <a:gd name="T23" fmla="*/ 160 h 160"/>
                <a:gd name="T24" fmla="*/ 1 w 47"/>
                <a:gd name="T25" fmla="*/ 158 h 160"/>
                <a:gd name="T26" fmla="*/ 0 w 47"/>
                <a:gd name="T27" fmla="*/ 156 h 160"/>
                <a:gd name="T28" fmla="*/ 10 w 47"/>
                <a:gd name="T29" fmla="*/ 20 h 160"/>
                <a:gd name="T30" fmla="*/ 29 w 47"/>
                <a:gd name="T3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" h="160">
                  <a:moveTo>
                    <a:pt x="29" y="0"/>
                  </a:moveTo>
                  <a:lnTo>
                    <a:pt x="47" y="2"/>
                  </a:lnTo>
                  <a:lnTo>
                    <a:pt x="43" y="9"/>
                  </a:lnTo>
                  <a:lnTo>
                    <a:pt x="40" y="18"/>
                  </a:lnTo>
                  <a:lnTo>
                    <a:pt x="38" y="34"/>
                  </a:lnTo>
                  <a:lnTo>
                    <a:pt x="38" y="49"/>
                  </a:lnTo>
                  <a:lnTo>
                    <a:pt x="36" y="72"/>
                  </a:lnTo>
                  <a:lnTo>
                    <a:pt x="36" y="100"/>
                  </a:lnTo>
                  <a:lnTo>
                    <a:pt x="36" y="128"/>
                  </a:lnTo>
                  <a:lnTo>
                    <a:pt x="36" y="130"/>
                  </a:lnTo>
                  <a:lnTo>
                    <a:pt x="33" y="135"/>
                  </a:lnTo>
                  <a:lnTo>
                    <a:pt x="3" y="160"/>
                  </a:lnTo>
                  <a:lnTo>
                    <a:pt x="1" y="158"/>
                  </a:lnTo>
                  <a:lnTo>
                    <a:pt x="0" y="156"/>
                  </a:lnTo>
                  <a:lnTo>
                    <a:pt x="10" y="2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1F0000"/>
            </a:solidFill>
            <a:ln w="0">
              <a:solidFill>
                <a:srgbClr val="1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5663992" y="2656973"/>
            <a:ext cx="2165944" cy="2082296"/>
            <a:chOff x="2417763" y="4659313"/>
            <a:chExt cx="792163" cy="798513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2417763" y="4659313"/>
              <a:ext cx="792163" cy="792163"/>
            </a:xfrm>
            <a:custGeom>
              <a:avLst/>
              <a:gdLst>
                <a:gd name="T0" fmla="*/ 248 w 499"/>
                <a:gd name="T1" fmla="*/ 0 h 499"/>
                <a:gd name="T2" fmla="*/ 299 w 499"/>
                <a:gd name="T3" fmla="*/ 4 h 499"/>
                <a:gd name="T4" fmla="*/ 346 w 499"/>
                <a:gd name="T5" fmla="*/ 19 h 499"/>
                <a:gd name="T6" fmla="*/ 389 w 499"/>
                <a:gd name="T7" fmla="*/ 42 h 499"/>
                <a:gd name="T8" fmla="*/ 425 w 499"/>
                <a:gd name="T9" fmla="*/ 72 h 499"/>
                <a:gd name="T10" fmla="*/ 457 w 499"/>
                <a:gd name="T11" fmla="*/ 110 h 499"/>
                <a:gd name="T12" fmla="*/ 480 w 499"/>
                <a:gd name="T13" fmla="*/ 152 h 499"/>
                <a:gd name="T14" fmla="*/ 494 w 499"/>
                <a:gd name="T15" fmla="*/ 200 h 499"/>
                <a:gd name="T16" fmla="*/ 499 w 499"/>
                <a:gd name="T17" fmla="*/ 249 h 499"/>
                <a:gd name="T18" fmla="*/ 494 w 499"/>
                <a:gd name="T19" fmla="*/ 300 h 499"/>
                <a:gd name="T20" fmla="*/ 480 w 499"/>
                <a:gd name="T21" fmla="*/ 347 h 499"/>
                <a:gd name="T22" fmla="*/ 457 w 499"/>
                <a:gd name="T23" fmla="*/ 389 h 499"/>
                <a:gd name="T24" fmla="*/ 425 w 499"/>
                <a:gd name="T25" fmla="*/ 426 h 499"/>
                <a:gd name="T26" fmla="*/ 389 w 499"/>
                <a:gd name="T27" fmla="*/ 457 h 499"/>
                <a:gd name="T28" fmla="*/ 346 w 499"/>
                <a:gd name="T29" fmla="*/ 480 h 499"/>
                <a:gd name="T30" fmla="*/ 299 w 499"/>
                <a:gd name="T31" fmla="*/ 494 h 499"/>
                <a:gd name="T32" fmla="*/ 248 w 499"/>
                <a:gd name="T33" fmla="*/ 499 h 499"/>
                <a:gd name="T34" fmla="*/ 199 w 499"/>
                <a:gd name="T35" fmla="*/ 494 h 499"/>
                <a:gd name="T36" fmla="*/ 152 w 499"/>
                <a:gd name="T37" fmla="*/ 480 h 499"/>
                <a:gd name="T38" fmla="*/ 110 w 499"/>
                <a:gd name="T39" fmla="*/ 457 h 499"/>
                <a:gd name="T40" fmla="*/ 72 w 499"/>
                <a:gd name="T41" fmla="*/ 426 h 499"/>
                <a:gd name="T42" fmla="*/ 42 w 499"/>
                <a:gd name="T43" fmla="*/ 389 h 499"/>
                <a:gd name="T44" fmla="*/ 19 w 499"/>
                <a:gd name="T45" fmla="*/ 347 h 499"/>
                <a:gd name="T46" fmla="*/ 3 w 499"/>
                <a:gd name="T47" fmla="*/ 300 h 499"/>
                <a:gd name="T48" fmla="*/ 0 w 499"/>
                <a:gd name="T49" fmla="*/ 249 h 499"/>
                <a:gd name="T50" fmla="*/ 3 w 499"/>
                <a:gd name="T51" fmla="*/ 200 h 499"/>
                <a:gd name="T52" fmla="*/ 19 w 499"/>
                <a:gd name="T53" fmla="*/ 152 h 499"/>
                <a:gd name="T54" fmla="*/ 42 w 499"/>
                <a:gd name="T55" fmla="*/ 110 h 499"/>
                <a:gd name="T56" fmla="*/ 72 w 499"/>
                <a:gd name="T57" fmla="*/ 72 h 499"/>
                <a:gd name="T58" fmla="*/ 110 w 499"/>
                <a:gd name="T59" fmla="*/ 42 h 499"/>
                <a:gd name="T60" fmla="*/ 152 w 499"/>
                <a:gd name="T61" fmla="*/ 19 h 499"/>
                <a:gd name="T62" fmla="*/ 199 w 499"/>
                <a:gd name="T63" fmla="*/ 4 h 499"/>
                <a:gd name="T64" fmla="*/ 248 w 499"/>
                <a:gd name="T65" fmla="*/ 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9" h="499">
                  <a:moveTo>
                    <a:pt x="248" y="0"/>
                  </a:moveTo>
                  <a:lnTo>
                    <a:pt x="299" y="4"/>
                  </a:lnTo>
                  <a:lnTo>
                    <a:pt x="346" y="19"/>
                  </a:lnTo>
                  <a:lnTo>
                    <a:pt x="389" y="42"/>
                  </a:lnTo>
                  <a:lnTo>
                    <a:pt x="425" y="72"/>
                  </a:lnTo>
                  <a:lnTo>
                    <a:pt x="457" y="110"/>
                  </a:lnTo>
                  <a:lnTo>
                    <a:pt x="480" y="152"/>
                  </a:lnTo>
                  <a:lnTo>
                    <a:pt x="494" y="200"/>
                  </a:lnTo>
                  <a:lnTo>
                    <a:pt x="499" y="249"/>
                  </a:lnTo>
                  <a:lnTo>
                    <a:pt x="494" y="300"/>
                  </a:lnTo>
                  <a:lnTo>
                    <a:pt x="480" y="347"/>
                  </a:lnTo>
                  <a:lnTo>
                    <a:pt x="457" y="389"/>
                  </a:lnTo>
                  <a:lnTo>
                    <a:pt x="425" y="426"/>
                  </a:lnTo>
                  <a:lnTo>
                    <a:pt x="389" y="457"/>
                  </a:lnTo>
                  <a:lnTo>
                    <a:pt x="346" y="480"/>
                  </a:lnTo>
                  <a:lnTo>
                    <a:pt x="299" y="494"/>
                  </a:lnTo>
                  <a:lnTo>
                    <a:pt x="248" y="499"/>
                  </a:lnTo>
                  <a:lnTo>
                    <a:pt x="199" y="494"/>
                  </a:lnTo>
                  <a:lnTo>
                    <a:pt x="152" y="480"/>
                  </a:lnTo>
                  <a:lnTo>
                    <a:pt x="110" y="457"/>
                  </a:lnTo>
                  <a:lnTo>
                    <a:pt x="72" y="426"/>
                  </a:lnTo>
                  <a:lnTo>
                    <a:pt x="42" y="389"/>
                  </a:lnTo>
                  <a:lnTo>
                    <a:pt x="19" y="347"/>
                  </a:lnTo>
                  <a:lnTo>
                    <a:pt x="3" y="300"/>
                  </a:lnTo>
                  <a:lnTo>
                    <a:pt x="0" y="249"/>
                  </a:lnTo>
                  <a:lnTo>
                    <a:pt x="3" y="200"/>
                  </a:lnTo>
                  <a:lnTo>
                    <a:pt x="19" y="152"/>
                  </a:lnTo>
                  <a:lnTo>
                    <a:pt x="42" y="110"/>
                  </a:lnTo>
                  <a:lnTo>
                    <a:pt x="72" y="72"/>
                  </a:lnTo>
                  <a:lnTo>
                    <a:pt x="110" y="42"/>
                  </a:lnTo>
                  <a:lnTo>
                    <a:pt x="152" y="19"/>
                  </a:lnTo>
                  <a:lnTo>
                    <a:pt x="199" y="4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47FD97"/>
            </a:solidFill>
            <a:ln w="0">
              <a:solidFill>
                <a:srgbClr val="47FD9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1"/>
            <p:cNvSpPr>
              <a:spLocks/>
            </p:cNvSpPr>
            <p:nvPr/>
          </p:nvSpPr>
          <p:spPr bwMode="auto">
            <a:xfrm>
              <a:off x="2962275" y="5068888"/>
              <a:ext cx="74613" cy="157163"/>
            </a:xfrm>
            <a:custGeom>
              <a:avLst/>
              <a:gdLst>
                <a:gd name="T0" fmla="*/ 23 w 47"/>
                <a:gd name="T1" fmla="*/ 0 h 99"/>
                <a:gd name="T2" fmla="*/ 31 w 47"/>
                <a:gd name="T3" fmla="*/ 0 h 99"/>
                <a:gd name="T4" fmla="*/ 37 w 47"/>
                <a:gd name="T5" fmla="*/ 5 h 99"/>
                <a:gd name="T6" fmla="*/ 40 w 47"/>
                <a:gd name="T7" fmla="*/ 24 h 99"/>
                <a:gd name="T8" fmla="*/ 44 w 47"/>
                <a:gd name="T9" fmla="*/ 52 h 99"/>
                <a:gd name="T10" fmla="*/ 47 w 47"/>
                <a:gd name="T11" fmla="*/ 84 h 99"/>
                <a:gd name="T12" fmla="*/ 47 w 47"/>
                <a:gd name="T13" fmla="*/ 87 h 99"/>
                <a:gd name="T14" fmla="*/ 46 w 47"/>
                <a:gd name="T15" fmla="*/ 89 h 99"/>
                <a:gd name="T16" fmla="*/ 42 w 47"/>
                <a:gd name="T17" fmla="*/ 92 h 99"/>
                <a:gd name="T18" fmla="*/ 40 w 47"/>
                <a:gd name="T19" fmla="*/ 92 h 99"/>
                <a:gd name="T20" fmla="*/ 38 w 47"/>
                <a:gd name="T21" fmla="*/ 94 h 99"/>
                <a:gd name="T22" fmla="*/ 24 w 47"/>
                <a:gd name="T23" fmla="*/ 98 h 99"/>
                <a:gd name="T24" fmla="*/ 9 w 47"/>
                <a:gd name="T25" fmla="*/ 99 h 99"/>
                <a:gd name="T26" fmla="*/ 0 w 47"/>
                <a:gd name="T27" fmla="*/ 5 h 99"/>
                <a:gd name="T28" fmla="*/ 0 w 47"/>
                <a:gd name="T29" fmla="*/ 5 h 99"/>
                <a:gd name="T30" fmla="*/ 12 w 47"/>
                <a:gd name="T31" fmla="*/ 1 h 99"/>
                <a:gd name="T32" fmla="*/ 23 w 47"/>
                <a:gd name="T33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7" h="99">
                  <a:moveTo>
                    <a:pt x="23" y="0"/>
                  </a:moveTo>
                  <a:lnTo>
                    <a:pt x="31" y="0"/>
                  </a:lnTo>
                  <a:lnTo>
                    <a:pt x="37" y="5"/>
                  </a:lnTo>
                  <a:lnTo>
                    <a:pt x="40" y="24"/>
                  </a:lnTo>
                  <a:lnTo>
                    <a:pt x="44" y="52"/>
                  </a:lnTo>
                  <a:lnTo>
                    <a:pt x="47" y="84"/>
                  </a:lnTo>
                  <a:lnTo>
                    <a:pt x="47" y="87"/>
                  </a:lnTo>
                  <a:lnTo>
                    <a:pt x="46" y="89"/>
                  </a:lnTo>
                  <a:lnTo>
                    <a:pt x="42" y="92"/>
                  </a:lnTo>
                  <a:lnTo>
                    <a:pt x="40" y="92"/>
                  </a:lnTo>
                  <a:lnTo>
                    <a:pt x="38" y="94"/>
                  </a:lnTo>
                  <a:lnTo>
                    <a:pt x="24" y="98"/>
                  </a:lnTo>
                  <a:lnTo>
                    <a:pt x="9" y="99"/>
                  </a:lnTo>
                  <a:lnTo>
                    <a:pt x="0" y="5"/>
                  </a:lnTo>
                  <a:lnTo>
                    <a:pt x="0" y="5"/>
                  </a:lnTo>
                  <a:lnTo>
                    <a:pt x="12" y="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173233"/>
            </a:solidFill>
            <a:ln w="0">
              <a:solidFill>
                <a:srgbClr val="1732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2"/>
            <p:cNvSpPr>
              <a:spLocks/>
            </p:cNvSpPr>
            <p:nvPr/>
          </p:nvSpPr>
          <p:spPr bwMode="auto">
            <a:xfrm>
              <a:off x="2820988" y="5065713"/>
              <a:ext cx="71438" cy="160338"/>
            </a:xfrm>
            <a:custGeom>
              <a:avLst/>
              <a:gdLst>
                <a:gd name="T0" fmla="*/ 22 w 45"/>
                <a:gd name="T1" fmla="*/ 0 h 101"/>
                <a:gd name="T2" fmla="*/ 33 w 45"/>
                <a:gd name="T3" fmla="*/ 3 h 101"/>
                <a:gd name="T4" fmla="*/ 45 w 45"/>
                <a:gd name="T5" fmla="*/ 7 h 101"/>
                <a:gd name="T6" fmla="*/ 45 w 45"/>
                <a:gd name="T7" fmla="*/ 7 h 101"/>
                <a:gd name="T8" fmla="*/ 36 w 45"/>
                <a:gd name="T9" fmla="*/ 101 h 101"/>
                <a:gd name="T10" fmla="*/ 28 w 45"/>
                <a:gd name="T11" fmla="*/ 100 h 101"/>
                <a:gd name="T12" fmla="*/ 19 w 45"/>
                <a:gd name="T13" fmla="*/ 98 h 101"/>
                <a:gd name="T14" fmla="*/ 10 w 45"/>
                <a:gd name="T15" fmla="*/ 96 h 101"/>
                <a:gd name="T16" fmla="*/ 7 w 45"/>
                <a:gd name="T17" fmla="*/ 96 h 101"/>
                <a:gd name="T18" fmla="*/ 5 w 45"/>
                <a:gd name="T19" fmla="*/ 94 h 101"/>
                <a:gd name="T20" fmla="*/ 1 w 45"/>
                <a:gd name="T21" fmla="*/ 91 h 101"/>
                <a:gd name="T22" fmla="*/ 0 w 45"/>
                <a:gd name="T23" fmla="*/ 89 h 101"/>
                <a:gd name="T24" fmla="*/ 0 w 45"/>
                <a:gd name="T25" fmla="*/ 84 h 101"/>
                <a:gd name="T26" fmla="*/ 3 w 45"/>
                <a:gd name="T27" fmla="*/ 54 h 101"/>
                <a:gd name="T28" fmla="*/ 7 w 45"/>
                <a:gd name="T29" fmla="*/ 26 h 101"/>
                <a:gd name="T30" fmla="*/ 10 w 45"/>
                <a:gd name="T31" fmla="*/ 7 h 101"/>
                <a:gd name="T32" fmla="*/ 15 w 45"/>
                <a:gd name="T33" fmla="*/ 0 h 101"/>
                <a:gd name="T34" fmla="*/ 22 w 45"/>
                <a:gd name="T35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" h="101">
                  <a:moveTo>
                    <a:pt x="22" y="0"/>
                  </a:moveTo>
                  <a:lnTo>
                    <a:pt x="33" y="3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36" y="101"/>
                  </a:lnTo>
                  <a:lnTo>
                    <a:pt x="28" y="100"/>
                  </a:lnTo>
                  <a:lnTo>
                    <a:pt x="19" y="98"/>
                  </a:lnTo>
                  <a:lnTo>
                    <a:pt x="10" y="96"/>
                  </a:lnTo>
                  <a:lnTo>
                    <a:pt x="7" y="96"/>
                  </a:lnTo>
                  <a:lnTo>
                    <a:pt x="5" y="94"/>
                  </a:lnTo>
                  <a:lnTo>
                    <a:pt x="1" y="91"/>
                  </a:lnTo>
                  <a:lnTo>
                    <a:pt x="0" y="89"/>
                  </a:lnTo>
                  <a:lnTo>
                    <a:pt x="0" y="84"/>
                  </a:lnTo>
                  <a:lnTo>
                    <a:pt x="3" y="54"/>
                  </a:lnTo>
                  <a:lnTo>
                    <a:pt x="7" y="26"/>
                  </a:lnTo>
                  <a:lnTo>
                    <a:pt x="10" y="7"/>
                  </a:lnTo>
                  <a:lnTo>
                    <a:pt x="15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173233"/>
            </a:solidFill>
            <a:ln w="0">
              <a:solidFill>
                <a:srgbClr val="1732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3"/>
            <p:cNvSpPr>
              <a:spLocks/>
            </p:cNvSpPr>
            <p:nvPr/>
          </p:nvSpPr>
          <p:spPr bwMode="auto">
            <a:xfrm>
              <a:off x="2870200" y="5224463"/>
              <a:ext cx="114300" cy="4763"/>
            </a:xfrm>
            <a:custGeom>
              <a:avLst/>
              <a:gdLst>
                <a:gd name="T0" fmla="*/ 0 w 72"/>
                <a:gd name="T1" fmla="*/ 0 h 3"/>
                <a:gd name="T2" fmla="*/ 72 w 72"/>
                <a:gd name="T3" fmla="*/ 0 h 3"/>
                <a:gd name="T4" fmla="*/ 72 w 72"/>
                <a:gd name="T5" fmla="*/ 0 h 3"/>
                <a:gd name="T6" fmla="*/ 37 w 72"/>
                <a:gd name="T7" fmla="*/ 3 h 3"/>
                <a:gd name="T8" fmla="*/ 0 w 72"/>
                <a:gd name="T9" fmla="*/ 0 h 3"/>
                <a:gd name="T10" fmla="*/ 0 w 72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3">
                  <a:moveTo>
                    <a:pt x="0" y="0"/>
                  </a:moveTo>
                  <a:lnTo>
                    <a:pt x="72" y="0"/>
                  </a:lnTo>
                  <a:lnTo>
                    <a:pt x="72" y="0"/>
                  </a:lnTo>
                  <a:lnTo>
                    <a:pt x="37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194"/>
            </a:solidFill>
            <a:ln w="0">
              <a:solidFill>
                <a:srgbClr val="0041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4"/>
            <p:cNvSpPr>
              <a:spLocks/>
            </p:cNvSpPr>
            <p:nvPr/>
          </p:nvSpPr>
          <p:spPr bwMode="auto">
            <a:xfrm>
              <a:off x="2836863" y="5040313"/>
              <a:ext cx="184150" cy="188913"/>
            </a:xfrm>
            <a:custGeom>
              <a:avLst/>
              <a:gdLst>
                <a:gd name="T0" fmla="*/ 68 w 116"/>
                <a:gd name="T1" fmla="*/ 0 h 119"/>
                <a:gd name="T2" fmla="*/ 79 w 116"/>
                <a:gd name="T3" fmla="*/ 4 h 119"/>
                <a:gd name="T4" fmla="*/ 93 w 116"/>
                <a:gd name="T5" fmla="*/ 7 h 119"/>
                <a:gd name="T6" fmla="*/ 107 w 116"/>
                <a:gd name="T7" fmla="*/ 14 h 119"/>
                <a:gd name="T8" fmla="*/ 116 w 116"/>
                <a:gd name="T9" fmla="*/ 21 h 119"/>
                <a:gd name="T10" fmla="*/ 112 w 116"/>
                <a:gd name="T11" fmla="*/ 32 h 119"/>
                <a:gd name="T12" fmla="*/ 109 w 116"/>
                <a:gd name="T13" fmla="*/ 49 h 119"/>
                <a:gd name="T14" fmla="*/ 105 w 116"/>
                <a:gd name="T15" fmla="*/ 68 h 119"/>
                <a:gd name="T16" fmla="*/ 102 w 116"/>
                <a:gd name="T17" fmla="*/ 88 h 119"/>
                <a:gd name="T18" fmla="*/ 100 w 116"/>
                <a:gd name="T19" fmla="*/ 105 h 119"/>
                <a:gd name="T20" fmla="*/ 102 w 116"/>
                <a:gd name="T21" fmla="*/ 116 h 119"/>
                <a:gd name="T22" fmla="*/ 82 w 116"/>
                <a:gd name="T23" fmla="*/ 117 h 119"/>
                <a:gd name="T24" fmla="*/ 58 w 116"/>
                <a:gd name="T25" fmla="*/ 119 h 119"/>
                <a:gd name="T26" fmla="*/ 33 w 116"/>
                <a:gd name="T27" fmla="*/ 117 h 119"/>
                <a:gd name="T28" fmla="*/ 12 w 116"/>
                <a:gd name="T29" fmla="*/ 116 h 119"/>
                <a:gd name="T30" fmla="*/ 14 w 116"/>
                <a:gd name="T31" fmla="*/ 103 h 119"/>
                <a:gd name="T32" fmla="*/ 12 w 116"/>
                <a:gd name="T33" fmla="*/ 88 h 119"/>
                <a:gd name="T34" fmla="*/ 11 w 116"/>
                <a:gd name="T35" fmla="*/ 68 h 119"/>
                <a:gd name="T36" fmla="*/ 7 w 116"/>
                <a:gd name="T37" fmla="*/ 49 h 119"/>
                <a:gd name="T38" fmla="*/ 4 w 116"/>
                <a:gd name="T39" fmla="*/ 32 h 119"/>
                <a:gd name="T40" fmla="*/ 0 w 116"/>
                <a:gd name="T41" fmla="*/ 23 h 119"/>
                <a:gd name="T42" fmla="*/ 5 w 116"/>
                <a:gd name="T43" fmla="*/ 16 h 119"/>
                <a:gd name="T44" fmla="*/ 16 w 116"/>
                <a:gd name="T45" fmla="*/ 11 h 119"/>
                <a:gd name="T46" fmla="*/ 26 w 116"/>
                <a:gd name="T47" fmla="*/ 7 h 119"/>
                <a:gd name="T48" fmla="*/ 37 w 116"/>
                <a:gd name="T49" fmla="*/ 4 h 119"/>
                <a:gd name="T50" fmla="*/ 46 w 116"/>
                <a:gd name="T51" fmla="*/ 0 h 119"/>
                <a:gd name="T52" fmla="*/ 49 w 116"/>
                <a:gd name="T53" fmla="*/ 2 h 119"/>
                <a:gd name="T54" fmla="*/ 53 w 116"/>
                <a:gd name="T55" fmla="*/ 4 h 119"/>
                <a:gd name="T56" fmla="*/ 58 w 116"/>
                <a:gd name="T57" fmla="*/ 4 h 119"/>
                <a:gd name="T58" fmla="*/ 61 w 116"/>
                <a:gd name="T59" fmla="*/ 4 h 119"/>
                <a:gd name="T60" fmla="*/ 65 w 116"/>
                <a:gd name="T61" fmla="*/ 2 h 119"/>
                <a:gd name="T62" fmla="*/ 68 w 116"/>
                <a:gd name="T6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6" h="119">
                  <a:moveTo>
                    <a:pt x="68" y="0"/>
                  </a:moveTo>
                  <a:lnTo>
                    <a:pt x="79" y="4"/>
                  </a:lnTo>
                  <a:lnTo>
                    <a:pt x="93" y="7"/>
                  </a:lnTo>
                  <a:lnTo>
                    <a:pt x="107" y="14"/>
                  </a:lnTo>
                  <a:lnTo>
                    <a:pt x="116" y="21"/>
                  </a:lnTo>
                  <a:lnTo>
                    <a:pt x="112" y="32"/>
                  </a:lnTo>
                  <a:lnTo>
                    <a:pt x="109" y="49"/>
                  </a:lnTo>
                  <a:lnTo>
                    <a:pt x="105" y="68"/>
                  </a:lnTo>
                  <a:lnTo>
                    <a:pt x="102" y="88"/>
                  </a:lnTo>
                  <a:lnTo>
                    <a:pt x="100" y="105"/>
                  </a:lnTo>
                  <a:lnTo>
                    <a:pt x="102" y="116"/>
                  </a:lnTo>
                  <a:lnTo>
                    <a:pt x="82" y="117"/>
                  </a:lnTo>
                  <a:lnTo>
                    <a:pt x="58" y="119"/>
                  </a:lnTo>
                  <a:lnTo>
                    <a:pt x="33" y="117"/>
                  </a:lnTo>
                  <a:lnTo>
                    <a:pt x="12" y="116"/>
                  </a:lnTo>
                  <a:lnTo>
                    <a:pt x="14" y="103"/>
                  </a:lnTo>
                  <a:lnTo>
                    <a:pt x="12" y="88"/>
                  </a:lnTo>
                  <a:lnTo>
                    <a:pt x="11" y="68"/>
                  </a:lnTo>
                  <a:lnTo>
                    <a:pt x="7" y="49"/>
                  </a:lnTo>
                  <a:lnTo>
                    <a:pt x="4" y="32"/>
                  </a:lnTo>
                  <a:lnTo>
                    <a:pt x="0" y="23"/>
                  </a:lnTo>
                  <a:lnTo>
                    <a:pt x="5" y="16"/>
                  </a:lnTo>
                  <a:lnTo>
                    <a:pt x="16" y="11"/>
                  </a:lnTo>
                  <a:lnTo>
                    <a:pt x="26" y="7"/>
                  </a:lnTo>
                  <a:lnTo>
                    <a:pt x="37" y="4"/>
                  </a:lnTo>
                  <a:lnTo>
                    <a:pt x="46" y="0"/>
                  </a:lnTo>
                  <a:lnTo>
                    <a:pt x="49" y="2"/>
                  </a:lnTo>
                  <a:lnTo>
                    <a:pt x="53" y="4"/>
                  </a:lnTo>
                  <a:lnTo>
                    <a:pt x="58" y="4"/>
                  </a:lnTo>
                  <a:lnTo>
                    <a:pt x="61" y="4"/>
                  </a:lnTo>
                  <a:lnTo>
                    <a:pt x="65" y="2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173233"/>
            </a:solidFill>
            <a:ln w="0">
              <a:solidFill>
                <a:srgbClr val="1732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5"/>
            <p:cNvSpPr>
              <a:spLocks/>
            </p:cNvSpPr>
            <p:nvPr/>
          </p:nvSpPr>
          <p:spPr bwMode="auto">
            <a:xfrm>
              <a:off x="2889250" y="5040313"/>
              <a:ext cx="76200" cy="147638"/>
            </a:xfrm>
            <a:custGeom>
              <a:avLst/>
              <a:gdLst>
                <a:gd name="T0" fmla="*/ 35 w 48"/>
                <a:gd name="T1" fmla="*/ 0 h 93"/>
                <a:gd name="T2" fmla="*/ 46 w 48"/>
                <a:gd name="T3" fmla="*/ 5 h 93"/>
                <a:gd name="T4" fmla="*/ 48 w 48"/>
                <a:gd name="T5" fmla="*/ 33 h 93"/>
                <a:gd name="T6" fmla="*/ 25 w 48"/>
                <a:gd name="T7" fmla="*/ 93 h 93"/>
                <a:gd name="T8" fmla="*/ 0 w 48"/>
                <a:gd name="T9" fmla="*/ 33 h 93"/>
                <a:gd name="T10" fmla="*/ 2 w 48"/>
                <a:gd name="T11" fmla="*/ 5 h 93"/>
                <a:gd name="T12" fmla="*/ 13 w 48"/>
                <a:gd name="T13" fmla="*/ 0 h 93"/>
                <a:gd name="T14" fmla="*/ 35 w 48"/>
                <a:gd name="T15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93">
                  <a:moveTo>
                    <a:pt x="35" y="0"/>
                  </a:moveTo>
                  <a:lnTo>
                    <a:pt x="46" y="5"/>
                  </a:lnTo>
                  <a:lnTo>
                    <a:pt x="48" y="33"/>
                  </a:lnTo>
                  <a:lnTo>
                    <a:pt x="25" y="93"/>
                  </a:lnTo>
                  <a:lnTo>
                    <a:pt x="0" y="33"/>
                  </a:lnTo>
                  <a:lnTo>
                    <a:pt x="2" y="5"/>
                  </a:lnTo>
                  <a:lnTo>
                    <a:pt x="13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6"/>
            <p:cNvSpPr>
              <a:spLocks noChangeArrowheads="1"/>
            </p:cNvSpPr>
            <p:nvPr/>
          </p:nvSpPr>
          <p:spPr bwMode="auto">
            <a:xfrm>
              <a:off x="2909888" y="5024438"/>
              <a:ext cx="34925" cy="38100"/>
            </a:xfrm>
            <a:prstGeom prst="rect">
              <a:avLst/>
            </a:pr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7"/>
            <p:cNvSpPr>
              <a:spLocks/>
            </p:cNvSpPr>
            <p:nvPr/>
          </p:nvSpPr>
          <p:spPr bwMode="auto">
            <a:xfrm>
              <a:off x="2921000" y="5059363"/>
              <a:ext cx="15875" cy="25400"/>
            </a:xfrm>
            <a:custGeom>
              <a:avLst/>
              <a:gdLst>
                <a:gd name="T0" fmla="*/ 5 w 10"/>
                <a:gd name="T1" fmla="*/ 0 h 16"/>
                <a:gd name="T2" fmla="*/ 10 w 10"/>
                <a:gd name="T3" fmla="*/ 13 h 16"/>
                <a:gd name="T4" fmla="*/ 8 w 10"/>
                <a:gd name="T5" fmla="*/ 16 h 16"/>
                <a:gd name="T6" fmla="*/ 1 w 10"/>
                <a:gd name="T7" fmla="*/ 16 h 16"/>
                <a:gd name="T8" fmla="*/ 0 w 10"/>
                <a:gd name="T9" fmla="*/ 13 h 16"/>
                <a:gd name="T10" fmla="*/ 5 w 1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6">
                  <a:moveTo>
                    <a:pt x="5" y="0"/>
                  </a:moveTo>
                  <a:lnTo>
                    <a:pt x="10" y="13"/>
                  </a:lnTo>
                  <a:lnTo>
                    <a:pt x="8" y="16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A31F"/>
            </a:solidFill>
            <a:ln w="0">
              <a:solidFill>
                <a:srgbClr val="FFA31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8"/>
            <p:cNvSpPr>
              <a:spLocks/>
            </p:cNvSpPr>
            <p:nvPr/>
          </p:nvSpPr>
          <p:spPr bwMode="auto">
            <a:xfrm>
              <a:off x="2898775" y="5040313"/>
              <a:ext cx="30163" cy="55563"/>
            </a:xfrm>
            <a:custGeom>
              <a:avLst/>
              <a:gdLst>
                <a:gd name="T0" fmla="*/ 7 w 19"/>
                <a:gd name="T1" fmla="*/ 0 h 35"/>
                <a:gd name="T2" fmla="*/ 19 w 19"/>
                <a:gd name="T3" fmla="*/ 12 h 35"/>
                <a:gd name="T4" fmla="*/ 10 w 19"/>
                <a:gd name="T5" fmla="*/ 35 h 35"/>
                <a:gd name="T6" fmla="*/ 0 w 19"/>
                <a:gd name="T7" fmla="*/ 4 h 35"/>
                <a:gd name="T8" fmla="*/ 7 w 19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5">
                  <a:moveTo>
                    <a:pt x="7" y="0"/>
                  </a:moveTo>
                  <a:lnTo>
                    <a:pt x="19" y="12"/>
                  </a:lnTo>
                  <a:lnTo>
                    <a:pt x="10" y="35"/>
                  </a:lnTo>
                  <a:lnTo>
                    <a:pt x="0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9"/>
            <p:cNvSpPr>
              <a:spLocks/>
            </p:cNvSpPr>
            <p:nvPr/>
          </p:nvSpPr>
          <p:spPr bwMode="auto">
            <a:xfrm>
              <a:off x="2928938" y="5040313"/>
              <a:ext cx="26988" cy="55563"/>
            </a:xfrm>
            <a:custGeom>
              <a:avLst/>
              <a:gdLst>
                <a:gd name="T0" fmla="*/ 10 w 17"/>
                <a:gd name="T1" fmla="*/ 0 h 35"/>
                <a:gd name="T2" fmla="*/ 17 w 17"/>
                <a:gd name="T3" fmla="*/ 4 h 35"/>
                <a:gd name="T4" fmla="*/ 7 w 17"/>
                <a:gd name="T5" fmla="*/ 35 h 35"/>
                <a:gd name="T6" fmla="*/ 0 w 17"/>
                <a:gd name="T7" fmla="*/ 12 h 35"/>
                <a:gd name="T8" fmla="*/ 10 w 17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35">
                  <a:moveTo>
                    <a:pt x="10" y="0"/>
                  </a:moveTo>
                  <a:lnTo>
                    <a:pt x="17" y="4"/>
                  </a:lnTo>
                  <a:lnTo>
                    <a:pt x="7" y="35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0"/>
            <p:cNvSpPr>
              <a:spLocks/>
            </p:cNvSpPr>
            <p:nvPr/>
          </p:nvSpPr>
          <p:spPr bwMode="auto">
            <a:xfrm>
              <a:off x="2914650" y="5099051"/>
              <a:ext cx="25400" cy="88900"/>
            </a:xfrm>
            <a:custGeom>
              <a:avLst/>
              <a:gdLst>
                <a:gd name="T0" fmla="*/ 5 w 16"/>
                <a:gd name="T1" fmla="*/ 0 h 56"/>
                <a:gd name="T2" fmla="*/ 12 w 16"/>
                <a:gd name="T3" fmla="*/ 0 h 56"/>
                <a:gd name="T4" fmla="*/ 16 w 16"/>
                <a:gd name="T5" fmla="*/ 38 h 56"/>
                <a:gd name="T6" fmla="*/ 9 w 16"/>
                <a:gd name="T7" fmla="*/ 56 h 56"/>
                <a:gd name="T8" fmla="*/ 0 w 16"/>
                <a:gd name="T9" fmla="*/ 38 h 56"/>
                <a:gd name="T10" fmla="*/ 5 w 16"/>
                <a:gd name="T1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56">
                  <a:moveTo>
                    <a:pt x="5" y="0"/>
                  </a:moveTo>
                  <a:lnTo>
                    <a:pt x="12" y="0"/>
                  </a:lnTo>
                  <a:lnTo>
                    <a:pt x="16" y="38"/>
                  </a:lnTo>
                  <a:lnTo>
                    <a:pt x="9" y="56"/>
                  </a:lnTo>
                  <a:lnTo>
                    <a:pt x="0" y="38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A31F"/>
            </a:solidFill>
            <a:ln w="0">
              <a:solidFill>
                <a:srgbClr val="FFA31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1"/>
            <p:cNvSpPr>
              <a:spLocks/>
            </p:cNvSpPr>
            <p:nvPr/>
          </p:nvSpPr>
          <p:spPr bwMode="auto">
            <a:xfrm>
              <a:off x="2898775" y="5040313"/>
              <a:ext cx="30163" cy="47625"/>
            </a:xfrm>
            <a:custGeom>
              <a:avLst/>
              <a:gdLst>
                <a:gd name="T0" fmla="*/ 7 w 19"/>
                <a:gd name="T1" fmla="*/ 0 h 30"/>
                <a:gd name="T2" fmla="*/ 19 w 19"/>
                <a:gd name="T3" fmla="*/ 12 h 30"/>
                <a:gd name="T4" fmla="*/ 10 w 19"/>
                <a:gd name="T5" fmla="*/ 30 h 30"/>
                <a:gd name="T6" fmla="*/ 0 w 19"/>
                <a:gd name="T7" fmla="*/ 4 h 30"/>
                <a:gd name="T8" fmla="*/ 7 w 19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0">
                  <a:moveTo>
                    <a:pt x="7" y="0"/>
                  </a:moveTo>
                  <a:lnTo>
                    <a:pt x="19" y="12"/>
                  </a:lnTo>
                  <a:lnTo>
                    <a:pt x="10" y="30"/>
                  </a:lnTo>
                  <a:lnTo>
                    <a:pt x="0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2"/>
            <p:cNvSpPr>
              <a:spLocks/>
            </p:cNvSpPr>
            <p:nvPr/>
          </p:nvSpPr>
          <p:spPr bwMode="auto">
            <a:xfrm>
              <a:off x="2928938" y="5040313"/>
              <a:ext cx="26988" cy="47625"/>
            </a:xfrm>
            <a:custGeom>
              <a:avLst/>
              <a:gdLst>
                <a:gd name="T0" fmla="*/ 10 w 17"/>
                <a:gd name="T1" fmla="*/ 0 h 30"/>
                <a:gd name="T2" fmla="*/ 17 w 17"/>
                <a:gd name="T3" fmla="*/ 4 h 30"/>
                <a:gd name="T4" fmla="*/ 9 w 17"/>
                <a:gd name="T5" fmla="*/ 30 h 30"/>
                <a:gd name="T6" fmla="*/ 0 w 17"/>
                <a:gd name="T7" fmla="*/ 12 h 30"/>
                <a:gd name="T8" fmla="*/ 10 w 17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30">
                  <a:moveTo>
                    <a:pt x="10" y="0"/>
                  </a:moveTo>
                  <a:lnTo>
                    <a:pt x="17" y="4"/>
                  </a:lnTo>
                  <a:lnTo>
                    <a:pt x="9" y="30"/>
                  </a:lnTo>
                  <a:lnTo>
                    <a:pt x="0" y="1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3"/>
            <p:cNvSpPr>
              <a:spLocks/>
            </p:cNvSpPr>
            <p:nvPr/>
          </p:nvSpPr>
          <p:spPr bwMode="auto">
            <a:xfrm>
              <a:off x="2921000" y="5084763"/>
              <a:ext cx="15875" cy="17463"/>
            </a:xfrm>
            <a:custGeom>
              <a:avLst/>
              <a:gdLst>
                <a:gd name="T0" fmla="*/ 1 w 10"/>
                <a:gd name="T1" fmla="*/ 0 h 11"/>
                <a:gd name="T2" fmla="*/ 8 w 10"/>
                <a:gd name="T3" fmla="*/ 0 h 11"/>
                <a:gd name="T4" fmla="*/ 10 w 10"/>
                <a:gd name="T5" fmla="*/ 5 h 11"/>
                <a:gd name="T6" fmla="*/ 8 w 10"/>
                <a:gd name="T7" fmla="*/ 11 h 11"/>
                <a:gd name="T8" fmla="*/ 1 w 10"/>
                <a:gd name="T9" fmla="*/ 11 h 11"/>
                <a:gd name="T10" fmla="*/ 0 w 10"/>
                <a:gd name="T11" fmla="*/ 5 h 11"/>
                <a:gd name="T12" fmla="*/ 1 w 10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1">
                  <a:moveTo>
                    <a:pt x="1" y="0"/>
                  </a:moveTo>
                  <a:lnTo>
                    <a:pt x="8" y="0"/>
                  </a:lnTo>
                  <a:lnTo>
                    <a:pt x="10" y="5"/>
                  </a:lnTo>
                  <a:lnTo>
                    <a:pt x="8" y="11"/>
                  </a:lnTo>
                  <a:lnTo>
                    <a:pt x="1" y="11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31F"/>
            </a:solidFill>
            <a:ln w="0">
              <a:solidFill>
                <a:srgbClr val="FFA31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4"/>
            <p:cNvSpPr>
              <a:spLocks/>
            </p:cNvSpPr>
            <p:nvPr/>
          </p:nvSpPr>
          <p:spPr bwMode="auto">
            <a:xfrm>
              <a:off x="2925763" y="5187951"/>
              <a:ext cx="6350" cy="41275"/>
            </a:xfrm>
            <a:custGeom>
              <a:avLst/>
              <a:gdLst>
                <a:gd name="T0" fmla="*/ 2 w 4"/>
                <a:gd name="T1" fmla="*/ 0 h 26"/>
                <a:gd name="T2" fmla="*/ 2 w 4"/>
                <a:gd name="T3" fmla="*/ 10 h 26"/>
                <a:gd name="T4" fmla="*/ 4 w 4"/>
                <a:gd name="T5" fmla="*/ 19 h 26"/>
                <a:gd name="T6" fmla="*/ 4 w 4"/>
                <a:gd name="T7" fmla="*/ 26 h 26"/>
                <a:gd name="T8" fmla="*/ 0 w 4"/>
                <a:gd name="T9" fmla="*/ 26 h 26"/>
                <a:gd name="T10" fmla="*/ 0 w 4"/>
                <a:gd name="T11" fmla="*/ 19 h 26"/>
                <a:gd name="T12" fmla="*/ 0 w 4"/>
                <a:gd name="T13" fmla="*/ 10 h 26"/>
                <a:gd name="T14" fmla="*/ 2 w 4"/>
                <a:gd name="T1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26">
                  <a:moveTo>
                    <a:pt x="2" y="0"/>
                  </a:moveTo>
                  <a:lnTo>
                    <a:pt x="2" y="10"/>
                  </a:lnTo>
                  <a:lnTo>
                    <a:pt x="4" y="19"/>
                  </a:lnTo>
                  <a:lnTo>
                    <a:pt x="4" y="26"/>
                  </a:lnTo>
                  <a:lnTo>
                    <a:pt x="0" y="26"/>
                  </a:lnTo>
                  <a:lnTo>
                    <a:pt x="0" y="19"/>
                  </a:lnTo>
                  <a:lnTo>
                    <a:pt x="0" y="1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4194"/>
            </a:solidFill>
            <a:ln w="0">
              <a:solidFill>
                <a:srgbClr val="0041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5"/>
            <p:cNvSpPr>
              <a:spLocks/>
            </p:cNvSpPr>
            <p:nvPr/>
          </p:nvSpPr>
          <p:spPr bwMode="auto">
            <a:xfrm>
              <a:off x="2887663" y="5037138"/>
              <a:ext cx="82550" cy="150813"/>
            </a:xfrm>
            <a:custGeom>
              <a:avLst/>
              <a:gdLst>
                <a:gd name="T0" fmla="*/ 10 w 52"/>
                <a:gd name="T1" fmla="*/ 0 h 95"/>
                <a:gd name="T2" fmla="*/ 40 w 52"/>
                <a:gd name="T3" fmla="*/ 0 h 95"/>
                <a:gd name="T4" fmla="*/ 52 w 52"/>
                <a:gd name="T5" fmla="*/ 9 h 95"/>
                <a:gd name="T6" fmla="*/ 49 w 52"/>
                <a:gd name="T7" fmla="*/ 35 h 95"/>
                <a:gd name="T8" fmla="*/ 26 w 52"/>
                <a:gd name="T9" fmla="*/ 95 h 95"/>
                <a:gd name="T10" fmla="*/ 3 w 52"/>
                <a:gd name="T11" fmla="*/ 35 h 95"/>
                <a:gd name="T12" fmla="*/ 0 w 52"/>
                <a:gd name="T13" fmla="*/ 9 h 95"/>
                <a:gd name="T14" fmla="*/ 10 w 52"/>
                <a:gd name="T15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95">
                  <a:moveTo>
                    <a:pt x="10" y="0"/>
                  </a:moveTo>
                  <a:lnTo>
                    <a:pt x="40" y="0"/>
                  </a:lnTo>
                  <a:lnTo>
                    <a:pt x="52" y="9"/>
                  </a:lnTo>
                  <a:lnTo>
                    <a:pt x="49" y="35"/>
                  </a:lnTo>
                  <a:lnTo>
                    <a:pt x="26" y="95"/>
                  </a:lnTo>
                  <a:lnTo>
                    <a:pt x="3" y="35"/>
                  </a:lnTo>
                  <a:lnTo>
                    <a:pt x="0" y="9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106"/>
            <p:cNvSpPr>
              <a:spLocks noChangeArrowheads="1"/>
            </p:cNvSpPr>
            <p:nvPr/>
          </p:nvSpPr>
          <p:spPr bwMode="auto">
            <a:xfrm>
              <a:off x="2903538" y="5024438"/>
              <a:ext cx="47625" cy="38100"/>
            </a:xfrm>
            <a:prstGeom prst="rect">
              <a:avLst/>
            </a:pr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7"/>
            <p:cNvSpPr>
              <a:spLocks/>
            </p:cNvSpPr>
            <p:nvPr/>
          </p:nvSpPr>
          <p:spPr bwMode="auto">
            <a:xfrm>
              <a:off x="2870200" y="4903788"/>
              <a:ext cx="114300" cy="142875"/>
            </a:xfrm>
            <a:custGeom>
              <a:avLst/>
              <a:gdLst>
                <a:gd name="T0" fmla="*/ 37 w 72"/>
                <a:gd name="T1" fmla="*/ 0 h 90"/>
                <a:gd name="T2" fmla="*/ 53 w 72"/>
                <a:gd name="T3" fmla="*/ 4 h 90"/>
                <a:gd name="T4" fmla="*/ 63 w 72"/>
                <a:gd name="T5" fmla="*/ 12 h 90"/>
                <a:gd name="T6" fmla="*/ 68 w 72"/>
                <a:gd name="T7" fmla="*/ 25 h 90"/>
                <a:gd name="T8" fmla="*/ 68 w 72"/>
                <a:gd name="T9" fmla="*/ 41 h 90"/>
                <a:gd name="T10" fmla="*/ 70 w 72"/>
                <a:gd name="T11" fmla="*/ 41 h 90"/>
                <a:gd name="T12" fmla="*/ 70 w 72"/>
                <a:gd name="T13" fmla="*/ 41 h 90"/>
                <a:gd name="T14" fmla="*/ 72 w 72"/>
                <a:gd name="T15" fmla="*/ 44 h 90"/>
                <a:gd name="T16" fmla="*/ 72 w 72"/>
                <a:gd name="T17" fmla="*/ 48 h 90"/>
                <a:gd name="T18" fmla="*/ 72 w 72"/>
                <a:gd name="T19" fmla="*/ 51 h 90"/>
                <a:gd name="T20" fmla="*/ 70 w 72"/>
                <a:gd name="T21" fmla="*/ 56 h 90"/>
                <a:gd name="T22" fmla="*/ 68 w 72"/>
                <a:gd name="T23" fmla="*/ 60 h 90"/>
                <a:gd name="T24" fmla="*/ 67 w 72"/>
                <a:gd name="T25" fmla="*/ 60 h 90"/>
                <a:gd name="T26" fmla="*/ 65 w 72"/>
                <a:gd name="T27" fmla="*/ 60 h 90"/>
                <a:gd name="T28" fmla="*/ 58 w 72"/>
                <a:gd name="T29" fmla="*/ 76 h 90"/>
                <a:gd name="T30" fmla="*/ 47 w 72"/>
                <a:gd name="T31" fmla="*/ 86 h 90"/>
                <a:gd name="T32" fmla="*/ 37 w 72"/>
                <a:gd name="T33" fmla="*/ 90 h 90"/>
                <a:gd name="T34" fmla="*/ 25 w 72"/>
                <a:gd name="T35" fmla="*/ 86 h 90"/>
                <a:gd name="T36" fmla="*/ 16 w 72"/>
                <a:gd name="T37" fmla="*/ 76 h 90"/>
                <a:gd name="T38" fmla="*/ 9 w 72"/>
                <a:gd name="T39" fmla="*/ 60 h 90"/>
                <a:gd name="T40" fmla="*/ 7 w 72"/>
                <a:gd name="T41" fmla="*/ 60 h 90"/>
                <a:gd name="T42" fmla="*/ 5 w 72"/>
                <a:gd name="T43" fmla="*/ 60 h 90"/>
                <a:gd name="T44" fmla="*/ 2 w 72"/>
                <a:gd name="T45" fmla="*/ 56 h 90"/>
                <a:gd name="T46" fmla="*/ 2 w 72"/>
                <a:gd name="T47" fmla="*/ 51 h 90"/>
                <a:gd name="T48" fmla="*/ 0 w 72"/>
                <a:gd name="T49" fmla="*/ 48 h 90"/>
                <a:gd name="T50" fmla="*/ 2 w 72"/>
                <a:gd name="T51" fmla="*/ 44 h 90"/>
                <a:gd name="T52" fmla="*/ 2 w 72"/>
                <a:gd name="T53" fmla="*/ 41 h 90"/>
                <a:gd name="T54" fmla="*/ 4 w 72"/>
                <a:gd name="T55" fmla="*/ 41 h 90"/>
                <a:gd name="T56" fmla="*/ 4 w 72"/>
                <a:gd name="T57" fmla="*/ 41 h 90"/>
                <a:gd name="T58" fmla="*/ 5 w 72"/>
                <a:gd name="T59" fmla="*/ 25 h 90"/>
                <a:gd name="T60" fmla="*/ 11 w 72"/>
                <a:gd name="T61" fmla="*/ 12 h 90"/>
                <a:gd name="T62" fmla="*/ 21 w 72"/>
                <a:gd name="T63" fmla="*/ 4 h 90"/>
                <a:gd name="T64" fmla="*/ 37 w 72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90">
                  <a:moveTo>
                    <a:pt x="37" y="0"/>
                  </a:moveTo>
                  <a:lnTo>
                    <a:pt x="53" y="4"/>
                  </a:lnTo>
                  <a:lnTo>
                    <a:pt x="63" y="12"/>
                  </a:lnTo>
                  <a:lnTo>
                    <a:pt x="68" y="25"/>
                  </a:lnTo>
                  <a:lnTo>
                    <a:pt x="68" y="41"/>
                  </a:lnTo>
                  <a:lnTo>
                    <a:pt x="70" y="41"/>
                  </a:lnTo>
                  <a:lnTo>
                    <a:pt x="70" y="41"/>
                  </a:lnTo>
                  <a:lnTo>
                    <a:pt x="72" y="44"/>
                  </a:lnTo>
                  <a:lnTo>
                    <a:pt x="72" y="48"/>
                  </a:lnTo>
                  <a:lnTo>
                    <a:pt x="72" y="51"/>
                  </a:lnTo>
                  <a:lnTo>
                    <a:pt x="70" y="56"/>
                  </a:lnTo>
                  <a:lnTo>
                    <a:pt x="68" y="60"/>
                  </a:lnTo>
                  <a:lnTo>
                    <a:pt x="67" y="60"/>
                  </a:lnTo>
                  <a:lnTo>
                    <a:pt x="65" y="60"/>
                  </a:lnTo>
                  <a:lnTo>
                    <a:pt x="58" y="76"/>
                  </a:lnTo>
                  <a:lnTo>
                    <a:pt x="47" y="86"/>
                  </a:lnTo>
                  <a:lnTo>
                    <a:pt x="37" y="90"/>
                  </a:lnTo>
                  <a:lnTo>
                    <a:pt x="25" y="86"/>
                  </a:lnTo>
                  <a:lnTo>
                    <a:pt x="16" y="76"/>
                  </a:lnTo>
                  <a:lnTo>
                    <a:pt x="9" y="60"/>
                  </a:lnTo>
                  <a:lnTo>
                    <a:pt x="7" y="60"/>
                  </a:lnTo>
                  <a:lnTo>
                    <a:pt x="5" y="60"/>
                  </a:lnTo>
                  <a:lnTo>
                    <a:pt x="2" y="56"/>
                  </a:lnTo>
                  <a:lnTo>
                    <a:pt x="2" y="51"/>
                  </a:lnTo>
                  <a:lnTo>
                    <a:pt x="0" y="48"/>
                  </a:lnTo>
                  <a:lnTo>
                    <a:pt x="2" y="44"/>
                  </a:lnTo>
                  <a:lnTo>
                    <a:pt x="2" y="41"/>
                  </a:lnTo>
                  <a:lnTo>
                    <a:pt x="4" y="41"/>
                  </a:lnTo>
                  <a:lnTo>
                    <a:pt x="4" y="41"/>
                  </a:lnTo>
                  <a:lnTo>
                    <a:pt x="5" y="25"/>
                  </a:lnTo>
                  <a:lnTo>
                    <a:pt x="11" y="12"/>
                  </a:lnTo>
                  <a:lnTo>
                    <a:pt x="21" y="4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3C0A3"/>
            </a:solidFill>
            <a:ln w="0">
              <a:solidFill>
                <a:srgbClr val="F3C0A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8"/>
            <p:cNvSpPr>
              <a:spLocks/>
            </p:cNvSpPr>
            <p:nvPr/>
          </p:nvSpPr>
          <p:spPr bwMode="auto">
            <a:xfrm>
              <a:off x="2876550" y="4903788"/>
              <a:ext cx="101600" cy="77788"/>
            </a:xfrm>
            <a:custGeom>
              <a:avLst/>
              <a:gdLst>
                <a:gd name="T0" fmla="*/ 33 w 64"/>
                <a:gd name="T1" fmla="*/ 0 h 49"/>
                <a:gd name="T2" fmla="*/ 49 w 64"/>
                <a:gd name="T3" fmla="*/ 4 h 49"/>
                <a:gd name="T4" fmla="*/ 59 w 64"/>
                <a:gd name="T5" fmla="*/ 12 h 49"/>
                <a:gd name="T6" fmla="*/ 64 w 64"/>
                <a:gd name="T7" fmla="*/ 25 h 49"/>
                <a:gd name="T8" fmla="*/ 64 w 64"/>
                <a:gd name="T9" fmla="*/ 41 h 49"/>
                <a:gd name="T10" fmla="*/ 63 w 64"/>
                <a:gd name="T11" fmla="*/ 41 h 49"/>
                <a:gd name="T12" fmla="*/ 61 w 64"/>
                <a:gd name="T13" fmla="*/ 44 h 49"/>
                <a:gd name="T14" fmla="*/ 59 w 64"/>
                <a:gd name="T15" fmla="*/ 49 h 49"/>
                <a:gd name="T16" fmla="*/ 57 w 64"/>
                <a:gd name="T17" fmla="*/ 49 h 49"/>
                <a:gd name="T18" fmla="*/ 57 w 64"/>
                <a:gd name="T19" fmla="*/ 48 h 49"/>
                <a:gd name="T20" fmla="*/ 57 w 64"/>
                <a:gd name="T21" fmla="*/ 46 h 49"/>
                <a:gd name="T22" fmla="*/ 57 w 64"/>
                <a:gd name="T23" fmla="*/ 39 h 49"/>
                <a:gd name="T24" fmla="*/ 56 w 64"/>
                <a:gd name="T25" fmla="*/ 33 h 49"/>
                <a:gd name="T26" fmla="*/ 56 w 64"/>
                <a:gd name="T27" fmla="*/ 28 h 49"/>
                <a:gd name="T28" fmla="*/ 54 w 64"/>
                <a:gd name="T29" fmla="*/ 25 h 49"/>
                <a:gd name="T30" fmla="*/ 50 w 64"/>
                <a:gd name="T31" fmla="*/ 21 h 49"/>
                <a:gd name="T32" fmla="*/ 47 w 64"/>
                <a:gd name="T33" fmla="*/ 19 h 49"/>
                <a:gd name="T34" fmla="*/ 43 w 64"/>
                <a:gd name="T35" fmla="*/ 19 h 49"/>
                <a:gd name="T36" fmla="*/ 40 w 64"/>
                <a:gd name="T37" fmla="*/ 19 h 49"/>
                <a:gd name="T38" fmla="*/ 38 w 64"/>
                <a:gd name="T39" fmla="*/ 21 h 49"/>
                <a:gd name="T40" fmla="*/ 36 w 64"/>
                <a:gd name="T41" fmla="*/ 23 h 49"/>
                <a:gd name="T42" fmla="*/ 33 w 64"/>
                <a:gd name="T43" fmla="*/ 23 h 49"/>
                <a:gd name="T44" fmla="*/ 29 w 64"/>
                <a:gd name="T45" fmla="*/ 23 h 49"/>
                <a:gd name="T46" fmla="*/ 28 w 64"/>
                <a:gd name="T47" fmla="*/ 21 h 49"/>
                <a:gd name="T48" fmla="*/ 24 w 64"/>
                <a:gd name="T49" fmla="*/ 19 h 49"/>
                <a:gd name="T50" fmla="*/ 21 w 64"/>
                <a:gd name="T51" fmla="*/ 19 h 49"/>
                <a:gd name="T52" fmla="*/ 17 w 64"/>
                <a:gd name="T53" fmla="*/ 19 h 49"/>
                <a:gd name="T54" fmla="*/ 14 w 64"/>
                <a:gd name="T55" fmla="*/ 21 h 49"/>
                <a:gd name="T56" fmla="*/ 12 w 64"/>
                <a:gd name="T57" fmla="*/ 25 h 49"/>
                <a:gd name="T58" fmla="*/ 10 w 64"/>
                <a:gd name="T59" fmla="*/ 28 h 49"/>
                <a:gd name="T60" fmla="*/ 8 w 64"/>
                <a:gd name="T61" fmla="*/ 33 h 49"/>
                <a:gd name="T62" fmla="*/ 8 w 64"/>
                <a:gd name="T63" fmla="*/ 39 h 49"/>
                <a:gd name="T64" fmla="*/ 8 w 64"/>
                <a:gd name="T65" fmla="*/ 46 h 49"/>
                <a:gd name="T66" fmla="*/ 8 w 64"/>
                <a:gd name="T67" fmla="*/ 48 h 49"/>
                <a:gd name="T68" fmla="*/ 7 w 64"/>
                <a:gd name="T69" fmla="*/ 49 h 49"/>
                <a:gd name="T70" fmla="*/ 5 w 64"/>
                <a:gd name="T71" fmla="*/ 49 h 49"/>
                <a:gd name="T72" fmla="*/ 5 w 64"/>
                <a:gd name="T73" fmla="*/ 44 h 49"/>
                <a:gd name="T74" fmla="*/ 3 w 64"/>
                <a:gd name="T75" fmla="*/ 41 h 49"/>
                <a:gd name="T76" fmla="*/ 0 w 64"/>
                <a:gd name="T77" fmla="*/ 41 h 49"/>
                <a:gd name="T78" fmla="*/ 1 w 64"/>
                <a:gd name="T79" fmla="*/ 25 h 49"/>
                <a:gd name="T80" fmla="*/ 7 w 64"/>
                <a:gd name="T81" fmla="*/ 12 h 49"/>
                <a:gd name="T82" fmla="*/ 17 w 64"/>
                <a:gd name="T83" fmla="*/ 4 h 49"/>
                <a:gd name="T84" fmla="*/ 33 w 64"/>
                <a:gd name="T8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49">
                  <a:moveTo>
                    <a:pt x="33" y="0"/>
                  </a:moveTo>
                  <a:lnTo>
                    <a:pt x="49" y="4"/>
                  </a:lnTo>
                  <a:lnTo>
                    <a:pt x="59" y="12"/>
                  </a:lnTo>
                  <a:lnTo>
                    <a:pt x="64" y="25"/>
                  </a:lnTo>
                  <a:lnTo>
                    <a:pt x="64" y="41"/>
                  </a:lnTo>
                  <a:lnTo>
                    <a:pt x="63" y="41"/>
                  </a:lnTo>
                  <a:lnTo>
                    <a:pt x="61" y="44"/>
                  </a:lnTo>
                  <a:lnTo>
                    <a:pt x="59" y="49"/>
                  </a:lnTo>
                  <a:lnTo>
                    <a:pt x="57" y="49"/>
                  </a:lnTo>
                  <a:lnTo>
                    <a:pt x="57" y="48"/>
                  </a:lnTo>
                  <a:lnTo>
                    <a:pt x="57" y="46"/>
                  </a:lnTo>
                  <a:lnTo>
                    <a:pt x="57" y="39"/>
                  </a:lnTo>
                  <a:lnTo>
                    <a:pt x="56" y="33"/>
                  </a:lnTo>
                  <a:lnTo>
                    <a:pt x="56" y="28"/>
                  </a:lnTo>
                  <a:lnTo>
                    <a:pt x="54" y="25"/>
                  </a:lnTo>
                  <a:lnTo>
                    <a:pt x="50" y="21"/>
                  </a:lnTo>
                  <a:lnTo>
                    <a:pt x="47" y="19"/>
                  </a:lnTo>
                  <a:lnTo>
                    <a:pt x="43" y="19"/>
                  </a:lnTo>
                  <a:lnTo>
                    <a:pt x="40" y="19"/>
                  </a:lnTo>
                  <a:lnTo>
                    <a:pt x="38" y="21"/>
                  </a:lnTo>
                  <a:lnTo>
                    <a:pt x="36" y="23"/>
                  </a:lnTo>
                  <a:lnTo>
                    <a:pt x="33" y="23"/>
                  </a:lnTo>
                  <a:lnTo>
                    <a:pt x="29" y="23"/>
                  </a:lnTo>
                  <a:lnTo>
                    <a:pt x="28" y="21"/>
                  </a:lnTo>
                  <a:lnTo>
                    <a:pt x="24" y="19"/>
                  </a:lnTo>
                  <a:lnTo>
                    <a:pt x="21" y="19"/>
                  </a:lnTo>
                  <a:lnTo>
                    <a:pt x="17" y="19"/>
                  </a:lnTo>
                  <a:lnTo>
                    <a:pt x="14" y="21"/>
                  </a:lnTo>
                  <a:lnTo>
                    <a:pt x="12" y="25"/>
                  </a:lnTo>
                  <a:lnTo>
                    <a:pt x="10" y="28"/>
                  </a:lnTo>
                  <a:lnTo>
                    <a:pt x="8" y="33"/>
                  </a:lnTo>
                  <a:lnTo>
                    <a:pt x="8" y="39"/>
                  </a:lnTo>
                  <a:lnTo>
                    <a:pt x="8" y="46"/>
                  </a:lnTo>
                  <a:lnTo>
                    <a:pt x="8" y="48"/>
                  </a:lnTo>
                  <a:lnTo>
                    <a:pt x="7" y="49"/>
                  </a:lnTo>
                  <a:lnTo>
                    <a:pt x="5" y="49"/>
                  </a:lnTo>
                  <a:lnTo>
                    <a:pt x="5" y="44"/>
                  </a:lnTo>
                  <a:lnTo>
                    <a:pt x="3" y="41"/>
                  </a:lnTo>
                  <a:lnTo>
                    <a:pt x="0" y="41"/>
                  </a:lnTo>
                  <a:lnTo>
                    <a:pt x="1" y="25"/>
                  </a:lnTo>
                  <a:lnTo>
                    <a:pt x="7" y="12"/>
                  </a:lnTo>
                  <a:lnTo>
                    <a:pt x="17" y="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9"/>
            <p:cNvSpPr>
              <a:spLocks/>
            </p:cNvSpPr>
            <p:nvPr/>
          </p:nvSpPr>
          <p:spPr bwMode="auto">
            <a:xfrm>
              <a:off x="2921000" y="5059363"/>
              <a:ext cx="15875" cy="25400"/>
            </a:xfrm>
            <a:custGeom>
              <a:avLst/>
              <a:gdLst>
                <a:gd name="T0" fmla="*/ 5 w 10"/>
                <a:gd name="T1" fmla="*/ 0 h 16"/>
                <a:gd name="T2" fmla="*/ 10 w 10"/>
                <a:gd name="T3" fmla="*/ 13 h 16"/>
                <a:gd name="T4" fmla="*/ 8 w 10"/>
                <a:gd name="T5" fmla="*/ 16 h 16"/>
                <a:gd name="T6" fmla="*/ 1 w 10"/>
                <a:gd name="T7" fmla="*/ 16 h 16"/>
                <a:gd name="T8" fmla="*/ 0 w 10"/>
                <a:gd name="T9" fmla="*/ 13 h 16"/>
                <a:gd name="T10" fmla="*/ 5 w 10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6">
                  <a:moveTo>
                    <a:pt x="5" y="0"/>
                  </a:moveTo>
                  <a:lnTo>
                    <a:pt x="10" y="13"/>
                  </a:lnTo>
                  <a:lnTo>
                    <a:pt x="8" y="16"/>
                  </a:lnTo>
                  <a:lnTo>
                    <a:pt x="1" y="16"/>
                  </a:lnTo>
                  <a:lnTo>
                    <a:pt x="0" y="1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0715"/>
            </a:solidFill>
            <a:ln w="0">
              <a:solidFill>
                <a:srgbClr val="FF071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0"/>
            <p:cNvSpPr>
              <a:spLocks/>
            </p:cNvSpPr>
            <p:nvPr/>
          </p:nvSpPr>
          <p:spPr bwMode="auto">
            <a:xfrm>
              <a:off x="2892425" y="5037138"/>
              <a:ext cx="36513" cy="55563"/>
            </a:xfrm>
            <a:custGeom>
              <a:avLst/>
              <a:gdLst>
                <a:gd name="T0" fmla="*/ 7 w 23"/>
                <a:gd name="T1" fmla="*/ 0 h 35"/>
                <a:gd name="T2" fmla="*/ 23 w 23"/>
                <a:gd name="T3" fmla="*/ 14 h 35"/>
                <a:gd name="T4" fmla="*/ 14 w 23"/>
                <a:gd name="T5" fmla="*/ 35 h 35"/>
                <a:gd name="T6" fmla="*/ 0 w 23"/>
                <a:gd name="T7" fmla="*/ 6 h 35"/>
                <a:gd name="T8" fmla="*/ 7 w 23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5">
                  <a:moveTo>
                    <a:pt x="7" y="0"/>
                  </a:moveTo>
                  <a:lnTo>
                    <a:pt x="23" y="14"/>
                  </a:lnTo>
                  <a:lnTo>
                    <a:pt x="14" y="35"/>
                  </a:lnTo>
                  <a:lnTo>
                    <a:pt x="0" y="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1"/>
            <p:cNvSpPr>
              <a:spLocks/>
            </p:cNvSpPr>
            <p:nvPr/>
          </p:nvSpPr>
          <p:spPr bwMode="auto">
            <a:xfrm>
              <a:off x="2928938" y="5037138"/>
              <a:ext cx="33338" cy="55563"/>
            </a:xfrm>
            <a:custGeom>
              <a:avLst/>
              <a:gdLst>
                <a:gd name="T0" fmla="*/ 14 w 21"/>
                <a:gd name="T1" fmla="*/ 0 h 35"/>
                <a:gd name="T2" fmla="*/ 21 w 21"/>
                <a:gd name="T3" fmla="*/ 6 h 35"/>
                <a:gd name="T4" fmla="*/ 9 w 21"/>
                <a:gd name="T5" fmla="*/ 35 h 35"/>
                <a:gd name="T6" fmla="*/ 0 w 21"/>
                <a:gd name="T7" fmla="*/ 14 h 35"/>
                <a:gd name="T8" fmla="*/ 14 w 21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35">
                  <a:moveTo>
                    <a:pt x="14" y="0"/>
                  </a:moveTo>
                  <a:lnTo>
                    <a:pt x="21" y="6"/>
                  </a:lnTo>
                  <a:lnTo>
                    <a:pt x="9" y="35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2"/>
            <p:cNvSpPr>
              <a:spLocks/>
            </p:cNvSpPr>
            <p:nvPr/>
          </p:nvSpPr>
          <p:spPr bwMode="auto">
            <a:xfrm>
              <a:off x="2917825" y="5099051"/>
              <a:ext cx="22225" cy="88900"/>
            </a:xfrm>
            <a:custGeom>
              <a:avLst/>
              <a:gdLst>
                <a:gd name="T0" fmla="*/ 3 w 14"/>
                <a:gd name="T1" fmla="*/ 0 h 56"/>
                <a:gd name="T2" fmla="*/ 10 w 14"/>
                <a:gd name="T3" fmla="*/ 0 h 56"/>
                <a:gd name="T4" fmla="*/ 14 w 14"/>
                <a:gd name="T5" fmla="*/ 38 h 56"/>
                <a:gd name="T6" fmla="*/ 7 w 14"/>
                <a:gd name="T7" fmla="*/ 56 h 56"/>
                <a:gd name="T8" fmla="*/ 0 w 14"/>
                <a:gd name="T9" fmla="*/ 38 h 56"/>
                <a:gd name="T10" fmla="*/ 3 w 14"/>
                <a:gd name="T1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56">
                  <a:moveTo>
                    <a:pt x="3" y="0"/>
                  </a:moveTo>
                  <a:lnTo>
                    <a:pt x="10" y="0"/>
                  </a:lnTo>
                  <a:lnTo>
                    <a:pt x="14" y="38"/>
                  </a:lnTo>
                  <a:lnTo>
                    <a:pt x="7" y="56"/>
                  </a:lnTo>
                  <a:lnTo>
                    <a:pt x="0" y="38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0715"/>
            </a:solidFill>
            <a:ln w="0">
              <a:solidFill>
                <a:srgbClr val="FF071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3"/>
            <p:cNvSpPr>
              <a:spLocks/>
            </p:cNvSpPr>
            <p:nvPr/>
          </p:nvSpPr>
          <p:spPr bwMode="auto">
            <a:xfrm>
              <a:off x="2884488" y="4921251"/>
              <a:ext cx="80963" cy="47625"/>
            </a:xfrm>
            <a:custGeom>
              <a:avLst/>
              <a:gdLst>
                <a:gd name="T0" fmla="*/ 31 w 51"/>
                <a:gd name="T1" fmla="*/ 0 h 30"/>
                <a:gd name="T2" fmla="*/ 51 w 51"/>
                <a:gd name="T3" fmla="*/ 3 h 30"/>
                <a:gd name="T4" fmla="*/ 45 w 51"/>
                <a:gd name="T5" fmla="*/ 8 h 30"/>
                <a:gd name="T6" fmla="*/ 35 w 51"/>
                <a:gd name="T7" fmla="*/ 14 h 30"/>
                <a:gd name="T8" fmla="*/ 24 w 51"/>
                <a:gd name="T9" fmla="*/ 21 h 30"/>
                <a:gd name="T10" fmla="*/ 12 w 51"/>
                <a:gd name="T11" fmla="*/ 26 h 30"/>
                <a:gd name="T12" fmla="*/ 3 w 51"/>
                <a:gd name="T13" fmla="*/ 30 h 30"/>
                <a:gd name="T14" fmla="*/ 0 w 51"/>
                <a:gd name="T15" fmla="*/ 26 h 30"/>
                <a:gd name="T16" fmla="*/ 0 w 51"/>
                <a:gd name="T17" fmla="*/ 21 h 30"/>
                <a:gd name="T18" fmla="*/ 3 w 51"/>
                <a:gd name="T19" fmla="*/ 14 h 30"/>
                <a:gd name="T20" fmla="*/ 9 w 51"/>
                <a:gd name="T21" fmla="*/ 7 h 30"/>
                <a:gd name="T22" fmla="*/ 19 w 51"/>
                <a:gd name="T23" fmla="*/ 1 h 30"/>
                <a:gd name="T24" fmla="*/ 31 w 51"/>
                <a:gd name="T2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30">
                  <a:moveTo>
                    <a:pt x="31" y="0"/>
                  </a:moveTo>
                  <a:lnTo>
                    <a:pt x="51" y="3"/>
                  </a:lnTo>
                  <a:lnTo>
                    <a:pt x="45" y="8"/>
                  </a:lnTo>
                  <a:lnTo>
                    <a:pt x="35" y="14"/>
                  </a:lnTo>
                  <a:lnTo>
                    <a:pt x="24" y="21"/>
                  </a:lnTo>
                  <a:lnTo>
                    <a:pt x="12" y="26"/>
                  </a:lnTo>
                  <a:lnTo>
                    <a:pt x="3" y="30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3" y="14"/>
                  </a:lnTo>
                  <a:lnTo>
                    <a:pt x="9" y="7"/>
                  </a:lnTo>
                  <a:lnTo>
                    <a:pt x="19" y="1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4"/>
            <p:cNvSpPr>
              <a:spLocks/>
            </p:cNvSpPr>
            <p:nvPr/>
          </p:nvSpPr>
          <p:spPr bwMode="auto">
            <a:xfrm>
              <a:off x="2940050" y="4921251"/>
              <a:ext cx="33338" cy="47625"/>
            </a:xfrm>
            <a:custGeom>
              <a:avLst/>
              <a:gdLst>
                <a:gd name="T0" fmla="*/ 9 w 21"/>
                <a:gd name="T1" fmla="*/ 0 h 30"/>
                <a:gd name="T2" fmla="*/ 12 w 21"/>
                <a:gd name="T3" fmla="*/ 0 h 30"/>
                <a:gd name="T4" fmla="*/ 16 w 21"/>
                <a:gd name="T5" fmla="*/ 1 h 30"/>
                <a:gd name="T6" fmla="*/ 17 w 21"/>
                <a:gd name="T7" fmla="*/ 5 h 30"/>
                <a:gd name="T8" fmla="*/ 19 w 21"/>
                <a:gd name="T9" fmla="*/ 10 h 30"/>
                <a:gd name="T10" fmla="*/ 21 w 21"/>
                <a:gd name="T11" fmla="*/ 14 h 30"/>
                <a:gd name="T12" fmla="*/ 21 w 21"/>
                <a:gd name="T13" fmla="*/ 19 h 30"/>
                <a:gd name="T14" fmla="*/ 21 w 21"/>
                <a:gd name="T15" fmla="*/ 22 h 30"/>
                <a:gd name="T16" fmla="*/ 21 w 21"/>
                <a:gd name="T17" fmla="*/ 26 h 30"/>
                <a:gd name="T18" fmla="*/ 21 w 21"/>
                <a:gd name="T19" fmla="*/ 28 h 30"/>
                <a:gd name="T20" fmla="*/ 19 w 21"/>
                <a:gd name="T21" fmla="*/ 30 h 30"/>
                <a:gd name="T22" fmla="*/ 17 w 21"/>
                <a:gd name="T23" fmla="*/ 28 h 30"/>
                <a:gd name="T24" fmla="*/ 14 w 21"/>
                <a:gd name="T25" fmla="*/ 24 h 30"/>
                <a:gd name="T26" fmla="*/ 10 w 21"/>
                <a:gd name="T27" fmla="*/ 21 h 30"/>
                <a:gd name="T28" fmla="*/ 7 w 21"/>
                <a:gd name="T29" fmla="*/ 15 h 30"/>
                <a:gd name="T30" fmla="*/ 3 w 21"/>
                <a:gd name="T31" fmla="*/ 10 h 30"/>
                <a:gd name="T32" fmla="*/ 2 w 21"/>
                <a:gd name="T33" fmla="*/ 7 h 30"/>
                <a:gd name="T34" fmla="*/ 0 w 21"/>
                <a:gd name="T35" fmla="*/ 3 h 30"/>
                <a:gd name="T36" fmla="*/ 5 w 21"/>
                <a:gd name="T37" fmla="*/ 0 h 30"/>
                <a:gd name="T38" fmla="*/ 9 w 21"/>
                <a:gd name="T3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" h="30">
                  <a:moveTo>
                    <a:pt x="9" y="0"/>
                  </a:moveTo>
                  <a:lnTo>
                    <a:pt x="12" y="0"/>
                  </a:lnTo>
                  <a:lnTo>
                    <a:pt x="16" y="1"/>
                  </a:lnTo>
                  <a:lnTo>
                    <a:pt x="17" y="5"/>
                  </a:lnTo>
                  <a:lnTo>
                    <a:pt x="19" y="10"/>
                  </a:lnTo>
                  <a:lnTo>
                    <a:pt x="21" y="14"/>
                  </a:lnTo>
                  <a:lnTo>
                    <a:pt x="21" y="19"/>
                  </a:lnTo>
                  <a:lnTo>
                    <a:pt x="21" y="22"/>
                  </a:lnTo>
                  <a:lnTo>
                    <a:pt x="21" y="26"/>
                  </a:lnTo>
                  <a:lnTo>
                    <a:pt x="21" y="28"/>
                  </a:lnTo>
                  <a:lnTo>
                    <a:pt x="19" y="30"/>
                  </a:lnTo>
                  <a:lnTo>
                    <a:pt x="17" y="28"/>
                  </a:lnTo>
                  <a:lnTo>
                    <a:pt x="14" y="24"/>
                  </a:lnTo>
                  <a:lnTo>
                    <a:pt x="10" y="21"/>
                  </a:lnTo>
                  <a:lnTo>
                    <a:pt x="7" y="15"/>
                  </a:lnTo>
                  <a:lnTo>
                    <a:pt x="3" y="10"/>
                  </a:lnTo>
                  <a:lnTo>
                    <a:pt x="2" y="7"/>
                  </a:lnTo>
                  <a:lnTo>
                    <a:pt x="0" y="3"/>
                  </a:lnTo>
                  <a:lnTo>
                    <a:pt x="5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230000"/>
            </a:solidFill>
            <a:ln w="0">
              <a:solidFill>
                <a:srgbClr val="23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5"/>
            <p:cNvSpPr>
              <a:spLocks/>
            </p:cNvSpPr>
            <p:nvPr/>
          </p:nvSpPr>
          <p:spPr bwMode="auto">
            <a:xfrm>
              <a:off x="2892425" y="5037138"/>
              <a:ext cx="36513" cy="47625"/>
            </a:xfrm>
            <a:custGeom>
              <a:avLst/>
              <a:gdLst>
                <a:gd name="T0" fmla="*/ 7 w 23"/>
                <a:gd name="T1" fmla="*/ 0 h 30"/>
                <a:gd name="T2" fmla="*/ 23 w 23"/>
                <a:gd name="T3" fmla="*/ 14 h 30"/>
                <a:gd name="T4" fmla="*/ 14 w 23"/>
                <a:gd name="T5" fmla="*/ 30 h 30"/>
                <a:gd name="T6" fmla="*/ 0 w 23"/>
                <a:gd name="T7" fmla="*/ 6 h 30"/>
                <a:gd name="T8" fmla="*/ 7 w 23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0">
                  <a:moveTo>
                    <a:pt x="7" y="0"/>
                  </a:moveTo>
                  <a:lnTo>
                    <a:pt x="23" y="14"/>
                  </a:lnTo>
                  <a:lnTo>
                    <a:pt x="14" y="30"/>
                  </a:lnTo>
                  <a:lnTo>
                    <a:pt x="0" y="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6"/>
            <p:cNvSpPr>
              <a:spLocks/>
            </p:cNvSpPr>
            <p:nvPr/>
          </p:nvSpPr>
          <p:spPr bwMode="auto">
            <a:xfrm>
              <a:off x="2928938" y="5037138"/>
              <a:ext cx="33338" cy="47625"/>
            </a:xfrm>
            <a:custGeom>
              <a:avLst/>
              <a:gdLst>
                <a:gd name="T0" fmla="*/ 14 w 21"/>
                <a:gd name="T1" fmla="*/ 0 h 30"/>
                <a:gd name="T2" fmla="*/ 21 w 21"/>
                <a:gd name="T3" fmla="*/ 6 h 30"/>
                <a:gd name="T4" fmla="*/ 9 w 21"/>
                <a:gd name="T5" fmla="*/ 30 h 30"/>
                <a:gd name="T6" fmla="*/ 0 w 21"/>
                <a:gd name="T7" fmla="*/ 14 h 30"/>
                <a:gd name="T8" fmla="*/ 14 w 21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30">
                  <a:moveTo>
                    <a:pt x="14" y="0"/>
                  </a:moveTo>
                  <a:lnTo>
                    <a:pt x="21" y="6"/>
                  </a:lnTo>
                  <a:lnTo>
                    <a:pt x="9" y="30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7"/>
            <p:cNvSpPr>
              <a:spLocks/>
            </p:cNvSpPr>
            <p:nvPr/>
          </p:nvSpPr>
          <p:spPr bwMode="auto">
            <a:xfrm>
              <a:off x="2921000" y="5084763"/>
              <a:ext cx="15875" cy="14288"/>
            </a:xfrm>
            <a:custGeom>
              <a:avLst/>
              <a:gdLst>
                <a:gd name="T0" fmla="*/ 1 w 10"/>
                <a:gd name="T1" fmla="*/ 0 h 9"/>
                <a:gd name="T2" fmla="*/ 8 w 10"/>
                <a:gd name="T3" fmla="*/ 0 h 9"/>
                <a:gd name="T4" fmla="*/ 10 w 10"/>
                <a:gd name="T5" fmla="*/ 5 h 9"/>
                <a:gd name="T6" fmla="*/ 8 w 10"/>
                <a:gd name="T7" fmla="*/ 9 h 9"/>
                <a:gd name="T8" fmla="*/ 1 w 10"/>
                <a:gd name="T9" fmla="*/ 9 h 9"/>
                <a:gd name="T10" fmla="*/ 0 w 10"/>
                <a:gd name="T11" fmla="*/ 5 h 9"/>
                <a:gd name="T12" fmla="*/ 1 w 10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9">
                  <a:moveTo>
                    <a:pt x="1" y="0"/>
                  </a:moveTo>
                  <a:lnTo>
                    <a:pt x="8" y="0"/>
                  </a:lnTo>
                  <a:lnTo>
                    <a:pt x="10" y="5"/>
                  </a:lnTo>
                  <a:lnTo>
                    <a:pt x="8" y="9"/>
                  </a:lnTo>
                  <a:lnTo>
                    <a:pt x="1" y="9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0715"/>
            </a:solidFill>
            <a:ln w="0">
              <a:solidFill>
                <a:srgbClr val="FF071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8"/>
            <p:cNvSpPr>
              <a:spLocks/>
            </p:cNvSpPr>
            <p:nvPr/>
          </p:nvSpPr>
          <p:spPr bwMode="auto">
            <a:xfrm>
              <a:off x="2925763" y="5187951"/>
              <a:ext cx="6350" cy="41275"/>
            </a:xfrm>
            <a:custGeom>
              <a:avLst/>
              <a:gdLst>
                <a:gd name="T0" fmla="*/ 2 w 4"/>
                <a:gd name="T1" fmla="*/ 0 h 26"/>
                <a:gd name="T2" fmla="*/ 2 w 4"/>
                <a:gd name="T3" fmla="*/ 2 h 26"/>
                <a:gd name="T4" fmla="*/ 2 w 4"/>
                <a:gd name="T5" fmla="*/ 5 h 26"/>
                <a:gd name="T6" fmla="*/ 4 w 4"/>
                <a:gd name="T7" fmla="*/ 10 h 26"/>
                <a:gd name="T8" fmla="*/ 4 w 4"/>
                <a:gd name="T9" fmla="*/ 17 h 26"/>
                <a:gd name="T10" fmla="*/ 4 w 4"/>
                <a:gd name="T11" fmla="*/ 21 h 26"/>
                <a:gd name="T12" fmla="*/ 4 w 4"/>
                <a:gd name="T13" fmla="*/ 26 h 26"/>
                <a:gd name="T14" fmla="*/ 0 w 4"/>
                <a:gd name="T15" fmla="*/ 26 h 26"/>
                <a:gd name="T16" fmla="*/ 0 w 4"/>
                <a:gd name="T17" fmla="*/ 21 h 26"/>
                <a:gd name="T18" fmla="*/ 0 w 4"/>
                <a:gd name="T19" fmla="*/ 16 h 26"/>
                <a:gd name="T20" fmla="*/ 0 w 4"/>
                <a:gd name="T21" fmla="*/ 10 h 26"/>
                <a:gd name="T22" fmla="*/ 0 w 4"/>
                <a:gd name="T23" fmla="*/ 5 h 26"/>
                <a:gd name="T24" fmla="*/ 2 w 4"/>
                <a:gd name="T25" fmla="*/ 2 h 26"/>
                <a:gd name="T26" fmla="*/ 2 w 4"/>
                <a:gd name="T2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26">
                  <a:moveTo>
                    <a:pt x="2" y="0"/>
                  </a:moveTo>
                  <a:lnTo>
                    <a:pt x="2" y="2"/>
                  </a:lnTo>
                  <a:lnTo>
                    <a:pt x="2" y="5"/>
                  </a:lnTo>
                  <a:lnTo>
                    <a:pt x="4" y="10"/>
                  </a:lnTo>
                  <a:lnTo>
                    <a:pt x="4" y="17"/>
                  </a:lnTo>
                  <a:lnTo>
                    <a:pt x="4" y="21"/>
                  </a:lnTo>
                  <a:lnTo>
                    <a:pt x="4" y="26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0" y="5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94062"/>
            </a:solidFill>
            <a:ln w="0">
              <a:solidFill>
                <a:srgbClr val="09406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19"/>
            <p:cNvSpPr>
              <a:spLocks noChangeArrowheads="1"/>
            </p:cNvSpPr>
            <p:nvPr/>
          </p:nvSpPr>
          <p:spPr bwMode="auto">
            <a:xfrm>
              <a:off x="2606675" y="5148263"/>
              <a:ext cx="82550" cy="87313"/>
            </a:xfrm>
            <a:prstGeom prst="rect">
              <a:avLst/>
            </a:pr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20"/>
            <p:cNvSpPr>
              <a:spLocks/>
            </p:cNvSpPr>
            <p:nvPr/>
          </p:nvSpPr>
          <p:spPr bwMode="auto">
            <a:xfrm>
              <a:off x="2595563" y="5148263"/>
              <a:ext cx="104775" cy="65088"/>
            </a:xfrm>
            <a:custGeom>
              <a:avLst/>
              <a:gdLst>
                <a:gd name="T0" fmla="*/ 0 w 66"/>
                <a:gd name="T1" fmla="*/ 0 h 41"/>
                <a:gd name="T2" fmla="*/ 66 w 66"/>
                <a:gd name="T3" fmla="*/ 0 h 41"/>
                <a:gd name="T4" fmla="*/ 66 w 66"/>
                <a:gd name="T5" fmla="*/ 34 h 41"/>
                <a:gd name="T6" fmla="*/ 49 w 66"/>
                <a:gd name="T7" fmla="*/ 39 h 41"/>
                <a:gd name="T8" fmla="*/ 30 w 66"/>
                <a:gd name="T9" fmla="*/ 41 h 41"/>
                <a:gd name="T10" fmla="*/ 12 w 66"/>
                <a:gd name="T11" fmla="*/ 39 h 41"/>
                <a:gd name="T12" fmla="*/ 0 w 66"/>
                <a:gd name="T13" fmla="*/ 35 h 41"/>
                <a:gd name="T14" fmla="*/ 0 w 66"/>
                <a:gd name="T1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41">
                  <a:moveTo>
                    <a:pt x="0" y="0"/>
                  </a:moveTo>
                  <a:lnTo>
                    <a:pt x="66" y="0"/>
                  </a:lnTo>
                  <a:lnTo>
                    <a:pt x="66" y="34"/>
                  </a:lnTo>
                  <a:lnTo>
                    <a:pt x="49" y="39"/>
                  </a:lnTo>
                  <a:lnTo>
                    <a:pt x="30" y="41"/>
                  </a:lnTo>
                  <a:lnTo>
                    <a:pt x="12" y="39"/>
                  </a:lnTo>
                  <a:lnTo>
                    <a:pt x="0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1"/>
            <p:cNvSpPr>
              <a:spLocks/>
            </p:cNvSpPr>
            <p:nvPr/>
          </p:nvSpPr>
          <p:spPr bwMode="auto">
            <a:xfrm>
              <a:off x="2559050" y="5195888"/>
              <a:ext cx="177800" cy="44450"/>
            </a:xfrm>
            <a:custGeom>
              <a:avLst/>
              <a:gdLst>
                <a:gd name="T0" fmla="*/ 16 w 112"/>
                <a:gd name="T1" fmla="*/ 0 h 28"/>
                <a:gd name="T2" fmla="*/ 32 w 112"/>
                <a:gd name="T3" fmla="*/ 9 h 28"/>
                <a:gd name="T4" fmla="*/ 51 w 112"/>
                <a:gd name="T5" fmla="*/ 12 h 28"/>
                <a:gd name="T6" fmla="*/ 74 w 112"/>
                <a:gd name="T7" fmla="*/ 12 h 28"/>
                <a:gd name="T8" fmla="*/ 96 w 112"/>
                <a:gd name="T9" fmla="*/ 2 h 28"/>
                <a:gd name="T10" fmla="*/ 100 w 112"/>
                <a:gd name="T11" fmla="*/ 4 h 28"/>
                <a:gd name="T12" fmla="*/ 103 w 112"/>
                <a:gd name="T13" fmla="*/ 5 h 28"/>
                <a:gd name="T14" fmla="*/ 107 w 112"/>
                <a:gd name="T15" fmla="*/ 7 h 28"/>
                <a:gd name="T16" fmla="*/ 109 w 112"/>
                <a:gd name="T17" fmla="*/ 11 h 28"/>
                <a:gd name="T18" fmla="*/ 112 w 112"/>
                <a:gd name="T19" fmla="*/ 11 h 28"/>
                <a:gd name="T20" fmla="*/ 112 w 112"/>
                <a:gd name="T21" fmla="*/ 11 h 28"/>
                <a:gd name="T22" fmla="*/ 96 w 112"/>
                <a:gd name="T23" fmla="*/ 23 h 28"/>
                <a:gd name="T24" fmla="*/ 75 w 112"/>
                <a:gd name="T25" fmla="*/ 28 h 28"/>
                <a:gd name="T26" fmla="*/ 53 w 112"/>
                <a:gd name="T27" fmla="*/ 28 h 28"/>
                <a:gd name="T28" fmla="*/ 32 w 112"/>
                <a:gd name="T29" fmla="*/ 26 h 28"/>
                <a:gd name="T30" fmla="*/ 12 w 112"/>
                <a:gd name="T31" fmla="*/ 21 h 28"/>
                <a:gd name="T32" fmla="*/ 0 w 112"/>
                <a:gd name="T33" fmla="*/ 12 h 28"/>
                <a:gd name="T34" fmla="*/ 16 w 112"/>
                <a:gd name="T3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28">
                  <a:moveTo>
                    <a:pt x="16" y="0"/>
                  </a:moveTo>
                  <a:lnTo>
                    <a:pt x="32" y="9"/>
                  </a:lnTo>
                  <a:lnTo>
                    <a:pt x="51" y="12"/>
                  </a:lnTo>
                  <a:lnTo>
                    <a:pt x="74" y="12"/>
                  </a:lnTo>
                  <a:lnTo>
                    <a:pt x="96" y="2"/>
                  </a:lnTo>
                  <a:lnTo>
                    <a:pt x="100" y="4"/>
                  </a:lnTo>
                  <a:lnTo>
                    <a:pt x="103" y="5"/>
                  </a:lnTo>
                  <a:lnTo>
                    <a:pt x="107" y="7"/>
                  </a:lnTo>
                  <a:lnTo>
                    <a:pt x="109" y="11"/>
                  </a:lnTo>
                  <a:lnTo>
                    <a:pt x="112" y="11"/>
                  </a:lnTo>
                  <a:lnTo>
                    <a:pt x="112" y="11"/>
                  </a:lnTo>
                  <a:lnTo>
                    <a:pt x="96" y="23"/>
                  </a:lnTo>
                  <a:lnTo>
                    <a:pt x="75" y="28"/>
                  </a:lnTo>
                  <a:lnTo>
                    <a:pt x="53" y="28"/>
                  </a:lnTo>
                  <a:lnTo>
                    <a:pt x="32" y="26"/>
                  </a:lnTo>
                  <a:lnTo>
                    <a:pt x="12" y="21"/>
                  </a:lnTo>
                  <a:lnTo>
                    <a:pt x="0" y="1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4194"/>
            </a:solidFill>
            <a:ln w="0">
              <a:solidFill>
                <a:srgbClr val="00419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2"/>
            <p:cNvSpPr>
              <a:spLocks/>
            </p:cNvSpPr>
            <p:nvPr/>
          </p:nvSpPr>
          <p:spPr bwMode="auto">
            <a:xfrm>
              <a:off x="2584450" y="5191126"/>
              <a:ext cx="127000" cy="23813"/>
            </a:xfrm>
            <a:custGeom>
              <a:avLst/>
              <a:gdLst>
                <a:gd name="T0" fmla="*/ 7 w 80"/>
                <a:gd name="T1" fmla="*/ 0 h 15"/>
                <a:gd name="T2" fmla="*/ 17 w 80"/>
                <a:gd name="T3" fmla="*/ 5 h 15"/>
                <a:gd name="T4" fmla="*/ 33 w 80"/>
                <a:gd name="T5" fmla="*/ 8 h 15"/>
                <a:gd name="T6" fmla="*/ 51 w 80"/>
                <a:gd name="T7" fmla="*/ 8 h 15"/>
                <a:gd name="T8" fmla="*/ 65 w 80"/>
                <a:gd name="T9" fmla="*/ 5 h 15"/>
                <a:gd name="T10" fmla="*/ 75 w 80"/>
                <a:gd name="T11" fmla="*/ 0 h 15"/>
                <a:gd name="T12" fmla="*/ 75 w 80"/>
                <a:gd name="T13" fmla="*/ 1 h 15"/>
                <a:gd name="T14" fmla="*/ 79 w 80"/>
                <a:gd name="T15" fmla="*/ 3 h 15"/>
                <a:gd name="T16" fmla="*/ 80 w 80"/>
                <a:gd name="T17" fmla="*/ 5 h 15"/>
                <a:gd name="T18" fmla="*/ 58 w 80"/>
                <a:gd name="T19" fmla="*/ 15 h 15"/>
                <a:gd name="T20" fmla="*/ 35 w 80"/>
                <a:gd name="T21" fmla="*/ 15 h 15"/>
                <a:gd name="T22" fmla="*/ 16 w 80"/>
                <a:gd name="T23" fmla="*/ 12 h 15"/>
                <a:gd name="T24" fmla="*/ 0 w 80"/>
                <a:gd name="T25" fmla="*/ 3 h 15"/>
                <a:gd name="T26" fmla="*/ 7 w 80"/>
                <a:gd name="T2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" h="15">
                  <a:moveTo>
                    <a:pt x="7" y="0"/>
                  </a:moveTo>
                  <a:lnTo>
                    <a:pt x="17" y="5"/>
                  </a:lnTo>
                  <a:lnTo>
                    <a:pt x="33" y="8"/>
                  </a:lnTo>
                  <a:lnTo>
                    <a:pt x="51" y="8"/>
                  </a:lnTo>
                  <a:lnTo>
                    <a:pt x="65" y="5"/>
                  </a:lnTo>
                  <a:lnTo>
                    <a:pt x="75" y="0"/>
                  </a:lnTo>
                  <a:lnTo>
                    <a:pt x="75" y="1"/>
                  </a:lnTo>
                  <a:lnTo>
                    <a:pt x="79" y="3"/>
                  </a:lnTo>
                  <a:lnTo>
                    <a:pt x="80" y="5"/>
                  </a:lnTo>
                  <a:lnTo>
                    <a:pt x="58" y="15"/>
                  </a:lnTo>
                  <a:lnTo>
                    <a:pt x="35" y="15"/>
                  </a:lnTo>
                  <a:lnTo>
                    <a:pt x="16" y="12"/>
                  </a:lnTo>
                  <a:lnTo>
                    <a:pt x="0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3"/>
            <p:cNvSpPr>
              <a:spLocks/>
            </p:cNvSpPr>
            <p:nvPr/>
          </p:nvSpPr>
          <p:spPr bwMode="auto">
            <a:xfrm>
              <a:off x="2433638" y="5181601"/>
              <a:ext cx="706438" cy="77788"/>
            </a:xfrm>
            <a:custGeom>
              <a:avLst/>
              <a:gdLst>
                <a:gd name="T0" fmla="*/ 0 w 445"/>
                <a:gd name="T1" fmla="*/ 0 h 49"/>
                <a:gd name="T2" fmla="*/ 445 w 445"/>
                <a:gd name="T3" fmla="*/ 0 h 49"/>
                <a:gd name="T4" fmla="*/ 445 w 445"/>
                <a:gd name="T5" fmla="*/ 49 h 49"/>
                <a:gd name="T6" fmla="*/ 23 w 445"/>
                <a:gd name="T7" fmla="*/ 49 h 49"/>
                <a:gd name="T8" fmla="*/ 7 w 445"/>
                <a:gd name="T9" fmla="*/ 21 h 49"/>
                <a:gd name="T10" fmla="*/ 0 w 445"/>
                <a:gd name="T1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5" h="49">
                  <a:moveTo>
                    <a:pt x="0" y="0"/>
                  </a:moveTo>
                  <a:lnTo>
                    <a:pt x="445" y="0"/>
                  </a:lnTo>
                  <a:lnTo>
                    <a:pt x="445" y="49"/>
                  </a:lnTo>
                  <a:lnTo>
                    <a:pt x="23" y="49"/>
                  </a:lnTo>
                  <a:lnTo>
                    <a:pt x="7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DCE0"/>
            </a:solidFill>
            <a:ln w="0">
              <a:solidFill>
                <a:srgbClr val="BADCE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4"/>
            <p:cNvSpPr>
              <a:spLocks/>
            </p:cNvSpPr>
            <p:nvPr/>
          </p:nvSpPr>
          <p:spPr bwMode="auto">
            <a:xfrm>
              <a:off x="2547938" y="4940301"/>
              <a:ext cx="196850" cy="252413"/>
            </a:xfrm>
            <a:custGeom>
              <a:avLst/>
              <a:gdLst>
                <a:gd name="T0" fmla="*/ 61 w 124"/>
                <a:gd name="T1" fmla="*/ 0 h 159"/>
                <a:gd name="T2" fmla="*/ 79 w 124"/>
                <a:gd name="T3" fmla="*/ 2 h 159"/>
                <a:gd name="T4" fmla="*/ 96 w 124"/>
                <a:gd name="T5" fmla="*/ 9 h 159"/>
                <a:gd name="T6" fmla="*/ 109 w 124"/>
                <a:gd name="T7" fmla="*/ 19 h 159"/>
                <a:gd name="T8" fmla="*/ 119 w 124"/>
                <a:gd name="T9" fmla="*/ 39 h 159"/>
                <a:gd name="T10" fmla="*/ 124 w 124"/>
                <a:gd name="T11" fmla="*/ 61 h 159"/>
                <a:gd name="T12" fmla="*/ 124 w 124"/>
                <a:gd name="T13" fmla="*/ 84 h 159"/>
                <a:gd name="T14" fmla="*/ 119 w 124"/>
                <a:gd name="T15" fmla="*/ 107 h 159"/>
                <a:gd name="T16" fmla="*/ 109 w 124"/>
                <a:gd name="T17" fmla="*/ 128 h 159"/>
                <a:gd name="T18" fmla="*/ 96 w 124"/>
                <a:gd name="T19" fmla="*/ 144 h 159"/>
                <a:gd name="T20" fmla="*/ 81 w 124"/>
                <a:gd name="T21" fmla="*/ 156 h 159"/>
                <a:gd name="T22" fmla="*/ 61 w 124"/>
                <a:gd name="T23" fmla="*/ 159 h 159"/>
                <a:gd name="T24" fmla="*/ 46 w 124"/>
                <a:gd name="T25" fmla="*/ 156 h 159"/>
                <a:gd name="T26" fmla="*/ 30 w 124"/>
                <a:gd name="T27" fmla="*/ 145 h 159"/>
                <a:gd name="T28" fmla="*/ 18 w 124"/>
                <a:gd name="T29" fmla="*/ 131 h 159"/>
                <a:gd name="T30" fmla="*/ 9 w 124"/>
                <a:gd name="T31" fmla="*/ 112 h 159"/>
                <a:gd name="T32" fmla="*/ 4 w 124"/>
                <a:gd name="T33" fmla="*/ 91 h 159"/>
                <a:gd name="T34" fmla="*/ 0 w 124"/>
                <a:gd name="T35" fmla="*/ 70 h 159"/>
                <a:gd name="T36" fmla="*/ 2 w 124"/>
                <a:gd name="T37" fmla="*/ 51 h 159"/>
                <a:gd name="T38" fmla="*/ 7 w 124"/>
                <a:gd name="T39" fmla="*/ 33 h 159"/>
                <a:gd name="T40" fmla="*/ 19 w 124"/>
                <a:gd name="T41" fmla="*/ 19 h 159"/>
                <a:gd name="T42" fmla="*/ 35 w 124"/>
                <a:gd name="T43" fmla="*/ 9 h 159"/>
                <a:gd name="T44" fmla="*/ 46 w 124"/>
                <a:gd name="T45" fmla="*/ 2 h 159"/>
                <a:gd name="T46" fmla="*/ 61 w 124"/>
                <a:gd name="T4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4" h="159">
                  <a:moveTo>
                    <a:pt x="61" y="0"/>
                  </a:moveTo>
                  <a:lnTo>
                    <a:pt x="79" y="2"/>
                  </a:lnTo>
                  <a:lnTo>
                    <a:pt x="96" y="9"/>
                  </a:lnTo>
                  <a:lnTo>
                    <a:pt x="109" y="19"/>
                  </a:lnTo>
                  <a:lnTo>
                    <a:pt x="119" y="39"/>
                  </a:lnTo>
                  <a:lnTo>
                    <a:pt x="124" y="61"/>
                  </a:lnTo>
                  <a:lnTo>
                    <a:pt x="124" y="84"/>
                  </a:lnTo>
                  <a:lnTo>
                    <a:pt x="119" y="107"/>
                  </a:lnTo>
                  <a:lnTo>
                    <a:pt x="109" y="128"/>
                  </a:lnTo>
                  <a:lnTo>
                    <a:pt x="96" y="144"/>
                  </a:lnTo>
                  <a:lnTo>
                    <a:pt x="81" y="156"/>
                  </a:lnTo>
                  <a:lnTo>
                    <a:pt x="61" y="159"/>
                  </a:lnTo>
                  <a:lnTo>
                    <a:pt x="46" y="156"/>
                  </a:lnTo>
                  <a:lnTo>
                    <a:pt x="30" y="145"/>
                  </a:lnTo>
                  <a:lnTo>
                    <a:pt x="18" y="131"/>
                  </a:lnTo>
                  <a:lnTo>
                    <a:pt x="9" y="112"/>
                  </a:lnTo>
                  <a:lnTo>
                    <a:pt x="4" y="91"/>
                  </a:lnTo>
                  <a:lnTo>
                    <a:pt x="0" y="70"/>
                  </a:lnTo>
                  <a:lnTo>
                    <a:pt x="2" y="51"/>
                  </a:lnTo>
                  <a:lnTo>
                    <a:pt x="7" y="33"/>
                  </a:lnTo>
                  <a:lnTo>
                    <a:pt x="19" y="19"/>
                  </a:lnTo>
                  <a:lnTo>
                    <a:pt x="35" y="9"/>
                  </a:lnTo>
                  <a:lnTo>
                    <a:pt x="46" y="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5"/>
            <p:cNvSpPr>
              <a:spLocks/>
            </p:cNvSpPr>
            <p:nvPr/>
          </p:nvSpPr>
          <p:spPr bwMode="auto">
            <a:xfrm>
              <a:off x="2465388" y="5248276"/>
              <a:ext cx="627063" cy="209550"/>
            </a:xfrm>
            <a:custGeom>
              <a:avLst/>
              <a:gdLst>
                <a:gd name="T0" fmla="*/ 0 w 395"/>
                <a:gd name="T1" fmla="*/ 0 h 132"/>
                <a:gd name="T2" fmla="*/ 395 w 395"/>
                <a:gd name="T3" fmla="*/ 0 h 132"/>
                <a:gd name="T4" fmla="*/ 395 w 395"/>
                <a:gd name="T5" fmla="*/ 58 h 132"/>
                <a:gd name="T6" fmla="*/ 395 w 395"/>
                <a:gd name="T7" fmla="*/ 58 h 132"/>
                <a:gd name="T8" fmla="*/ 357 w 395"/>
                <a:gd name="T9" fmla="*/ 90 h 132"/>
                <a:gd name="T10" fmla="*/ 315 w 395"/>
                <a:gd name="T11" fmla="*/ 113 h 132"/>
                <a:gd name="T12" fmla="*/ 267 w 395"/>
                <a:gd name="T13" fmla="*/ 127 h 132"/>
                <a:gd name="T14" fmla="*/ 225 w 395"/>
                <a:gd name="T15" fmla="*/ 132 h 132"/>
                <a:gd name="T16" fmla="*/ 210 w 395"/>
                <a:gd name="T17" fmla="*/ 132 h 132"/>
                <a:gd name="T18" fmla="*/ 168 w 395"/>
                <a:gd name="T19" fmla="*/ 127 h 132"/>
                <a:gd name="T20" fmla="*/ 120 w 395"/>
                <a:gd name="T21" fmla="*/ 113 h 132"/>
                <a:gd name="T22" fmla="*/ 78 w 395"/>
                <a:gd name="T23" fmla="*/ 90 h 132"/>
                <a:gd name="T24" fmla="*/ 42 w 395"/>
                <a:gd name="T25" fmla="*/ 58 h 132"/>
                <a:gd name="T26" fmla="*/ 10 w 395"/>
                <a:gd name="T27" fmla="*/ 22 h 132"/>
                <a:gd name="T28" fmla="*/ 0 w 395"/>
                <a:gd name="T29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5" h="132">
                  <a:moveTo>
                    <a:pt x="0" y="0"/>
                  </a:moveTo>
                  <a:lnTo>
                    <a:pt x="395" y="0"/>
                  </a:lnTo>
                  <a:lnTo>
                    <a:pt x="395" y="58"/>
                  </a:lnTo>
                  <a:lnTo>
                    <a:pt x="395" y="58"/>
                  </a:lnTo>
                  <a:lnTo>
                    <a:pt x="357" y="90"/>
                  </a:lnTo>
                  <a:lnTo>
                    <a:pt x="315" y="113"/>
                  </a:lnTo>
                  <a:lnTo>
                    <a:pt x="267" y="127"/>
                  </a:lnTo>
                  <a:lnTo>
                    <a:pt x="225" y="132"/>
                  </a:lnTo>
                  <a:lnTo>
                    <a:pt x="210" y="132"/>
                  </a:lnTo>
                  <a:lnTo>
                    <a:pt x="168" y="127"/>
                  </a:lnTo>
                  <a:lnTo>
                    <a:pt x="120" y="113"/>
                  </a:lnTo>
                  <a:lnTo>
                    <a:pt x="78" y="90"/>
                  </a:lnTo>
                  <a:lnTo>
                    <a:pt x="42" y="58"/>
                  </a:lnTo>
                  <a:lnTo>
                    <a:pt x="10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BDC1"/>
            </a:solidFill>
            <a:ln w="0">
              <a:solidFill>
                <a:srgbClr val="95BDC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6"/>
            <p:cNvSpPr>
              <a:spLocks/>
            </p:cNvSpPr>
            <p:nvPr/>
          </p:nvSpPr>
          <p:spPr bwMode="auto">
            <a:xfrm>
              <a:off x="2481263" y="5192713"/>
              <a:ext cx="333375" cy="261938"/>
            </a:xfrm>
            <a:custGeom>
              <a:avLst/>
              <a:gdLst>
                <a:gd name="T0" fmla="*/ 124 w 210"/>
                <a:gd name="T1" fmla="*/ 0 h 165"/>
                <a:gd name="T2" fmla="*/ 133 w 210"/>
                <a:gd name="T3" fmla="*/ 4 h 165"/>
                <a:gd name="T4" fmla="*/ 149 w 210"/>
                <a:gd name="T5" fmla="*/ 7 h 165"/>
                <a:gd name="T6" fmla="*/ 168 w 210"/>
                <a:gd name="T7" fmla="*/ 11 h 165"/>
                <a:gd name="T8" fmla="*/ 186 w 210"/>
                <a:gd name="T9" fmla="*/ 16 h 165"/>
                <a:gd name="T10" fmla="*/ 201 w 210"/>
                <a:gd name="T11" fmla="*/ 23 h 165"/>
                <a:gd name="T12" fmla="*/ 210 w 210"/>
                <a:gd name="T13" fmla="*/ 34 h 165"/>
                <a:gd name="T14" fmla="*/ 205 w 210"/>
                <a:gd name="T15" fmla="*/ 46 h 165"/>
                <a:gd name="T16" fmla="*/ 200 w 210"/>
                <a:gd name="T17" fmla="*/ 67 h 165"/>
                <a:gd name="T18" fmla="*/ 194 w 210"/>
                <a:gd name="T19" fmla="*/ 92 h 165"/>
                <a:gd name="T20" fmla="*/ 189 w 210"/>
                <a:gd name="T21" fmla="*/ 120 h 165"/>
                <a:gd name="T22" fmla="*/ 186 w 210"/>
                <a:gd name="T23" fmla="*/ 146 h 165"/>
                <a:gd name="T24" fmla="*/ 184 w 210"/>
                <a:gd name="T25" fmla="*/ 165 h 165"/>
                <a:gd name="T26" fmla="*/ 158 w 210"/>
                <a:gd name="T27" fmla="*/ 162 h 165"/>
                <a:gd name="T28" fmla="*/ 110 w 210"/>
                <a:gd name="T29" fmla="*/ 148 h 165"/>
                <a:gd name="T30" fmla="*/ 68 w 210"/>
                <a:gd name="T31" fmla="*/ 125 h 165"/>
                <a:gd name="T32" fmla="*/ 32 w 210"/>
                <a:gd name="T33" fmla="*/ 93 h 165"/>
                <a:gd name="T34" fmla="*/ 9 w 210"/>
                <a:gd name="T35" fmla="*/ 67 h 165"/>
                <a:gd name="T36" fmla="*/ 9 w 210"/>
                <a:gd name="T37" fmla="*/ 67 h 165"/>
                <a:gd name="T38" fmla="*/ 4 w 210"/>
                <a:gd name="T39" fmla="*/ 46 h 165"/>
                <a:gd name="T40" fmla="*/ 0 w 210"/>
                <a:gd name="T41" fmla="*/ 34 h 165"/>
                <a:gd name="T42" fmla="*/ 7 w 210"/>
                <a:gd name="T43" fmla="*/ 25 h 165"/>
                <a:gd name="T44" fmla="*/ 19 w 210"/>
                <a:gd name="T45" fmla="*/ 18 h 165"/>
                <a:gd name="T46" fmla="*/ 37 w 210"/>
                <a:gd name="T47" fmla="*/ 14 h 165"/>
                <a:gd name="T48" fmla="*/ 54 w 210"/>
                <a:gd name="T49" fmla="*/ 9 h 165"/>
                <a:gd name="T50" fmla="*/ 70 w 210"/>
                <a:gd name="T51" fmla="*/ 6 h 165"/>
                <a:gd name="T52" fmla="*/ 81 w 210"/>
                <a:gd name="T53" fmla="*/ 0 h 165"/>
                <a:gd name="T54" fmla="*/ 88 w 210"/>
                <a:gd name="T55" fmla="*/ 2 h 165"/>
                <a:gd name="T56" fmla="*/ 102 w 210"/>
                <a:gd name="T57" fmla="*/ 2 h 165"/>
                <a:gd name="T58" fmla="*/ 116 w 210"/>
                <a:gd name="T59" fmla="*/ 2 h 165"/>
                <a:gd name="T60" fmla="*/ 124 w 210"/>
                <a:gd name="T6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0" h="165">
                  <a:moveTo>
                    <a:pt x="124" y="0"/>
                  </a:moveTo>
                  <a:lnTo>
                    <a:pt x="133" y="4"/>
                  </a:lnTo>
                  <a:lnTo>
                    <a:pt x="149" y="7"/>
                  </a:lnTo>
                  <a:lnTo>
                    <a:pt x="168" y="11"/>
                  </a:lnTo>
                  <a:lnTo>
                    <a:pt x="186" y="16"/>
                  </a:lnTo>
                  <a:lnTo>
                    <a:pt x="201" y="23"/>
                  </a:lnTo>
                  <a:lnTo>
                    <a:pt x="210" y="34"/>
                  </a:lnTo>
                  <a:lnTo>
                    <a:pt x="205" y="46"/>
                  </a:lnTo>
                  <a:lnTo>
                    <a:pt x="200" y="67"/>
                  </a:lnTo>
                  <a:lnTo>
                    <a:pt x="194" y="92"/>
                  </a:lnTo>
                  <a:lnTo>
                    <a:pt x="189" y="120"/>
                  </a:lnTo>
                  <a:lnTo>
                    <a:pt x="186" y="146"/>
                  </a:lnTo>
                  <a:lnTo>
                    <a:pt x="184" y="165"/>
                  </a:lnTo>
                  <a:lnTo>
                    <a:pt x="158" y="162"/>
                  </a:lnTo>
                  <a:lnTo>
                    <a:pt x="110" y="148"/>
                  </a:lnTo>
                  <a:lnTo>
                    <a:pt x="68" y="125"/>
                  </a:lnTo>
                  <a:lnTo>
                    <a:pt x="32" y="93"/>
                  </a:lnTo>
                  <a:lnTo>
                    <a:pt x="9" y="67"/>
                  </a:lnTo>
                  <a:lnTo>
                    <a:pt x="9" y="67"/>
                  </a:lnTo>
                  <a:lnTo>
                    <a:pt x="4" y="46"/>
                  </a:lnTo>
                  <a:lnTo>
                    <a:pt x="0" y="34"/>
                  </a:lnTo>
                  <a:lnTo>
                    <a:pt x="7" y="25"/>
                  </a:lnTo>
                  <a:lnTo>
                    <a:pt x="19" y="18"/>
                  </a:lnTo>
                  <a:lnTo>
                    <a:pt x="37" y="14"/>
                  </a:lnTo>
                  <a:lnTo>
                    <a:pt x="54" y="9"/>
                  </a:lnTo>
                  <a:lnTo>
                    <a:pt x="70" y="6"/>
                  </a:lnTo>
                  <a:lnTo>
                    <a:pt x="81" y="0"/>
                  </a:lnTo>
                  <a:lnTo>
                    <a:pt x="88" y="2"/>
                  </a:lnTo>
                  <a:lnTo>
                    <a:pt x="102" y="2"/>
                  </a:lnTo>
                  <a:lnTo>
                    <a:pt x="116" y="2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7"/>
            <p:cNvSpPr>
              <a:spLocks/>
            </p:cNvSpPr>
            <p:nvPr/>
          </p:nvSpPr>
          <p:spPr bwMode="auto">
            <a:xfrm>
              <a:off x="2709863" y="5232401"/>
              <a:ext cx="134938" cy="225425"/>
            </a:xfrm>
            <a:custGeom>
              <a:avLst/>
              <a:gdLst>
                <a:gd name="T0" fmla="*/ 52 w 85"/>
                <a:gd name="T1" fmla="*/ 0 h 142"/>
                <a:gd name="T2" fmla="*/ 63 w 85"/>
                <a:gd name="T3" fmla="*/ 3 h 142"/>
                <a:gd name="T4" fmla="*/ 66 w 85"/>
                <a:gd name="T5" fmla="*/ 10 h 142"/>
                <a:gd name="T6" fmla="*/ 71 w 85"/>
                <a:gd name="T7" fmla="*/ 35 h 142"/>
                <a:gd name="T8" fmla="*/ 77 w 85"/>
                <a:gd name="T9" fmla="*/ 70 h 142"/>
                <a:gd name="T10" fmla="*/ 82 w 85"/>
                <a:gd name="T11" fmla="*/ 110 h 142"/>
                <a:gd name="T12" fmla="*/ 85 w 85"/>
                <a:gd name="T13" fmla="*/ 140 h 142"/>
                <a:gd name="T14" fmla="*/ 64 w 85"/>
                <a:gd name="T15" fmla="*/ 142 h 142"/>
                <a:gd name="T16" fmla="*/ 14 w 85"/>
                <a:gd name="T17" fmla="*/ 137 h 142"/>
                <a:gd name="T18" fmla="*/ 12 w 85"/>
                <a:gd name="T19" fmla="*/ 137 h 142"/>
                <a:gd name="T20" fmla="*/ 0 w 85"/>
                <a:gd name="T21" fmla="*/ 10 h 142"/>
                <a:gd name="T22" fmla="*/ 0 w 85"/>
                <a:gd name="T23" fmla="*/ 10 h 142"/>
                <a:gd name="T24" fmla="*/ 14 w 85"/>
                <a:gd name="T25" fmla="*/ 7 h 142"/>
                <a:gd name="T26" fmla="*/ 28 w 85"/>
                <a:gd name="T27" fmla="*/ 3 h 142"/>
                <a:gd name="T28" fmla="*/ 42 w 85"/>
                <a:gd name="T29" fmla="*/ 0 h 142"/>
                <a:gd name="T30" fmla="*/ 52 w 85"/>
                <a:gd name="T3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5" h="142">
                  <a:moveTo>
                    <a:pt x="52" y="0"/>
                  </a:moveTo>
                  <a:lnTo>
                    <a:pt x="63" y="3"/>
                  </a:lnTo>
                  <a:lnTo>
                    <a:pt x="66" y="10"/>
                  </a:lnTo>
                  <a:lnTo>
                    <a:pt x="71" y="35"/>
                  </a:lnTo>
                  <a:lnTo>
                    <a:pt x="77" y="70"/>
                  </a:lnTo>
                  <a:lnTo>
                    <a:pt x="82" y="110"/>
                  </a:lnTo>
                  <a:lnTo>
                    <a:pt x="85" y="140"/>
                  </a:lnTo>
                  <a:lnTo>
                    <a:pt x="64" y="142"/>
                  </a:lnTo>
                  <a:lnTo>
                    <a:pt x="14" y="137"/>
                  </a:lnTo>
                  <a:lnTo>
                    <a:pt x="12" y="137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4" y="7"/>
                  </a:lnTo>
                  <a:lnTo>
                    <a:pt x="28" y="3"/>
                  </a:lnTo>
                  <a:lnTo>
                    <a:pt x="4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8"/>
            <p:cNvSpPr>
              <a:spLocks/>
            </p:cNvSpPr>
            <p:nvPr/>
          </p:nvSpPr>
          <p:spPr bwMode="auto">
            <a:xfrm>
              <a:off x="2476500" y="5226051"/>
              <a:ext cx="107950" cy="150813"/>
            </a:xfrm>
            <a:custGeom>
              <a:avLst/>
              <a:gdLst>
                <a:gd name="T0" fmla="*/ 14 w 68"/>
                <a:gd name="T1" fmla="*/ 0 h 95"/>
                <a:gd name="T2" fmla="*/ 24 w 68"/>
                <a:gd name="T3" fmla="*/ 2 h 95"/>
                <a:gd name="T4" fmla="*/ 36 w 68"/>
                <a:gd name="T5" fmla="*/ 6 h 95"/>
                <a:gd name="T6" fmla="*/ 52 w 68"/>
                <a:gd name="T7" fmla="*/ 9 h 95"/>
                <a:gd name="T8" fmla="*/ 68 w 68"/>
                <a:gd name="T9" fmla="*/ 14 h 95"/>
                <a:gd name="T10" fmla="*/ 68 w 68"/>
                <a:gd name="T11" fmla="*/ 14 h 95"/>
                <a:gd name="T12" fmla="*/ 59 w 68"/>
                <a:gd name="T13" fmla="*/ 95 h 95"/>
                <a:gd name="T14" fmla="*/ 35 w 68"/>
                <a:gd name="T15" fmla="*/ 72 h 95"/>
                <a:gd name="T16" fmla="*/ 3 w 68"/>
                <a:gd name="T17" fmla="*/ 36 h 95"/>
                <a:gd name="T18" fmla="*/ 0 w 68"/>
                <a:gd name="T19" fmla="*/ 29 h 95"/>
                <a:gd name="T20" fmla="*/ 3 w 68"/>
                <a:gd name="T21" fmla="*/ 14 h 95"/>
                <a:gd name="T22" fmla="*/ 7 w 68"/>
                <a:gd name="T23" fmla="*/ 4 h 95"/>
                <a:gd name="T24" fmla="*/ 14 w 68"/>
                <a:gd name="T25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8" h="95">
                  <a:moveTo>
                    <a:pt x="14" y="0"/>
                  </a:moveTo>
                  <a:lnTo>
                    <a:pt x="24" y="2"/>
                  </a:lnTo>
                  <a:lnTo>
                    <a:pt x="36" y="6"/>
                  </a:lnTo>
                  <a:lnTo>
                    <a:pt x="52" y="9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59" y="95"/>
                  </a:lnTo>
                  <a:lnTo>
                    <a:pt x="35" y="72"/>
                  </a:lnTo>
                  <a:lnTo>
                    <a:pt x="3" y="36"/>
                  </a:lnTo>
                  <a:lnTo>
                    <a:pt x="0" y="29"/>
                  </a:lnTo>
                  <a:lnTo>
                    <a:pt x="3" y="14"/>
                  </a:lnTo>
                  <a:lnTo>
                    <a:pt x="7" y="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139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519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roup 113"/>
          <p:cNvGrpSpPr/>
          <p:nvPr/>
        </p:nvGrpSpPr>
        <p:grpSpPr>
          <a:xfrm>
            <a:off x="699054" y="883386"/>
            <a:ext cx="3654425" cy="623888"/>
            <a:chOff x="1808163" y="233363"/>
            <a:chExt cx="3654425" cy="623888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1808163" y="233363"/>
              <a:ext cx="3654425" cy="623888"/>
            </a:xfrm>
            <a:prstGeom prst="rect">
              <a:avLst/>
            </a:prstGeom>
            <a:solidFill>
              <a:srgbClr val="3EACFF"/>
            </a:solidFill>
            <a:ln w="0">
              <a:solidFill>
                <a:srgbClr val="3EAC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1917700" y="463551"/>
              <a:ext cx="168275" cy="258763"/>
            </a:xfrm>
            <a:custGeom>
              <a:avLst/>
              <a:gdLst>
                <a:gd name="T0" fmla="*/ 0 w 106"/>
                <a:gd name="T1" fmla="*/ 0 h 163"/>
                <a:gd name="T2" fmla="*/ 100 w 106"/>
                <a:gd name="T3" fmla="*/ 0 h 163"/>
                <a:gd name="T4" fmla="*/ 100 w 106"/>
                <a:gd name="T5" fmla="*/ 18 h 163"/>
                <a:gd name="T6" fmla="*/ 19 w 106"/>
                <a:gd name="T7" fmla="*/ 18 h 163"/>
                <a:gd name="T8" fmla="*/ 19 w 106"/>
                <a:gd name="T9" fmla="*/ 69 h 163"/>
                <a:gd name="T10" fmla="*/ 95 w 106"/>
                <a:gd name="T11" fmla="*/ 69 h 163"/>
                <a:gd name="T12" fmla="*/ 95 w 106"/>
                <a:gd name="T13" fmla="*/ 87 h 163"/>
                <a:gd name="T14" fmla="*/ 19 w 106"/>
                <a:gd name="T15" fmla="*/ 87 h 163"/>
                <a:gd name="T16" fmla="*/ 19 w 106"/>
                <a:gd name="T17" fmla="*/ 145 h 163"/>
                <a:gd name="T18" fmla="*/ 106 w 106"/>
                <a:gd name="T19" fmla="*/ 145 h 163"/>
                <a:gd name="T20" fmla="*/ 106 w 106"/>
                <a:gd name="T21" fmla="*/ 163 h 163"/>
                <a:gd name="T22" fmla="*/ 0 w 106"/>
                <a:gd name="T23" fmla="*/ 163 h 163"/>
                <a:gd name="T24" fmla="*/ 0 w 106"/>
                <a:gd name="T2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63">
                  <a:moveTo>
                    <a:pt x="0" y="0"/>
                  </a:moveTo>
                  <a:lnTo>
                    <a:pt x="100" y="0"/>
                  </a:lnTo>
                  <a:lnTo>
                    <a:pt x="100" y="18"/>
                  </a:lnTo>
                  <a:lnTo>
                    <a:pt x="19" y="18"/>
                  </a:lnTo>
                  <a:lnTo>
                    <a:pt x="19" y="69"/>
                  </a:lnTo>
                  <a:lnTo>
                    <a:pt x="95" y="69"/>
                  </a:lnTo>
                  <a:lnTo>
                    <a:pt x="95" y="87"/>
                  </a:lnTo>
                  <a:lnTo>
                    <a:pt x="19" y="87"/>
                  </a:lnTo>
                  <a:lnTo>
                    <a:pt x="19" y="145"/>
                  </a:lnTo>
                  <a:lnTo>
                    <a:pt x="106" y="145"/>
                  </a:lnTo>
                  <a:lnTo>
                    <a:pt x="106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2116138" y="620713"/>
              <a:ext cx="88900" cy="2857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2239963" y="458788"/>
              <a:ext cx="227013" cy="268288"/>
            </a:xfrm>
            <a:custGeom>
              <a:avLst/>
              <a:gdLst>
                <a:gd name="T0" fmla="*/ 81 w 143"/>
                <a:gd name="T1" fmla="*/ 0 h 169"/>
                <a:gd name="T2" fmla="*/ 104 w 143"/>
                <a:gd name="T3" fmla="*/ 1 h 169"/>
                <a:gd name="T4" fmla="*/ 123 w 143"/>
                <a:gd name="T5" fmla="*/ 10 h 169"/>
                <a:gd name="T6" fmla="*/ 139 w 143"/>
                <a:gd name="T7" fmla="*/ 24 h 169"/>
                <a:gd name="T8" fmla="*/ 121 w 143"/>
                <a:gd name="T9" fmla="*/ 37 h 169"/>
                <a:gd name="T10" fmla="*/ 111 w 143"/>
                <a:gd name="T11" fmla="*/ 26 h 169"/>
                <a:gd name="T12" fmla="*/ 97 w 143"/>
                <a:gd name="T13" fmla="*/ 19 h 169"/>
                <a:gd name="T14" fmla="*/ 81 w 143"/>
                <a:gd name="T15" fmla="*/ 17 h 169"/>
                <a:gd name="T16" fmla="*/ 61 w 143"/>
                <a:gd name="T17" fmla="*/ 21 h 169"/>
                <a:gd name="T18" fmla="*/ 44 w 143"/>
                <a:gd name="T19" fmla="*/ 31 h 169"/>
                <a:gd name="T20" fmla="*/ 31 w 143"/>
                <a:gd name="T21" fmla="*/ 46 h 169"/>
                <a:gd name="T22" fmla="*/ 23 w 143"/>
                <a:gd name="T23" fmla="*/ 63 h 169"/>
                <a:gd name="T24" fmla="*/ 19 w 143"/>
                <a:gd name="T25" fmla="*/ 84 h 169"/>
                <a:gd name="T26" fmla="*/ 23 w 143"/>
                <a:gd name="T27" fmla="*/ 106 h 169"/>
                <a:gd name="T28" fmla="*/ 31 w 143"/>
                <a:gd name="T29" fmla="*/ 125 h 169"/>
                <a:gd name="T30" fmla="*/ 44 w 143"/>
                <a:gd name="T31" fmla="*/ 139 h 169"/>
                <a:gd name="T32" fmla="*/ 61 w 143"/>
                <a:gd name="T33" fmla="*/ 148 h 169"/>
                <a:gd name="T34" fmla="*/ 81 w 143"/>
                <a:gd name="T35" fmla="*/ 152 h 169"/>
                <a:gd name="T36" fmla="*/ 100 w 143"/>
                <a:gd name="T37" fmla="*/ 150 h 169"/>
                <a:gd name="T38" fmla="*/ 116 w 143"/>
                <a:gd name="T39" fmla="*/ 141 h 169"/>
                <a:gd name="T40" fmla="*/ 129 w 143"/>
                <a:gd name="T41" fmla="*/ 129 h 169"/>
                <a:gd name="T42" fmla="*/ 143 w 143"/>
                <a:gd name="T43" fmla="*/ 141 h 169"/>
                <a:gd name="T44" fmla="*/ 127 w 143"/>
                <a:gd name="T45" fmla="*/ 157 h 169"/>
                <a:gd name="T46" fmla="*/ 106 w 143"/>
                <a:gd name="T47" fmla="*/ 167 h 169"/>
                <a:gd name="T48" fmla="*/ 81 w 143"/>
                <a:gd name="T49" fmla="*/ 169 h 169"/>
                <a:gd name="T50" fmla="*/ 54 w 143"/>
                <a:gd name="T51" fmla="*/ 166 h 169"/>
                <a:gd name="T52" fmla="*/ 31 w 143"/>
                <a:gd name="T53" fmla="*/ 153 h 169"/>
                <a:gd name="T54" fmla="*/ 14 w 143"/>
                <a:gd name="T55" fmla="*/ 136 h 169"/>
                <a:gd name="T56" fmla="*/ 3 w 143"/>
                <a:gd name="T57" fmla="*/ 113 h 169"/>
                <a:gd name="T58" fmla="*/ 0 w 143"/>
                <a:gd name="T59" fmla="*/ 84 h 169"/>
                <a:gd name="T60" fmla="*/ 3 w 143"/>
                <a:gd name="T61" fmla="*/ 58 h 169"/>
                <a:gd name="T62" fmla="*/ 14 w 143"/>
                <a:gd name="T63" fmla="*/ 33 h 169"/>
                <a:gd name="T64" fmla="*/ 31 w 143"/>
                <a:gd name="T65" fmla="*/ 16 h 169"/>
                <a:gd name="T66" fmla="*/ 54 w 143"/>
                <a:gd name="T67" fmla="*/ 3 h 169"/>
                <a:gd name="T68" fmla="*/ 81 w 143"/>
                <a:gd name="T6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3" h="169">
                  <a:moveTo>
                    <a:pt x="81" y="0"/>
                  </a:moveTo>
                  <a:lnTo>
                    <a:pt x="104" y="1"/>
                  </a:lnTo>
                  <a:lnTo>
                    <a:pt x="123" y="10"/>
                  </a:lnTo>
                  <a:lnTo>
                    <a:pt x="139" y="24"/>
                  </a:lnTo>
                  <a:lnTo>
                    <a:pt x="121" y="37"/>
                  </a:lnTo>
                  <a:lnTo>
                    <a:pt x="111" y="26"/>
                  </a:lnTo>
                  <a:lnTo>
                    <a:pt x="97" y="19"/>
                  </a:lnTo>
                  <a:lnTo>
                    <a:pt x="81" y="17"/>
                  </a:lnTo>
                  <a:lnTo>
                    <a:pt x="61" y="21"/>
                  </a:lnTo>
                  <a:lnTo>
                    <a:pt x="44" y="31"/>
                  </a:lnTo>
                  <a:lnTo>
                    <a:pt x="31" y="46"/>
                  </a:lnTo>
                  <a:lnTo>
                    <a:pt x="23" y="63"/>
                  </a:lnTo>
                  <a:lnTo>
                    <a:pt x="19" y="84"/>
                  </a:lnTo>
                  <a:lnTo>
                    <a:pt x="23" y="106"/>
                  </a:lnTo>
                  <a:lnTo>
                    <a:pt x="31" y="125"/>
                  </a:lnTo>
                  <a:lnTo>
                    <a:pt x="44" y="139"/>
                  </a:lnTo>
                  <a:lnTo>
                    <a:pt x="61" y="148"/>
                  </a:lnTo>
                  <a:lnTo>
                    <a:pt x="81" y="152"/>
                  </a:lnTo>
                  <a:lnTo>
                    <a:pt x="100" y="150"/>
                  </a:lnTo>
                  <a:lnTo>
                    <a:pt x="116" y="141"/>
                  </a:lnTo>
                  <a:lnTo>
                    <a:pt x="129" y="129"/>
                  </a:lnTo>
                  <a:lnTo>
                    <a:pt x="143" y="141"/>
                  </a:lnTo>
                  <a:lnTo>
                    <a:pt x="127" y="157"/>
                  </a:lnTo>
                  <a:lnTo>
                    <a:pt x="106" y="167"/>
                  </a:lnTo>
                  <a:lnTo>
                    <a:pt x="81" y="169"/>
                  </a:lnTo>
                  <a:lnTo>
                    <a:pt x="54" y="166"/>
                  </a:lnTo>
                  <a:lnTo>
                    <a:pt x="31" y="153"/>
                  </a:lnTo>
                  <a:lnTo>
                    <a:pt x="14" y="136"/>
                  </a:lnTo>
                  <a:lnTo>
                    <a:pt x="3" y="113"/>
                  </a:lnTo>
                  <a:lnTo>
                    <a:pt x="0" y="84"/>
                  </a:lnTo>
                  <a:lnTo>
                    <a:pt x="3" y="58"/>
                  </a:lnTo>
                  <a:lnTo>
                    <a:pt x="14" y="33"/>
                  </a:lnTo>
                  <a:lnTo>
                    <a:pt x="31" y="16"/>
                  </a:lnTo>
                  <a:lnTo>
                    <a:pt x="54" y="3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 noEditPoints="1"/>
            </p:cNvSpPr>
            <p:nvPr/>
          </p:nvSpPr>
          <p:spPr bwMode="auto">
            <a:xfrm>
              <a:off x="2493963" y="458788"/>
              <a:ext cx="269875" cy="268288"/>
            </a:xfrm>
            <a:custGeom>
              <a:avLst/>
              <a:gdLst>
                <a:gd name="T0" fmla="*/ 85 w 170"/>
                <a:gd name="T1" fmla="*/ 17 h 169"/>
                <a:gd name="T2" fmla="*/ 64 w 170"/>
                <a:gd name="T3" fmla="*/ 21 h 169"/>
                <a:gd name="T4" fmla="*/ 46 w 170"/>
                <a:gd name="T5" fmla="*/ 30 h 169"/>
                <a:gd name="T6" fmla="*/ 32 w 170"/>
                <a:gd name="T7" fmla="*/ 44 h 169"/>
                <a:gd name="T8" fmla="*/ 23 w 170"/>
                <a:gd name="T9" fmla="*/ 63 h 169"/>
                <a:gd name="T10" fmla="*/ 22 w 170"/>
                <a:gd name="T11" fmla="*/ 84 h 169"/>
                <a:gd name="T12" fmla="*/ 23 w 170"/>
                <a:gd name="T13" fmla="*/ 106 h 169"/>
                <a:gd name="T14" fmla="*/ 32 w 170"/>
                <a:gd name="T15" fmla="*/ 125 h 169"/>
                <a:gd name="T16" fmla="*/ 46 w 170"/>
                <a:gd name="T17" fmla="*/ 139 h 169"/>
                <a:gd name="T18" fmla="*/ 64 w 170"/>
                <a:gd name="T19" fmla="*/ 148 h 169"/>
                <a:gd name="T20" fmla="*/ 85 w 170"/>
                <a:gd name="T21" fmla="*/ 152 h 169"/>
                <a:gd name="T22" fmla="*/ 106 w 170"/>
                <a:gd name="T23" fmla="*/ 148 h 169"/>
                <a:gd name="T24" fmla="*/ 124 w 170"/>
                <a:gd name="T25" fmla="*/ 139 h 169"/>
                <a:gd name="T26" fmla="*/ 138 w 170"/>
                <a:gd name="T27" fmla="*/ 125 h 169"/>
                <a:gd name="T28" fmla="*/ 147 w 170"/>
                <a:gd name="T29" fmla="*/ 106 h 169"/>
                <a:gd name="T30" fmla="*/ 149 w 170"/>
                <a:gd name="T31" fmla="*/ 84 h 169"/>
                <a:gd name="T32" fmla="*/ 147 w 170"/>
                <a:gd name="T33" fmla="*/ 63 h 169"/>
                <a:gd name="T34" fmla="*/ 138 w 170"/>
                <a:gd name="T35" fmla="*/ 44 h 169"/>
                <a:gd name="T36" fmla="*/ 124 w 170"/>
                <a:gd name="T37" fmla="*/ 30 h 169"/>
                <a:gd name="T38" fmla="*/ 106 w 170"/>
                <a:gd name="T39" fmla="*/ 21 h 169"/>
                <a:gd name="T40" fmla="*/ 85 w 170"/>
                <a:gd name="T41" fmla="*/ 17 h 169"/>
                <a:gd name="T42" fmla="*/ 85 w 170"/>
                <a:gd name="T43" fmla="*/ 0 h 169"/>
                <a:gd name="T44" fmla="*/ 113 w 170"/>
                <a:gd name="T45" fmla="*/ 3 h 169"/>
                <a:gd name="T46" fmla="*/ 136 w 170"/>
                <a:gd name="T47" fmla="*/ 16 h 169"/>
                <a:gd name="T48" fmla="*/ 154 w 170"/>
                <a:gd name="T49" fmla="*/ 33 h 169"/>
                <a:gd name="T50" fmla="*/ 166 w 170"/>
                <a:gd name="T51" fmla="*/ 56 h 169"/>
                <a:gd name="T52" fmla="*/ 170 w 170"/>
                <a:gd name="T53" fmla="*/ 84 h 169"/>
                <a:gd name="T54" fmla="*/ 166 w 170"/>
                <a:gd name="T55" fmla="*/ 113 h 169"/>
                <a:gd name="T56" fmla="*/ 154 w 170"/>
                <a:gd name="T57" fmla="*/ 136 h 169"/>
                <a:gd name="T58" fmla="*/ 136 w 170"/>
                <a:gd name="T59" fmla="*/ 153 h 169"/>
                <a:gd name="T60" fmla="*/ 113 w 170"/>
                <a:gd name="T61" fmla="*/ 166 h 169"/>
                <a:gd name="T62" fmla="*/ 85 w 170"/>
                <a:gd name="T63" fmla="*/ 169 h 169"/>
                <a:gd name="T64" fmla="*/ 57 w 170"/>
                <a:gd name="T65" fmla="*/ 166 h 169"/>
                <a:gd name="T66" fmla="*/ 34 w 170"/>
                <a:gd name="T67" fmla="*/ 153 h 169"/>
                <a:gd name="T68" fmla="*/ 16 w 170"/>
                <a:gd name="T69" fmla="*/ 136 h 169"/>
                <a:gd name="T70" fmla="*/ 4 w 170"/>
                <a:gd name="T71" fmla="*/ 113 h 169"/>
                <a:gd name="T72" fmla="*/ 0 w 170"/>
                <a:gd name="T73" fmla="*/ 84 h 169"/>
                <a:gd name="T74" fmla="*/ 4 w 170"/>
                <a:gd name="T75" fmla="*/ 56 h 169"/>
                <a:gd name="T76" fmla="*/ 16 w 170"/>
                <a:gd name="T77" fmla="*/ 33 h 169"/>
                <a:gd name="T78" fmla="*/ 34 w 170"/>
                <a:gd name="T79" fmla="*/ 16 h 169"/>
                <a:gd name="T80" fmla="*/ 57 w 170"/>
                <a:gd name="T81" fmla="*/ 3 h 169"/>
                <a:gd name="T82" fmla="*/ 85 w 170"/>
                <a:gd name="T8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0" h="169">
                  <a:moveTo>
                    <a:pt x="85" y="17"/>
                  </a:moveTo>
                  <a:lnTo>
                    <a:pt x="64" y="21"/>
                  </a:lnTo>
                  <a:lnTo>
                    <a:pt x="46" y="30"/>
                  </a:lnTo>
                  <a:lnTo>
                    <a:pt x="32" y="44"/>
                  </a:lnTo>
                  <a:lnTo>
                    <a:pt x="23" y="63"/>
                  </a:lnTo>
                  <a:lnTo>
                    <a:pt x="22" y="84"/>
                  </a:lnTo>
                  <a:lnTo>
                    <a:pt x="23" y="106"/>
                  </a:lnTo>
                  <a:lnTo>
                    <a:pt x="32" y="125"/>
                  </a:lnTo>
                  <a:lnTo>
                    <a:pt x="46" y="139"/>
                  </a:lnTo>
                  <a:lnTo>
                    <a:pt x="64" y="148"/>
                  </a:lnTo>
                  <a:lnTo>
                    <a:pt x="85" y="152"/>
                  </a:lnTo>
                  <a:lnTo>
                    <a:pt x="106" y="148"/>
                  </a:lnTo>
                  <a:lnTo>
                    <a:pt x="124" y="139"/>
                  </a:lnTo>
                  <a:lnTo>
                    <a:pt x="138" y="125"/>
                  </a:lnTo>
                  <a:lnTo>
                    <a:pt x="147" y="106"/>
                  </a:lnTo>
                  <a:lnTo>
                    <a:pt x="149" y="84"/>
                  </a:lnTo>
                  <a:lnTo>
                    <a:pt x="147" y="63"/>
                  </a:lnTo>
                  <a:lnTo>
                    <a:pt x="138" y="44"/>
                  </a:lnTo>
                  <a:lnTo>
                    <a:pt x="124" y="30"/>
                  </a:lnTo>
                  <a:lnTo>
                    <a:pt x="106" y="21"/>
                  </a:lnTo>
                  <a:lnTo>
                    <a:pt x="85" y="17"/>
                  </a:lnTo>
                  <a:close/>
                  <a:moveTo>
                    <a:pt x="85" y="0"/>
                  </a:moveTo>
                  <a:lnTo>
                    <a:pt x="113" y="3"/>
                  </a:lnTo>
                  <a:lnTo>
                    <a:pt x="136" y="16"/>
                  </a:lnTo>
                  <a:lnTo>
                    <a:pt x="154" y="33"/>
                  </a:lnTo>
                  <a:lnTo>
                    <a:pt x="166" y="56"/>
                  </a:lnTo>
                  <a:lnTo>
                    <a:pt x="170" y="84"/>
                  </a:lnTo>
                  <a:lnTo>
                    <a:pt x="166" y="113"/>
                  </a:lnTo>
                  <a:lnTo>
                    <a:pt x="154" y="136"/>
                  </a:lnTo>
                  <a:lnTo>
                    <a:pt x="136" y="153"/>
                  </a:lnTo>
                  <a:lnTo>
                    <a:pt x="113" y="166"/>
                  </a:lnTo>
                  <a:lnTo>
                    <a:pt x="85" y="169"/>
                  </a:lnTo>
                  <a:lnTo>
                    <a:pt x="57" y="166"/>
                  </a:lnTo>
                  <a:lnTo>
                    <a:pt x="34" y="153"/>
                  </a:lnTo>
                  <a:lnTo>
                    <a:pt x="16" y="136"/>
                  </a:lnTo>
                  <a:lnTo>
                    <a:pt x="4" y="113"/>
                  </a:lnTo>
                  <a:lnTo>
                    <a:pt x="0" y="84"/>
                  </a:lnTo>
                  <a:lnTo>
                    <a:pt x="4" y="56"/>
                  </a:lnTo>
                  <a:lnTo>
                    <a:pt x="16" y="33"/>
                  </a:lnTo>
                  <a:lnTo>
                    <a:pt x="34" y="16"/>
                  </a:lnTo>
                  <a:lnTo>
                    <a:pt x="57" y="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2814638" y="463551"/>
              <a:ext cx="263525" cy="258763"/>
            </a:xfrm>
            <a:custGeom>
              <a:avLst/>
              <a:gdLst>
                <a:gd name="T0" fmla="*/ 0 w 166"/>
                <a:gd name="T1" fmla="*/ 0 h 163"/>
                <a:gd name="T2" fmla="*/ 28 w 166"/>
                <a:gd name="T3" fmla="*/ 0 h 163"/>
                <a:gd name="T4" fmla="*/ 83 w 166"/>
                <a:gd name="T5" fmla="*/ 127 h 163"/>
                <a:gd name="T6" fmla="*/ 83 w 166"/>
                <a:gd name="T7" fmla="*/ 127 h 163"/>
                <a:gd name="T8" fmla="*/ 139 w 166"/>
                <a:gd name="T9" fmla="*/ 0 h 163"/>
                <a:gd name="T10" fmla="*/ 166 w 166"/>
                <a:gd name="T11" fmla="*/ 0 h 163"/>
                <a:gd name="T12" fmla="*/ 166 w 166"/>
                <a:gd name="T13" fmla="*/ 163 h 163"/>
                <a:gd name="T14" fmla="*/ 148 w 166"/>
                <a:gd name="T15" fmla="*/ 163 h 163"/>
                <a:gd name="T16" fmla="*/ 148 w 166"/>
                <a:gd name="T17" fmla="*/ 27 h 163"/>
                <a:gd name="T18" fmla="*/ 146 w 166"/>
                <a:gd name="T19" fmla="*/ 27 h 163"/>
                <a:gd name="T20" fmla="*/ 88 w 166"/>
                <a:gd name="T21" fmla="*/ 163 h 163"/>
                <a:gd name="T22" fmla="*/ 77 w 166"/>
                <a:gd name="T23" fmla="*/ 163 h 163"/>
                <a:gd name="T24" fmla="*/ 19 w 166"/>
                <a:gd name="T25" fmla="*/ 27 h 163"/>
                <a:gd name="T26" fmla="*/ 17 w 166"/>
                <a:gd name="T27" fmla="*/ 27 h 163"/>
                <a:gd name="T28" fmla="*/ 17 w 166"/>
                <a:gd name="T29" fmla="*/ 163 h 163"/>
                <a:gd name="T30" fmla="*/ 0 w 166"/>
                <a:gd name="T31" fmla="*/ 163 h 163"/>
                <a:gd name="T32" fmla="*/ 0 w 166"/>
                <a:gd name="T3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6" h="163">
                  <a:moveTo>
                    <a:pt x="0" y="0"/>
                  </a:moveTo>
                  <a:lnTo>
                    <a:pt x="28" y="0"/>
                  </a:lnTo>
                  <a:lnTo>
                    <a:pt x="83" y="127"/>
                  </a:lnTo>
                  <a:lnTo>
                    <a:pt x="83" y="127"/>
                  </a:lnTo>
                  <a:lnTo>
                    <a:pt x="139" y="0"/>
                  </a:lnTo>
                  <a:lnTo>
                    <a:pt x="166" y="0"/>
                  </a:lnTo>
                  <a:lnTo>
                    <a:pt x="166" y="163"/>
                  </a:lnTo>
                  <a:lnTo>
                    <a:pt x="148" y="163"/>
                  </a:lnTo>
                  <a:lnTo>
                    <a:pt x="148" y="27"/>
                  </a:lnTo>
                  <a:lnTo>
                    <a:pt x="146" y="27"/>
                  </a:lnTo>
                  <a:lnTo>
                    <a:pt x="88" y="163"/>
                  </a:lnTo>
                  <a:lnTo>
                    <a:pt x="77" y="163"/>
                  </a:lnTo>
                  <a:lnTo>
                    <a:pt x="19" y="27"/>
                  </a:lnTo>
                  <a:lnTo>
                    <a:pt x="17" y="27"/>
                  </a:lnTo>
                  <a:lnTo>
                    <a:pt x="17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3141663" y="463551"/>
              <a:ext cx="266700" cy="258763"/>
            </a:xfrm>
            <a:custGeom>
              <a:avLst/>
              <a:gdLst>
                <a:gd name="T0" fmla="*/ 0 w 168"/>
                <a:gd name="T1" fmla="*/ 0 h 163"/>
                <a:gd name="T2" fmla="*/ 30 w 168"/>
                <a:gd name="T3" fmla="*/ 0 h 163"/>
                <a:gd name="T4" fmla="*/ 85 w 168"/>
                <a:gd name="T5" fmla="*/ 127 h 163"/>
                <a:gd name="T6" fmla="*/ 85 w 168"/>
                <a:gd name="T7" fmla="*/ 127 h 163"/>
                <a:gd name="T8" fmla="*/ 140 w 168"/>
                <a:gd name="T9" fmla="*/ 0 h 163"/>
                <a:gd name="T10" fmla="*/ 168 w 168"/>
                <a:gd name="T11" fmla="*/ 0 h 163"/>
                <a:gd name="T12" fmla="*/ 168 w 168"/>
                <a:gd name="T13" fmla="*/ 163 h 163"/>
                <a:gd name="T14" fmla="*/ 149 w 168"/>
                <a:gd name="T15" fmla="*/ 163 h 163"/>
                <a:gd name="T16" fmla="*/ 149 w 168"/>
                <a:gd name="T17" fmla="*/ 27 h 163"/>
                <a:gd name="T18" fmla="*/ 149 w 168"/>
                <a:gd name="T19" fmla="*/ 27 h 163"/>
                <a:gd name="T20" fmla="*/ 90 w 168"/>
                <a:gd name="T21" fmla="*/ 163 h 163"/>
                <a:gd name="T22" fmla="*/ 78 w 168"/>
                <a:gd name="T23" fmla="*/ 163 h 163"/>
                <a:gd name="T24" fmla="*/ 21 w 168"/>
                <a:gd name="T25" fmla="*/ 27 h 163"/>
                <a:gd name="T26" fmla="*/ 20 w 168"/>
                <a:gd name="T27" fmla="*/ 27 h 163"/>
                <a:gd name="T28" fmla="*/ 20 w 168"/>
                <a:gd name="T29" fmla="*/ 163 h 163"/>
                <a:gd name="T30" fmla="*/ 0 w 168"/>
                <a:gd name="T31" fmla="*/ 163 h 163"/>
                <a:gd name="T32" fmla="*/ 0 w 168"/>
                <a:gd name="T3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8" h="163">
                  <a:moveTo>
                    <a:pt x="0" y="0"/>
                  </a:moveTo>
                  <a:lnTo>
                    <a:pt x="30" y="0"/>
                  </a:lnTo>
                  <a:lnTo>
                    <a:pt x="85" y="127"/>
                  </a:lnTo>
                  <a:lnTo>
                    <a:pt x="85" y="127"/>
                  </a:lnTo>
                  <a:lnTo>
                    <a:pt x="140" y="0"/>
                  </a:lnTo>
                  <a:lnTo>
                    <a:pt x="168" y="0"/>
                  </a:lnTo>
                  <a:lnTo>
                    <a:pt x="168" y="163"/>
                  </a:lnTo>
                  <a:lnTo>
                    <a:pt x="149" y="163"/>
                  </a:lnTo>
                  <a:lnTo>
                    <a:pt x="149" y="27"/>
                  </a:lnTo>
                  <a:lnTo>
                    <a:pt x="149" y="27"/>
                  </a:lnTo>
                  <a:lnTo>
                    <a:pt x="90" y="163"/>
                  </a:lnTo>
                  <a:lnTo>
                    <a:pt x="78" y="163"/>
                  </a:lnTo>
                  <a:lnTo>
                    <a:pt x="21" y="27"/>
                  </a:lnTo>
                  <a:lnTo>
                    <a:pt x="20" y="27"/>
                  </a:lnTo>
                  <a:lnTo>
                    <a:pt x="20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3473450" y="463551"/>
              <a:ext cx="168275" cy="258763"/>
            </a:xfrm>
            <a:custGeom>
              <a:avLst/>
              <a:gdLst>
                <a:gd name="T0" fmla="*/ 0 w 106"/>
                <a:gd name="T1" fmla="*/ 0 h 163"/>
                <a:gd name="T2" fmla="*/ 102 w 106"/>
                <a:gd name="T3" fmla="*/ 0 h 163"/>
                <a:gd name="T4" fmla="*/ 102 w 106"/>
                <a:gd name="T5" fmla="*/ 18 h 163"/>
                <a:gd name="T6" fmla="*/ 19 w 106"/>
                <a:gd name="T7" fmla="*/ 18 h 163"/>
                <a:gd name="T8" fmla="*/ 19 w 106"/>
                <a:gd name="T9" fmla="*/ 69 h 163"/>
                <a:gd name="T10" fmla="*/ 97 w 106"/>
                <a:gd name="T11" fmla="*/ 69 h 163"/>
                <a:gd name="T12" fmla="*/ 97 w 106"/>
                <a:gd name="T13" fmla="*/ 87 h 163"/>
                <a:gd name="T14" fmla="*/ 19 w 106"/>
                <a:gd name="T15" fmla="*/ 87 h 163"/>
                <a:gd name="T16" fmla="*/ 19 w 106"/>
                <a:gd name="T17" fmla="*/ 145 h 163"/>
                <a:gd name="T18" fmla="*/ 106 w 106"/>
                <a:gd name="T19" fmla="*/ 145 h 163"/>
                <a:gd name="T20" fmla="*/ 106 w 106"/>
                <a:gd name="T21" fmla="*/ 163 h 163"/>
                <a:gd name="T22" fmla="*/ 0 w 106"/>
                <a:gd name="T23" fmla="*/ 163 h 163"/>
                <a:gd name="T24" fmla="*/ 0 w 106"/>
                <a:gd name="T2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63">
                  <a:moveTo>
                    <a:pt x="0" y="0"/>
                  </a:moveTo>
                  <a:lnTo>
                    <a:pt x="102" y="0"/>
                  </a:lnTo>
                  <a:lnTo>
                    <a:pt x="102" y="18"/>
                  </a:lnTo>
                  <a:lnTo>
                    <a:pt x="19" y="18"/>
                  </a:lnTo>
                  <a:lnTo>
                    <a:pt x="19" y="69"/>
                  </a:lnTo>
                  <a:lnTo>
                    <a:pt x="97" y="69"/>
                  </a:lnTo>
                  <a:lnTo>
                    <a:pt x="97" y="87"/>
                  </a:lnTo>
                  <a:lnTo>
                    <a:pt x="19" y="87"/>
                  </a:lnTo>
                  <a:lnTo>
                    <a:pt x="19" y="145"/>
                  </a:lnTo>
                  <a:lnTo>
                    <a:pt x="106" y="145"/>
                  </a:lnTo>
                  <a:lnTo>
                    <a:pt x="106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 noEditPoints="1"/>
            </p:cNvSpPr>
            <p:nvPr/>
          </p:nvSpPr>
          <p:spPr bwMode="auto">
            <a:xfrm>
              <a:off x="3689350" y="463551"/>
              <a:ext cx="176213" cy="258763"/>
            </a:xfrm>
            <a:custGeom>
              <a:avLst/>
              <a:gdLst>
                <a:gd name="T0" fmla="*/ 19 w 111"/>
                <a:gd name="T1" fmla="*/ 18 h 163"/>
                <a:gd name="T2" fmla="*/ 19 w 111"/>
                <a:gd name="T3" fmla="*/ 73 h 163"/>
                <a:gd name="T4" fmla="*/ 37 w 111"/>
                <a:gd name="T5" fmla="*/ 73 h 163"/>
                <a:gd name="T6" fmla="*/ 49 w 111"/>
                <a:gd name="T7" fmla="*/ 71 h 163"/>
                <a:gd name="T8" fmla="*/ 63 w 111"/>
                <a:gd name="T9" fmla="*/ 71 h 163"/>
                <a:gd name="T10" fmla="*/ 74 w 111"/>
                <a:gd name="T11" fmla="*/ 66 h 163"/>
                <a:gd name="T12" fmla="*/ 83 w 111"/>
                <a:gd name="T13" fmla="*/ 58 h 163"/>
                <a:gd name="T14" fmla="*/ 86 w 111"/>
                <a:gd name="T15" fmla="*/ 44 h 163"/>
                <a:gd name="T16" fmla="*/ 83 w 111"/>
                <a:gd name="T17" fmla="*/ 34 h 163"/>
                <a:gd name="T18" fmla="*/ 77 w 111"/>
                <a:gd name="T19" fmla="*/ 25 h 163"/>
                <a:gd name="T20" fmla="*/ 68 w 111"/>
                <a:gd name="T21" fmla="*/ 21 h 163"/>
                <a:gd name="T22" fmla="*/ 58 w 111"/>
                <a:gd name="T23" fmla="*/ 20 h 163"/>
                <a:gd name="T24" fmla="*/ 45 w 111"/>
                <a:gd name="T25" fmla="*/ 18 h 163"/>
                <a:gd name="T26" fmla="*/ 19 w 111"/>
                <a:gd name="T27" fmla="*/ 18 h 163"/>
                <a:gd name="T28" fmla="*/ 0 w 111"/>
                <a:gd name="T29" fmla="*/ 0 h 163"/>
                <a:gd name="T30" fmla="*/ 42 w 111"/>
                <a:gd name="T31" fmla="*/ 0 h 163"/>
                <a:gd name="T32" fmla="*/ 56 w 111"/>
                <a:gd name="T33" fmla="*/ 0 h 163"/>
                <a:gd name="T34" fmla="*/ 72 w 111"/>
                <a:gd name="T35" fmla="*/ 4 h 163"/>
                <a:gd name="T36" fmla="*/ 86 w 111"/>
                <a:gd name="T37" fmla="*/ 7 h 163"/>
                <a:gd name="T38" fmla="*/ 97 w 111"/>
                <a:gd name="T39" fmla="*/ 16 h 163"/>
                <a:gd name="T40" fmla="*/ 104 w 111"/>
                <a:gd name="T41" fmla="*/ 28 h 163"/>
                <a:gd name="T42" fmla="*/ 105 w 111"/>
                <a:gd name="T43" fmla="*/ 44 h 163"/>
                <a:gd name="T44" fmla="*/ 104 w 111"/>
                <a:gd name="T45" fmla="*/ 62 h 163"/>
                <a:gd name="T46" fmla="*/ 95 w 111"/>
                <a:gd name="T47" fmla="*/ 74 h 163"/>
                <a:gd name="T48" fmla="*/ 83 w 111"/>
                <a:gd name="T49" fmla="*/ 83 h 163"/>
                <a:gd name="T50" fmla="*/ 65 w 111"/>
                <a:gd name="T51" fmla="*/ 88 h 163"/>
                <a:gd name="T52" fmla="*/ 111 w 111"/>
                <a:gd name="T53" fmla="*/ 163 h 163"/>
                <a:gd name="T54" fmla="*/ 88 w 111"/>
                <a:gd name="T55" fmla="*/ 163 h 163"/>
                <a:gd name="T56" fmla="*/ 44 w 111"/>
                <a:gd name="T57" fmla="*/ 90 h 163"/>
                <a:gd name="T58" fmla="*/ 19 w 111"/>
                <a:gd name="T59" fmla="*/ 90 h 163"/>
                <a:gd name="T60" fmla="*/ 19 w 111"/>
                <a:gd name="T61" fmla="*/ 163 h 163"/>
                <a:gd name="T62" fmla="*/ 0 w 111"/>
                <a:gd name="T63" fmla="*/ 163 h 163"/>
                <a:gd name="T64" fmla="*/ 0 w 111"/>
                <a:gd name="T6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1" h="163">
                  <a:moveTo>
                    <a:pt x="19" y="18"/>
                  </a:moveTo>
                  <a:lnTo>
                    <a:pt x="19" y="73"/>
                  </a:lnTo>
                  <a:lnTo>
                    <a:pt x="37" y="73"/>
                  </a:lnTo>
                  <a:lnTo>
                    <a:pt x="49" y="71"/>
                  </a:lnTo>
                  <a:lnTo>
                    <a:pt x="63" y="71"/>
                  </a:lnTo>
                  <a:lnTo>
                    <a:pt x="74" y="66"/>
                  </a:lnTo>
                  <a:lnTo>
                    <a:pt x="83" y="58"/>
                  </a:lnTo>
                  <a:lnTo>
                    <a:pt x="86" y="44"/>
                  </a:lnTo>
                  <a:lnTo>
                    <a:pt x="83" y="34"/>
                  </a:lnTo>
                  <a:lnTo>
                    <a:pt x="77" y="25"/>
                  </a:lnTo>
                  <a:lnTo>
                    <a:pt x="68" y="21"/>
                  </a:lnTo>
                  <a:lnTo>
                    <a:pt x="58" y="20"/>
                  </a:lnTo>
                  <a:lnTo>
                    <a:pt x="45" y="18"/>
                  </a:lnTo>
                  <a:lnTo>
                    <a:pt x="19" y="18"/>
                  </a:lnTo>
                  <a:close/>
                  <a:moveTo>
                    <a:pt x="0" y="0"/>
                  </a:moveTo>
                  <a:lnTo>
                    <a:pt x="42" y="0"/>
                  </a:lnTo>
                  <a:lnTo>
                    <a:pt x="56" y="0"/>
                  </a:lnTo>
                  <a:lnTo>
                    <a:pt x="72" y="4"/>
                  </a:lnTo>
                  <a:lnTo>
                    <a:pt x="86" y="7"/>
                  </a:lnTo>
                  <a:lnTo>
                    <a:pt x="97" y="16"/>
                  </a:lnTo>
                  <a:lnTo>
                    <a:pt x="104" y="28"/>
                  </a:lnTo>
                  <a:lnTo>
                    <a:pt x="105" y="44"/>
                  </a:lnTo>
                  <a:lnTo>
                    <a:pt x="104" y="62"/>
                  </a:lnTo>
                  <a:lnTo>
                    <a:pt x="95" y="74"/>
                  </a:lnTo>
                  <a:lnTo>
                    <a:pt x="83" y="83"/>
                  </a:lnTo>
                  <a:lnTo>
                    <a:pt x="65" y="88"/>
                  </a:lnTo>
                  <a:lnTo>
                    <a:pt x="111" y="163"/>
                  </a:lnTo>
                  <a:lnTo>
                    <a:pt x="88" y="163"/>
                  </a:lnTo>
                  <a:lnTo>
                    <a:pt x="44" y="90"/>
                  </a:lnTo>
                  <a:lnTo>
                    <a:pt x="19" y="90"/>
                  </a:lnTo>
                  <a:lnTo>
                    <a:pt x="19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3895725" y="458788"/>
              <a:ext cx="230188" cy="268288"/>
            </a:xfrm>
            <a:custGeom>
              <a:avLst/>
              <a:gdLst>
                <a:gd name="T0" fmla="*/ 83 w 145"/>
                <a:gd name="T1" fmla="*/ 0 h 169"/>
                <a:gd name="T2" fmla="*/ 104 w 145"/>
                <a:gd name="T3" fmla="*/ 1 h 169"/>
                <a:gd name="T4" fmla="*/ 124 w 145"/>
                <a:gd name="T5" fmla="*/ 10 h 169"/>
                <a:gd name="T6" fmla="*/ 140 w 145"/>
                <a:gd name="T7" fmla="*/ 24 h 169"/>
                <a:gd name="T8" fmla="*/ 124 w 145"/>
                <a:gd name="T9" fmla="*/ 37 h 169"/>
                <a:gd name="T10" fmla="*/ 111 w 145"/>
                <a:gd name="T11" fmla="*/ 26 h 169"/>
                <a:gd name="T12" fmla="*/ 99 w 145"/>
                <a:gd name="T13" fmla="*/ 19 h 169"/>
                <a:gd name="T14" fmla="*/ 83 w 145"/>
                <a:gd name="T15" fmla="*/ 17 h 169"/>
                <a:gd name="T16" fmla="*/ 62 w 145"/>
                <a:gd name="T17" fmla="*/ 21 h 169"/>
                <a:gd name="T18" fmla="*/ 46 w 145"/>
                <a:gd name="T19" fmla="*/ 31 h 169"/>
                <a:gd name="T20" fmla="*/ 32 w 145"/>
                <a:gd name="T21" fmla="*/ 46 h 169"/>
                <a:gd name="T22" fmla="*/ 23 w 145"/>
                <a:gd name="T23" fmla="*/ 63 h 169"/>
                <a:gd name="T24" fmla="*/ 21 w 145"/>
                <a:gd name="T25" fmla="*/ 84 h 169"/>
                <a:gd name="T26" fmla="*/ 23 w 145"/>
                <a:gd name="T27" fmla="*/ 106 h 169"/>
                <a:gd name="T28" fmla="*/ 32 w 145"/>
                <a:gd name="T29" fmla="*/ 125 h 169"/>
                <a:gd name="T30" fmla="*/ 46 w 145"/>
                <a:gd name="T31" fmla="*/ 139 h 169"/>
                <a:gd name="T32" fmla="*/ 62 w 145"/>
                <a:gd name="T33" fmla="*/ 148 h 169"/>
                <a:gd name="T34" fmla="*/ 83 w 145"/>
                <a:gd name="T35" fmla="*/ 152 h 169"/>
                <a:gd name="T36" fmla="*/ 101 w 145"/>
                <a:gd name="T37" fmla="*/ 150 h 169"/>
                <a:gd name="T38" fmla="*/ 117 w 145"/>
                <a:gd name="T39" fmla="*/ 141 h 169"/>
                <a:gd name="T40" fmla="*/ 129 w 145"/>
                <a:gd name="T41" fmla="*/ 129 h 169"/>
                <a:gd name="T42" fmla="*/ 145 w 145"/>
                <a:gd name="T43" fmla="*/ 141 h 169"/>
                <a:gd name="T44" fmla="*/ 127 w 145"/>
                <a:gd name="T45" fmla="*/ 157 h 169"/>
                <a:gd name="T46" fmla="*/ 108 w 145"/>
                <a:gd name="T47" fmla="*/ 167 h 169"/>
                <a:gd name="T48" fmla="*/ 83 w 145"/>
                <a:gd name="T49" fmla="*/ 169 h 169"/>
                <a:gd name="T50" fmla="*/ 57 w 145"/>
                <a:gd name="T51" fmla="*/ 166 h 169"/>
                <a:gd name="T52" fmla="*/ 34 w 145"/>
                <a:gd name="T53" fmla="*/ 153 h 169"/>
                <a:gd name="T54" fmla="*/ 16 w 145"/>
                <a:gd name="T55" fmla="*/ 136 h 169"/>
                <a:gd name="T56" fmla="*/ 4 w 145"/>
                <a:gd name="T57" fmla="*/ 113 h 169"/>
                <a:gd name="T58" fmla="*/ 0 w 145"/>
                <a:gd name="T59" fmla="*/ 84 h 169"/>
                <a:gd name="T60" fmla="*/ 4 w 145"/>
                <a:gd name="T61" fmla="*/ 58 h 169"/>
                <a:gd name="T62" fmla="*/ 16 w 145"/>
                <a:gd name="T63" fmla="*/ 33 h 169"/>
                <a:gd name="T64" fmla="*/ 34 w 145"/>
                <a:gd name="T65" fmla="*/ 16 h 169"/>
                <a:gd name="T66" fmla="*/ 55 w 145"/>
                <a:gd name="T67" fmla="*/ 3 h 169"/>
                <a:gd name="T68" fmla="*/ 83 w 145"/>
                <a:gd name="T6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" h="169">
                  <a:moveTo>
                    <a:pt x="83" y="0"/>
                  </a:moveTo>
                  <a:lnTo>
                    <a:pt x="104" y="1"/>
                  </a:lnTo>
                  <a:lnTo>
                    <a:pt x="124" y="10"/>
                  </a:lnTo>
                  <a:lnTo>
                    <a:pt x="140" y="24"/>
                  </a:lnTo>
                  <a:lnTo>
                    <a:pt x="124" y="37"/>
                  </a:lnTo>
                  <a:lnTo>
                    <a:pt x="111" y="26"/>
                  </a:lnTo>
                  <a:lnTo>
                    <a:pt x="99" y="19"/>
                  </a:lnTo>
                  <a:lnTo>
                    <a:pt x="83" y="17"/>
                  </a:lnTo>
                  <a:lnTo>
                    <a:pt x="62" y="21"/>
                  </a:lnTo>
                  <a:lnTo>
                    <a:pt x="46" y="31"/>
                  </a:lnTo>
                  <a:lnTo>
                    <a:pt x="32" y="46"/>
                  </a:lnTo>
                  <a:lnTo>
                    <a:pt x="23" y="63"/>
                  </a:lnTo>
                  <a:lnTo>
                    <a:pt x="21" y="84"/>
                  </a:lnTo>
                  <a:lnTo>
                    <a:pt x="23" y="106"/>
                  </a:lnTo>
                  <a:lnTo>
                    <a:pt x="32" y="125"/>
                  </a:lnTo>
                  <a:lnTo>
                    <a:pt x="46" y="139"/>
                  </a:lnTo>
                  <a:lnTo>
                    <a:pt x="62" y="148"/>
                  </a:lnTo>
                  <a:lnTo>
                    <a:pt x="83" y="152"/>
                  </a:lnTo>
                  <a:lnTo>
                    <a:pt x="101" y="150"/>
                  </a:lnTo>
                  <a:lnTo>
                    <a:pt x="117" y="141"/>
                  </a:lnTo>
                  <a:lnTo>
                    <a:pt x="129" y="129"/>
                  </a:lnTo>
                  <a:lnTo>
                    <a:pt x="145" y="141"/>
                  </a:lnTo>
                  <a:lnTo>
                    <a:pt x="127" y="157"/>
                  </a:lnTo>
                  <a:lnTo>
                    <a:pt x="108" y="167"/>
                  </a:lnTo>
                  <a:lnTo>
                    <a:pt x="83" y="169"/>
                  </a:lnTo>
                  <a:lnTo>
                    <a:pt x="57" y="166"/>
                  </a:lnTo>
                  <a:lnTo>
                    <a:pt x="34" y="153"/>
                  </a:lnTo>
                  <a:lnTo>
                    <a:pt x="16" y="136"/>
                  </a:lnTo>
                  <a:lnTo>
                    <a:pt x="4" y="113"/>
                  </a:lnTo>
                  <a:lnTo>
                    <a:pt x="0" y="84"/>
                  </a:lnTo>
                  <a:lnTo>
                    <a:pt x="4" y="58"/>
                  </a:lnTo>
                  <a:lnTo>
                    <a:pt x="16" y="33"/>
                  </a:lnTo>
                  <a:lnTo>
                    <a:pt x="34" y="16"/>
                  </a:lnTo>
                  <a:lnTo>
                    <a:pt x="55" y="3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4167188" y="463551"/>
              <a:ext cx="168275" cy="258763"/>
            </a:xfrm>
            <a:custGeom>
              <a:avLst/>
              <a:gdLst>
                <a:gd name="T0" fmla="*/ 0 w 106"/>
                <a:gd name="T1" fmla="*/ 0 h 163"/>
                <a:gd name="T2" fmla="*/ 103 w 106"/>
                <a:gd name="T3" fmla="*/ 0 h 163"/>
                <a:gd name="T4" fmla="*/ 103 w 106"/>
                <a:gd name="T5" fmla="*/ 18 h 163"/>
                <a:gd name="T6" fmla="*/ 20 w 106"/>
                <a:gd name="T7" fmla="*/ 18 h 163"/>
                <a:gd name="T8" fmla="*/ 20 w 106"/>
                <a:gd name="T9" fmla="*/ 69 h 163"/>
                <a:gd name="T10" fmla="*/ 96 w 106"/>
                <a:gd name="T11" fmla="*/ 69 h 163"/>
                <a:gd name="T12" fmla="*/ 96 w 106"/>
                <a:gd name="T13" fmla="*/ 87 h 163"/>
                <a:gd name="T14" fmla="*/ 20 w 106"/>
                <a:gd name="T15" fmla="*/ 87 h 163"/>
                <a:gd name="T16" fmla="*/ 20 w 106"/>
                <a:gd name="T17" fmla="*/ 145 h 163"/>
                <a:gd name="T18" fmla="*/ 106 w 106"/>
                <a:gd name="T19" fmla="*/ 145 h 163"/>
                <a:gd name="T20" fmla="*/ 106 w 106"/>
                <a:gd name="T21" fmla="*/ 163 h 163"/>
                <a:gd name="T22" fmla="*/ 0 w 106"/>
                <a:gd name="T23" fmla="*/ 163 h 163"/>
                <a:gd name="T24" fmla="*/ 0 w 106"/>
                <a:gd name="T2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63">
                  <a:moveTo>
                    <a:pt x="0" y="0"/>
                  </a:moveTo>
                  <a:lnTo>
                    <a:pt x="103" y="0"/>
                  </a:lnTo>
                  <a:lnTo>
                    <a:pt x="103" y="18"/>
                  </a:lnTo>
                  <a:lnTo>
                    <a:pt x="20" y="18"/>
                  </a:lnTo>
                  <a:lnTo>
                    <a:pt x="20" y="69"/>
                  </a:lnTo>
                  <a:lnTo>
                    <a:pt x="96" y="69"/>
                  </a:lnTo>
                  <a:lnTo>
                    <a:pt x="96" y="87"/>
                  </a:lnTo>
                  <a:lnTo>
                    <a:pt x="20" y="87"/>
                  </a:lnTo>
                  <a:lnTo>
                    <a:pt x="20" y="145"/>
                  </a:lnTo>
                  <a:lnTo>
                    <a:pt x="106" y="145"/>
                  </a:lnTo>
                  <a:lnTo>
                    <a:pt x="106" y="163"/>
                  </a:lnTo>
                  <a:lnTo>
                    <a:pt x="0" y="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481056" y="3073015"/>
            <a:ext cx="1287091" cy="1298264"/>
            <a:chOff x="3606800" y="4848226"/>
            <a:chExt cx="801688" cy="803275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3606800" y="4848226"/>
              <a:ext cx="801688" cy="803275"/>
            </a:xfrm>
            <a:custGeom>
              <a:avLst/>
              <a:gdLst>
                <a:gd name="T0" fmla="*/ 253 w 505"/>
                <a:gd name="T1" fmla="*/ 0 h 506"/>
                <a:gd name="T2" fmla="*/ 304 w 505"/>
                <a:gd name="T3" fmla="*/ 5 h 506"/>
                <a:gd name="T4" fmla="*/ 352 w 505"/>
                <a:gd name="T5" fmla="*/ 20 h 506"/>
                <a:gd name="T6" fmla="*/ 394 w 505"/>
                <a:gd name="T7" fmla="*/ 43 h 506"/>
                <a:gd name="T8" fmla="*/ 431 w 505"/>
                <a:gd name="T9" fmla="*/ 74 h 506"/>
                <a:gd name="T10" fmla="*/ 461 w 505"/>
                <a:gd name="T11" fmla="*/ 111 h 506"/>
                <a:gd name="T12" fmla="*/ 486 w 505"/>
                <a:gd name="T13" fmla="*/ 154 h 506"/>
                <a:gd name="T14" fmla="*/ 500 w 505"/>
                <a:gd name="T15" fmla="*/ 202 h 506"/>
                <a:gd name="T16" fmla="*/ 505 w 505"/>
                <a:gd name="T17" fmla="*/ 253 h 506"/>
                <a:gd name="T18" fmla="*/ 500 w 505"/>
                <a:gd name="T19" fmla="*/ 304 h 506"/>
                <a:gd name="T20" fmla="*/ 486 w 505"/>
                <a:gd name="T21" fmla="*/ 350 h 506"/>
                <a:gd name="T22" fmla="*/ 461 w 505"/>
                <a:gd name="T23" fmla="*/ 394 h 506"/>
                <a:gd name="T24" fmla="*/ 431 w 505"/>
                <a:gd name="T25" fmla="*/ 431 h 506"/>
                <a:gd name="T26" fmla="*/ 394 w 505"/>
                <a:gd name="T27" fmla="*/ 461 h 506"/>
                <a:gd name="T28" fmla="*/ 352 w 505"/>
                <a:gd name="T29" fmla="*/ 484 h 506"/>
                <a:gd name="T30" fmla="*/ 304 w 505"/>
                <a:gd name="T31" fmla="*/ 500 h 506"/>
                <a:gd name="T32" fmla="*/ 253 w 505"/>
                <a:gd name="T33" fmla="*/ 506 h 506"/>
                <a:gd name="T34" fmla="*/ 202 w 505"/>
                <a:gd name="T35" fmla="*/ 500 h 506"/>
                <a:gd name="T36" fmla="*/ 154 w 505"/>
                <a:gd name="T37" fmla="*/ 484 h 506"/>
                <a:gd name="T38" fmla="*/ 112 w 505"/>
                <a:gd name="T39" fmla="*/ 461 h 506"/>
                <a:gd name="T40" fmla="*/ 74 w 505"/>
                <a:gd name="T41" fmla="*/ 431 h 506"/>
                <a:gd name="T42" fmla="*/ 44 w 505"/>
                <a:gd name="T43" fmla="*/ 394 h 506"/>
                <a:gd name="T44" fmla="*/ 20 w 505"/>
                <a:gd name="T45" fmla="*/ 350 h 506"/>
                <a:gd name="T46" fmla="*/ 6 w 505"/>
                <a:gd name="T47" fmla="*/ 304 h 506"/>
                <a:gd name="T48" fmla="*/ 0 w 505"/>
                <a:gd name="T49" fmla="*/ 253 h 506"/>
                <a:gd name="T50" fmla="*/ 6 w 505"/>
                <a:gd name="T51" fmla="*/ 202 h 506"/>
                <a:gd name="T52" fmla="*/ 20 w 505"/>
                <a:gd name="T53" fmla="*/ 154 h 506"/>
                <a:gd name="T54" fmla="*/ 44 w 505"/>
                <a:gd name="T55" fmla="*/ 111 h 506"/>
                <a:gd name="T56" fmla="*/ 74 w 505"/>
                <a:gd name="T57" fmla="*/ 74 h 506"/>
                <a:gd name="T58" fmla="*/ 112 w 505"/>
                <a:gd name="T59" fmla="*/ 43 h 506"/>
                <a:gd name="T60" fmla="*/ 154 w 505"/>
                <a:gd name="T61" fmla="*/ 20 h 506"/>
                <a:gd name="T62" fmla="*/ 202 w 505"/>
                <a:gd name="T63" fmla="*/ 5 h 506"/>
                <a:gd name="T64" fmla="*/ 253 w 505"/>
                <a:gd name="T65" fmla="*/ 0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5" h="506">
                  <a:moveTo>
                    <a:pt x="253" y="0"/>
                  </a:moveTo>
                  <a:lnTo>
                    <a:pt x="304" y="5"/>
                  </a:lnTo>
                  <a:lnTo>
                    <a:pt x="352" y="20"/>
                  </a:lnTo>
                  <a:lnTo>
                    <a:pt x="394" y="43"/>
                  </a:lnTo>
                  <a:lnTo>
                    <a:pt x="431" y="74"/>
                  </a:lnTo>
                  <a:lnTo>
                    <a:pt x="461" y="111"/>
                  </a:lnTo>
                  <a:lnTo>
                    <a:pt x="486" y="154"/>
                  </a:lnTo>
                  <a:lnTo>
                    <a:pt x="500" y="202"/>
                  </a:lnTo>
                  <a:lnTo>
                    <a:pt x="505" y="253"/>
                  </a:lnTo>
                  <a:lnTo>
                    <a:pt x="500" y="304"/>
                  </a:lnTo>
                  <a:lnTo>
                    <a:pt x="486" y="350"/>
                  </a:lnTo>
                  <a:lnTo>
                    <a:pt x="461" y="394"/>
                  </a:lnTo>
                  <a:lnTo>
                    <a:pt x="431" y="431"/>
                  </a:lnTo>
                  <a:lnTo>
                    <a:pt x="394" y="461"/>
                  </a:lnTo>
                  <a:lnTo>
                    <a:pt x="352" y="484"/>
                  </a:lnTo>
                  <a:lnTo>
                    <a:pt x="304" y="500"/>
                  </a:lnTo>
                  <a:lnTo>
                    <a:pt x="253" y="506"/>
                  </a:lnTo>
                  <a:lnTo>
                    <a:pt x="202" y="500"/>
                  </a:lnTo>
                  <a:lnTo>
                    <a:pt x="154" y="484"/>
                  </a:lnTo>
                  <a:lnTo>
                    <a:pt x="112" y="461"/>
                  </a:lnTo>
                  <a:lnTo>
                    <a:pt x="74" y="431"/>
                  </a:lnTo>
                  <a:lnTo>
                    <a:pt x="44" y="394"/>
                  </a:lnTo>
                  <a:lnTo>
                    <a:pt x="20" y="350"/>
                  </a:lnTo>
                  <a:lnTo>
                    <a:pt x="6" y="304"/>
                  </a:lnTo>
                  <a:lnTo>
                    <a:pt x="0" y="253"/>
                  </a:lnTo>
                  <a:lnTo>
                    <a:pt x="6" y="202"/>
                  </a:lnTo>
                  <a:lnTo>
                    <a:pt x="20" y="154"/>
                  </a:lnTo>
                  <a:lnTo>
                    <a:pt x="44" y="111"/>
                  </a:lnTo>
                  <a:lnTo>
                    <a:pt x="74" y="74"/>
                  </a:lnTo>
                  <a:lnTo>
                    <a:pt x="112" y="43"/>
                  </a:lnTo>
                  <a:lnTo>
                    <a:pt x="154" y="20"/>
                  </a:lnTo>
                  <a:lnTo>
                    <a:pt x="202" y="5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3EACFF"/>
            </a:solidFill>
            <a:ln w="0">
              <a:solidFill>
                <a:srgbClr val="3EAC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3808413" y="5024438"/>
              <a:ext cx="269875" cy="390525"/>
            </a:xfrm>
            <a:custGeom>
              <a:avLst/>
              <a:gdLst>
                <a:gd name="T0" fmla="*/ 80 w 170"/>
                <a:gd name="T1" fmla="*/ 0 h 246"/>
                <a:gd name="T2" fmla="*/ 91 w 170"/>
                <a:gd name="T3" fmla="*/ 0 h 246"/>
                <a:gd name="T4" fmla="*/ 115 w 170"/>
                <a:gd name="T5" fmla="*/ 4 h 246"/>
                <a:gd name="T6" fmla="*/ 138 w 170"/>
                <a:gd name="T7" fmla="*/ 16 h 246"/>
                <a:gd name="T8" fmla="*/ 154 w 170"/>
                <a:gd name="T9" fmla="*/ 34 h 246"/>
                <a:gd name="T10" fmla="*/ 166 w 170"/>
                <a:gd name="T11" fmla="*/ 55 h 246"/>
                <a:gd name="T12" fmla="*/ 170 w 170"/>
                <a:gd name="T13" fmla="*/ 80 h 246"/>
                <a:gd name="T14" fmla="*/ 170 w 170"/>
                <a:gd name="T15" fmla="*/ 167 h 246"/>
                <a:gd name="T16" fmla="*/ 166 w 170"/>
                <a:gd name="T17" fmla="*/ 191 h 246"/>
                <a:gd name="T18" fmla="*/ 154 w 170"/>
                <a:gd name="T19" fmla="*/ 213 h 246"/>
                <a:gd name="T20" fmla="*/ 138 w 170"/>
                <a:gd name="T21" fmla="*/ 230 h 246"/>
                <a:gd name="T22" fmla="*/ 115 w 170"/>
                <a:gd name="T23" fmla="*/ 243 h 246"/>
                <a:gd name="T24" fmla="*/ 91 w 170"/>
                <a:gd name="T25" fmla="*/ 246 h 246"/>
                <a:gd name="T26" fmla="*/ 80 w 170"/>
                <a:gd name="T27" fmla="*/ 246 h 246"/>
                <a:gd name="T28" fmla="*/ 55 w 170"/>
                <a:gd name="T29" fmla="*/ 243 h 246"/>
                <a:gd name="T30" fmla="*/ 32 w 170"/>
                <a:gd name="T31" fmla="*/ 230 h 246"/>
                <a:gd name="T32" fmla="*/ 15 w 170"/>
                <a:gd name="T33" fmla="*/ 213 h 246"/>
                <a:gd name="T34" fmla="*/ 4 w 170"/>
                <a:gd name="T35" fmla="*/ 191 h 246"/>
                <a:gd name="T36" fmla="*/ 0 w 170"/>
                <a:gd name="T37" fmla="*/ 167 h 246"/>
                <a:gd name="T38" fmla="*/ 0 w 170"/>
                <a:gd name="T39" fmla="*/ 80 h 246"/>
                <a:gd name="T40" fmla="*/ 4 w 170"/>
                <a:gd name="T41" fmla="*/ 55 h 246"/>
                <a:gd name="T42" fmla="*/ 15 w 170"/>
                <a:gd name="T43" fmla="*/ 34 h 246"/>
                <a:gd name="T44" fmla="*/ 32 w 170"/>
                <a:gd name="T45" fmla="*/ 16 h 246"/>
                <a:gd name="T46" fmla="*/ 55 w 170"/>
                <a:gd name="T47" fmla="*/ 4 h 246"/>
                <a:gd name="T48" fmla="*/ 80 w 170"/>
                <a:gd name="T49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0" h="246">
                  <a:moveTo>
                    <a:pt x="80" y="0"/>
                  </a:moveTo>
                  <a:lnTo>
                    <a:pt x="91" y="0"/>
                  </a:lnTo>
                  <a:lnTo>
                    <a:pt x="115" y="4"/>
                  </a:lnTo>
                  <a:lnTo>
                    <a:pt x="138" y="16"/>
                  </a:lnTo>
                  <a:lnTo>
                    <a:pt x="154" y="34"/>
                  </a:lnTo>
                  <a:lnTo>
                    <a:pt x="166" y="55"/>
                  </a:lnTo>
                  <a:lnTo>
                    <a:pt x="170" y="80"/>
                  </a:lnTo>
                  <a:lnTo>
                    <a:pt x="170" y="167"/>
                  </a:lnTo>
                  <a:lnTo>
                    <a:pt x="166" y="191"/>
                  </a:lnTo>
                  <a:lnTo>
                    <a:pt x="154" y="213"/>
                  </a:lnTo>
                  <a:lnTo>
                    <a:pt x="138" y="230"/>
                  </a:lnTo>
                  <a:lnTo>
                    <a:pt x="115" y="243"/>
                  </a:lnTo>
                  <a:lnTo>
                    <a:pt x="91" y="246"/>
                  </a:lnTo>
                  <a:lnTo>
                    <a:pt x="80" y="246"/>
                  </a:lnTo>
                  <a:lnTo>
                    <a:pt x="55" y="243"/>
                  </a:lnTo>
                  <a:lnTo>
                    <a:pt x="32" y="230"/>
                  </a:lnTo>
                  <a:lnTo>
                    <a:pt x="15" y="213"/>
                  </a:lnTo>
                  <a:lnTo>
                    <a:pt x="4" y="191"/>
                  </a:lnTo>
                  <a:lnTo>
                    <a:pt x="0" y="167"/>
                  </a:lnTo>
                  <a:lnTo>
                    <a:pt x="0" y="80"/>
                  </a:lnTo>
                  <a:lnTo>
                    <a:pt x="4" y="55"/>
                  </a:lnTo>
                  <a:lnTo>
                    <a:pt x="15" y="34"/>
                  </a:lnTo>
                  <a:lnTo>
                    <a:pt x="32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DBEDEB"/>
            </a:solidFill>
            <a:ln w="0">
              <a:solidFill>
                <a:srgbClr val="DBEDE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3808413" y="5024438"/>
              <a:ext cx="227013" cy="339725"/>
            </a:xfrm>
            <a:custGeom>
              <a:avLst/>
              <a:gdLst>
                <a:gd name="T0" fmla="*/ 80 w 143"/>
                <a:gd name="T1" fmla="*/ 0 h 214"/>
                <a:gd name="T2" fmla="*/ 91 w 143"/>
                <a:gd name="T3" fmla="*/ 0 h 214"/>
                <a:gd name="T4" fmla="*/ 115 w 143"/>
                <a:gd name="T5" fmla="*/ 4 h 214"/>
                <a:gd name="T6" fmla="*/ 138 w 143"/>
                <a:gd name="T7" fmla="*/ 16 h 214"/>
                <a:gd name="T8" fmla="*/ 143 w 143"/>
                <a:gd name="T9" fmla="*/ 22 h 214"/>
                <a:gd name="T10" fmla="*/ 143 w 143"/>
                <a:gd name="T11" fmla="*/ 89 h 214"/>
                <a:gd name="T12" fmla="*/ 140 w 143"/>
                <a:gd name="T13" fmla="*/ 122 h 214"/>
                <a:gd name="T14" fmla="*/ 126 w 143"/>
                <a:gd name="T15" fmla="*/ 152 h 214"/>
                <a:gd name="T16" fmla="*/ 106 w 143"/>
                <a:gd name="T17" fmla="*/ 177 h 214"/>
                <a:gd name="T18" fmla="*/ 80 w 143"/>
                <a:gd name="T19" fmla="*/ 197 h 214"/>
                <a:gd name="T20" fmla="*/ 48 w 143"/>
                <a:gd name="T21" fmla="*/ 211 h 214"/>
                <a:gd name="T22" fmla="*/ 16 w 143"/>
                <a:gd name="T23" fmla="*/ 214 h 214"/>
                <a:gd name="T24" fmla="*/ 15 w 143"/>
                <a:gd name="T25" fmla="*/ 213 h 214"/>
                <a:gd name="T26" fmla="*/ 4 w 143"/>
                <a:gd name="T27" fmla="*/ 191 h 214"/>
                <a:gd name="T28" fmla="*/ 0 w 143"/>
                <a:gd name="T29" fmla="*/ 167 h 214"/>
                <a:gd name="T30" fmla="*/ 0 w 143"/>
                <a:gd name="T31" fmla="*/ 80 h 214"/>
                <a:gd name="T32" fmla="*/ 4 w 143"/>
                <a:gd name="T33" fmla="*/ 55 h 214"/>
                <a:gd name="T34" fmla="*/ 15 w 143"/>
                <a:gd name="T35" fmla="*/ 34 h 214"/>
                <a:gd name="T36" fmla="*/ 32 w 143"/>
                <a:gd name="T37" fmla="*/ 16 h 214"/>
                <a:gd name="T38" fmla="*/ 55 w 143"/>
                <a:gd name="T39" fmla="*/ 4 h 214"/>
                <a:gd name="T40" fmla="*/ 80 w 143"/>
                <a:gd name="T41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3" h="214">
                  <a:moveTo>
                    <a:pt x="80" y="0"/>
                  </a:moveTo>
                  <a:lnTo>
                    <a:pt x="91" y="0"/>
                  </a:lnTo>
                  <a:lnTo>
                    <a:pt x="115" y="4"/>
                  </a:lnTo>
                  <a:lnTo>
                    <a:pt x="138" y="16"/>
                  </a:lnTo>
                  <a:lnTo>
                    <a:pt x="143" y="22"/>
                  </a:lnTo>
                  <a:lnTo>
                    <a:pt x="143" y="89"/>
                  </a:lnTo>
                  <a:lnTo>
                    <a:pt x="140" y="122"/>
                  </a:lnTo>
                  <a:lnTo>
                    <a:pt x="126" y="152"/>
                  </a:lnTo>
                  <a:lnTo>
                    <a:pt x="106" y="177"/>
                  </a:lnTo>
                  <a:lnTo>
                    <a:pt x="80" y="197"/>
                  </a:lnTo>
                  <a:lnTo>
                    <a:pt x="48" y="211"/>
                  </a:lnTo>
                  <a:lnTo>
                    <a:pt x="16" y="214"/>
                  </a:lnTo>
                  <a:lnTo>
                    <a:pt x="15" y="213"/>
                  </a:lnTo>
                  <a:lnTo>
                    <a:pt x="4" y="191"/>
                  </a:lnTo>
                  <a:lnTo>
                    <a:pt x="0" y="167"/>
                  </a:lnTo>
                  <a:lnTo>
                    <a:pt x="0" y="80"/>
                  </a:lnTo>
                  <a:lnTo>
                    <a:pt x="4" y="55"/>
                  </a:lnTo>
                  <a:lnTo>
                    <a:pt x="15" y="34"/>
                  </a:lnTo>
                  <a:lnTo>
                    <a:pt x="32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E6F5F4"/>
            </a:solidFill>
            <a:ln w="0">
              <a:solidFill>
                <a:srgbClr val="E6F5F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3808413" y="5024438"/>
              <a:ext cx="138113" cy="115888"/>
            </a:xfrm>
            <a:custGeom>
              <a:avLst/>
              <a:gdLst>
                <a:gd name="T0" fmla="*/ 80 w 87"/>
                <a:gd name="T1" fmla="*/ 0 h 73"/>
                <a:gd name="T2" fmla="*/ 87 w 87"/>
                <a:gd name="T3" fmla="*/ 0 h 73"/>
                <a:gd name="T4" fmla="*/ 87 w 87"/>
                <a:gd name="T5" fmla="*/ 73 h 73"/>
                <a:gd name="T6" fmla="*/ 0 w 87"/>
                <a:gd name="T7" fmla="*/ 73 h 73"/>
                <a:gd name="T8" fmla="*/ 4 w 87"/>
                <a:gd name="T9" fmla="*/ 55 h 73"/>
                <a:gd name="T10" fmla="*/ 15 w 87"/>
                <a:gd name="T11" fmla="*/ 34 h 73"/>
                <a:gd name="T12" fmla="*/ 32 w 87"/>
                <a:gd name="T13" fmla="*/ 16 h 73"/>
                <a:gd name="T14" fmla="*/ 55 w 87"/>
                <a:gd name="T15" fmla="*/ 4 h 73"/>
                <a:gd name="T16" fmla="*/ 80 w 87"/>
                <a:gd name="T1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73">
                  <a:moveTo>
                    <a:pt x="80" y="0"/>
                  </a:moveTo>
                  <a:lnTo>
                    <a:pt x="87" y="0"/>
                  </a:lnTo>
                  <a:lnTo>
                    <a:pt x="87" y="73"/>
                  </a:lnTo>
                  <a:lnTo>
                    <a:pt x="0" y="73"/>
                  </a:lnTo>
                  <a:lnTo>
                    <a:pt x="4" y="55"/>
                  </a:lnTo>
                  <a:lnTo>
                    <a:pt x="15" y="34"/>
                  </a:lnTo>
                  <a:lnTo>
                    <a:pt x="32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56FF00"/>
            </a:solidFill>
            <a:ln w="0">
              <a:solidFill>
                <a:srgbClr val="56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3932238" y="4859338"/>
              <a:ext cx="200025" cy="168275"/>
            </a:xfrm>
            <a:custGeom>
              <a:avLst/>
              <a:gdLst>
                <a:gd name="T0" fmla="*/ 106 w 126"/>
                <a:gd name="T1" fmla="*/ 0 h 106"/>
                <a:gd name="T2" fmla="*/ 126 w 126"/>
                <a:gd name="T3" fmla="*/ 2 h 106"/>
                <a:gd name="T4" fmla="*/ 124 w 126"/>
                <a:gd name="T5" fmla="*/ 20 h 106"/>
                <a:gd name="T6" fmla="*/ 117 w 126"/>
                <a:gd name="T7" fmla="*/ 36 h 106"/>
                <a:gd name="T8" fmla="*/ 106 w 126"/>
                <a:gd name="T9" fmla="*/ 44 h 106"/>
                <a:gd name="T10" fmla="*/ 99 w 126"/>
                <a:gd name="T11" fmla="*/ 48 h 106"/>
                <a:gd name="T12" fmla="*/ 90 w 126"/>
                <a:gd name="T13" fmla="*/ 51 h 106"/>
                <a:gd name="T14" fmla="*/ 85 w 126"/>
                <a:gd name="T15" fmla="*/ 51 h 106"/>
                <a:gd name="T16" fmla="*/ 80 w 126"/>
                <a:gd name="T17" fmla="*/ 53 h 106"/>
                <a:gd name="T18" fmla="*/ 76 w 126"/>
                <a:gd name="T19" fmla="*/ 53 h 106"/>
                <a:gd name="T20" fmla="*/ 76 w 126"/>
                <a:gd name="T21" fmla="*/ 53 h 106"/>
                <a:gd name="T22" fmla="*/ 74 w 126"/>
                <a:gd name="T23" fmla="*/ 53 h 106"/>
                <a:gd name="T24" fmla="*/ 65 w 126"/>
                <a:gd name="T25" fmla="*/ 53 h 106"/>
                <a:gd name="T26" fmla="*/ 57 w 126"/>
                <a:gd name="T27" fmla="*/ 55 h 106"/>
                <a:gd name="T28" fmla="*/ 50 w 126"/>
                <a:gd name="T29" fmla="*/ 60 h 106"/>
                <a:gd name="T30" fmla="*/ 43 w 126"/>
                <a:gd name="T31" fmla="*/ 64 h 106"/>
                <a:gd name="T32" fmla="*/ 37 w 126"/>
                <a:gd name="T33" fmla="*/ 71 h 106"/>
                <a:gd name="T34" fmla="*/ 32 w 126"/>
                <a:gd name="T35" fmla="*/ 76 h 106"/>
                <a:gd name="T36" fmla="*/ 25 w 126"/>
                <a:gd name="T37" fmla="*/ 89 h 106"/>
                <a:gd name="T38" fmla="*/ 21 w 126"/>
                <a:gd name="T39" fmla="*/ 101 h 106"/>
                <a:gd name="T40" fmla="*/ 18 w 126"/>
                <a:gd name="T41" fmla="*/ 106 h 106"/>
                <a:gd name="T42" fmla="*/ 18 w 126"/>
                <a:gd name="T43" fmla="*/ 106 h 106"/>
                <a:gd name="T44" fmla="*/ 0 w 126"/>
                <a:gd name="T45" fmla="*/ 103 h 106"/>
                <a:gd name="T46" fmla="*/ 0 w 126"/>
                <a:gd name="T47" fmla="*/ 101 h 106"/>
                <a:gd name="T48" fmla="*/ 2 w 126"/>
                <a:gd name="T49" fmla="*/ 97 h 106"/>
                <a:gd name="T50" fmla="*/ 2 w 126"/>
                <a:gd name="T51" fmla="*/ 94 h 106"/>
                <a:gd name="T52" fmla="*/ 5 w 126"/>
                <a:gd name="T53" fmla="*/ 87 h 106"/>
                <a:gd name="T54" fmla="*/ 7 w 126"/>
                <a:gd name="T55" fmla="*/ 81 h 106"/>
                <a:gd name="T56" fmla="*/ 14 w 126"/>
                <a:gd name="T57" fmla="*/ 69 h 106"/>
                <a:gd name="T58" fmla="*/ 25 w 126"/>
                <a:gd name="T59" fmla="*/ 55 h 106"/>
                <a:gd name="T60" fmla="*/ 37 w 126"/>
                <a:gd name="T61" fmla="*/ 44 h 106"/>
                <a:gd name="T62" fmla="*/ 55 w 126"/>
                <a:gd name="T63" fmla="*/ 36 h 106"/>
                <a:gd name="T64" fmla="*/ 74 w 126"/>
                <a:gd name="T65" fmla="*/ 34 h 106"/>
                <a:gd name="T66" fmla="*/ 76 w 126"/>
                <a:gd name="T67" fmla="*/ 34 h 106"/>
                <a:gd name="T68" fmla="*/ 76 w 126"/>
                <a:gd name="T69" fmla="*/ 34 h 106"/>
                <a:gd name="T70" fmla="*/ 76 w 126"/>
                <a:gd name="T71" fmla="*/ 34 h 106"/>
                <a:gd name="T72" fmla="*/ 76 w 126"/>
                <a:gd name="T73" fmla="*/ 34 h 106"/>
                <a:gd name="T74" fmla="*/ 78 w 126"/>
                <a:gd name="T75" fmla="*/ 34 h 106"/>
                <a:gd name="T76" fmla="*/ 80 w 126"/>
                <a:gd name="T77" fmla="*/ 34 h 106"/>
                <a:gd name="T78" fmla="*/ 83 w 126"/>
                <a:gd name="T79" fmla="*/ 34 h 106"/>
                <a:gd name="T80" fmla="*/ 88 w 126"/>
                <a:gd name="T81" fmla="*/ 32 h 106"/>
                <a:gd name="T82" fmla="*/ 95 w 126"/>
                <a:gd name="T83" fmla="*/ 28 h 106"/>
                <a:gd name="T84" fmla="*/ 97 w 126"/>
                <a:gd name="T85" fmla="*/ 27 h 106"/>
                <a:gd name="T86" fmla="*/ 101 w 126"/>
                <a:gd name="T87" fmla="*/ 23 h 106"/>
                <a:gd name="T88" fmla="*/ 103 w 126"/>
                <a:gd name="T89" fmla="*/ 20 h 106"/>
                <a:gd name="T90" fmla="*/ 104 w 126"/>
                <a:gd name="T91" fmla="*/ 14 h 106"/>
                <a:gd name="T92" fmla="*/ 106 w 126"/>
                <a:gd name="T93" fmla="*/ 9 h 106"/>
                <a:gd name="T94" fmla="*/ 106 w 126"/>
                <a:gd name="T9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6" h="106">
                  <a:moveTo>
                    <a:pt x="106" y="0"/>
                  </a:moveTo>
                  <a:lnTo>
                    <a:pt x="126" y="2"/>
                  </a:lnTo>
                  <a:lnTo>
                    <a:pt x="124" y="20"/>
                  </a:lnTo>
                  <a:lnTo>
                    <a:pt x="117" y="36"/>
                  </a:lnTo>
                  <a:lnTo>
                    <a:pt x="106" y="44"/>
                  </a:lnTo>
                  <a:lnTo>
                    <a:pt x="99" y="48"/>
                  </a:lnTo>
                  <a:lnTo>
                    <a:pt x="90" y="51"/>
                  </a:lnTo>
                  <a:lnTo>
                    <a:pt x="85" y="51"/>
                  </a:lnTo>
                  <a:lnTo>
                    <a:pt x="80" y="53"/>
                  </a:lnTo>
                  <a:lnTo>
                    <a:pt x="76" y="53"/>
                  </a:lnTo>
                  <a:lnTo>
                    <a:pt x="76" y="53"/>
                  </a:lnTo>
                  <a:lnTo>
                    <a:pt x="74" y="53"/>
                  </a:lnTo>
                  <a:lnTo>
                    <a:pt x="65" y="53"/>
                  </a:lnTo>
                  <a:lnTo>
                    <a:pt x="57" y="55"/>
                  </a:lnTo>
                  <a:lnTo>
                    <a:pt x="50" y="60"/>
                  </a:lnTo>
                  <a:lnTo>
                    <a:pt x="43" y="64"/>
                  </a:lnTo>
                  <a:lnTo>
                    <a:pt x="37" y="71"/>
                  </a:lnTo>
                  <a:lnTo>
                    <a:pt x="32" y="76"/>
                  </a:lnTo>
                  <a:lnTo>
                    <a:pt x="25" y="89"/>
                  </a:lnTo>
                  <a:lnTo>
                    <a:pt x="21" y="101"/>
                  </a:lnTo>
                  <a:lnTo>
                    <a:pt x="18" y="106"/>
                  </a:lnTo>
                  <a:lnTo>
                    <a:pt x="18" y="106"/>
                  </a:lnTo>
                  <a:lnTo>
                    <a:pt x="0" y="103"/>
                  </a:lnTo>
                  <a:lnTo>
                    <a:pt x="0" y="101"/>
                  </a:lnTo>
                  <a:lnTo>
                    <a:pt x="2" y="97"/>
                  </a:lnTo>
                  <a:lnTo>
                    <a:pt x="2" y="94"/>
                  </a:lnTo>
                  <a:lnTo>
                    <a:pt x="5" y="87"/>
                  </a:lnTo>
                  <a:lnTo>
                    <a:pt x="7" y="81"/>
                  </a:lnTo>
                  <a:lnTo>
                    <a:pt x="14" y="69"/>
                  </a:lnTo>
                  <a:lnTo>
                    <a:pt x="25" y="55"/>
                  </a:lnTo>
                  <a:lnTo>
                    <a:pt x="37" y="44"/>
                  </a:lnTo>
                  <a:lnTo>
                    <a:pt x="55" y="36"/>
                  </a:lnTo>
                  <a:lnTo>
                    <a:pt x="74" y="34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76" y="34"/>
                  </a:lnTo>
                  <a:lnTo>
                    <a:pt x="78" y="34"/>
                  </a:lnTo>
                  <a:lnTo>
                    <a:pt x="80" y="34"/>
                  </a:lnTo>
                  <a:lnTo>
                    <a:pt x="83" y="34"/>
                  </a:lnTo>
                  <a:lnTo>
                    <a:pt x="88" y="32"/>
                  </a:lnTo>
                  <a:lnTo>
                    <a:pt x="95" y="28"/>
                  </a:lnTo>
                  <a:lnTo>
                    <a:pt x="97" y="27"/>
                  </a:lnTo>
                  <a:lnTo>
                    <a:pt x="101" y="23"/>
                  </a:lnTo>
                  <a:lnTo>
                    <a:pt x="103" y="20"/>
                  </a:lnTo>
                  <a:lnTo>
                    <a:pt x="104" y="14"/>
                  </a:lnTo>
                  <a:lnTo>
                    <a:pt x="106" y="9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DBEDEB"/>
            </a:solidFill>
            <a:ln w="0">
              <a:solidFill>
                <a:srgbClr val="DBEDE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3833813" y="5187951"/>
              <a:ext cx="322263" cy="401638"/>
            </a:xfrm>
            <a:custGeom>
              <a:avLst/>
              <a:gdLst>
                <a:gd name="T0" fmla="*/ 78 w 203"/>
                <a:gd name="T1" fmla="*/ 2 h 253"/>
                <a:gd name="T2" fmla="*/ 87 w 203"/>
                <a:gd name="T3" fmla="*/ 9 h 253"/>
                <a:gd name="T4" fmla="*/ 90 w 203"/>
                <a:gd name="T5" fmla="*/ 19 h 253"/>
                <a:gd name="T6" fmla="*/ 96 w 203"/>
                <a:gd name="T7" fmla="*/ 71 h 253"/>
                <a:gd name="T8" fmla="*/ 108 w 203"/>
                <a:gd name="T9" fmla="*/ 67 h 253"/>
                <a:gd name="T10" fmla="*/ 112 w 203"/>
                <a:gd name="T11" fmla="*/ 67 h 253"/>
                <a:gd name="T12" fmla="*/ 119 w 203"/>
                <a:gd name="T13" fmla="*/ 69 h 253"/>
                <a:gd name="T14" fmla="*/ 122 w 203"/>
                <a:gd name="T15" fmla="*/ 72 h 253"/>
                <a:gd name="T16" fmla="*/ 127 w 203"/>
                <a:gd name="T17" fmla="*/ 81 h 253"/>
                <a:gd name="T18" fmla="*/ 135 w 203"/>
                <a:gd name="T19" fmla="*/ 72 h 253"/>
                <a:gd name="T20" fmla="*/ 145 w 203"/>
                <a:gd name="T21" fmla="*/ 71 h 253"/>
                <a:gd name="T22" fmla="*/ 159 w 203"/>
                <a:gd name="T23" fmla="*/ 74 h 253"/>
                <a:gd name="T24" fmla="*/ 168 w 203"/>
                <a:gd name="T25" fmla="*/ 74 h 253"/>
                <a:gd name="T26" fmla="*/ 180 w 203"/>
                <a:gd name="T27" fmla="*/ 71 h 253"/>
                <a:gd name="T28" fmla="*/ 195 w 203"/>
                <a:gd name="T29" fmla="*/ 74 h 253"/>
                <a:gd name="T30" fmla="*/ 202 w 203"/>
                <a:gd name="T31" fmla="*/ 85 h 253"/>
                <a:gd name="T32" fmla="*/ 203 w 203"/>
                <a:gd name="T33" fmla="*/ 196 h 253"/>
                <a:gd name="T34" fmla="*/ 202 w 203"/>
                <a:gd name="T35" fmla="*/ 230 h 253"/>
                <a:gd name="T36" fmla="*/ 193 w 203"/>
                <a:gd name="T37" fmla="*/ 244 h 253"/>
                <a:gd name="T38" fmla="*/ 180 w 203"/>
                <a:gd name="T39" fmla="*/ 251 h 253"/>
                <a:gd name="T40" fmla="*/ 127 w 203"/>
                <a:gd name="T41" fmla="*/ 253 h 253"/>
                <a:gd name="T42" fmla="*/ 82 w 203"/>
                <a:gd name="T43" fmla="*/ 251 h 253"/>
                <a:gd name="T44" fmla="*/ 67 w 203"/>
                <a:gd name="T45" fmla="*/ 247 h 253"/>
                <a:gd name="T46" fmla="*/ 59 w 203"/>
                <a:gd name="T47" fmla="*/ 239 h 253"/>
                <a:gd name="T48" fmla="*/ 50 w 203"/>
                <a:gd name="T49" fmla="*/ 230 h 253"/>
                <a:gd name="T50" fmla="*/ 41 w 203"/>
                <a:gd name="T51" fmla="*/ 223 h 253"/>
                <a:gd name="T52" fmla="*/ 0 w 203"/>
                <a:gd name="T53" fmla="*/ 161 h 253"/>
                <a:gd name="T54" fmla="*/ 9 w 203"/>
                <a:gd name="T55" fmla="*/ 141 h 253"/>
                <a:gd name="T56" fmla="*/ 30 w 203"/>
                <a:gd name="T57" fmla="*/ 140 h 253"/>
                <a:gd name="T58" fmla="*/ 52 w 203"/>
                <a:gd name="T59" fmla="*/ 166 h 253"/>
                <a:gd name="T60" fmla="*/ 53 w 203"/>
                <a:gd name="T61" fmla="*/ 14 h 253"/>
                <a:gd name="T62" fmla="*/ 60 w 203"/>
                <a:gd name="T63" fmla="*/ 5 h 253"/>
                <a:gd name="T64" fmla="*/ 71 w 203"/>
                <a:gd name="T65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3" h="253">
                  <a:moveTo>
                    <a:pt x="71" y="0"/>
                  </a:moveTo>
                  <a:lnTo>
                    <a:pt x="78" y="2"/>
                  </a:lnTo>
                  <a:lnTo>
                    <a:pt x="83" y="5"/>
                  </a:lnTo>
                  <a:lnTo>
                    <a:pt x="87" y="9"/>
                  </a:lnTo>
                  <a:lnTo>
                    <a:pt x="90" y="14"/>
                  </a:lnTo>
                  <a:lnTo>
                    <a:pt x="90" y="19"/>
                  </a:lnTo>
                  <a:lnTo>
                    <a:pt x="90" y="74"/>
                  </a:lnTo>
                  <a:lnTo>
                    <a:pt x="96" y="71"/>
                  </a:lnTo>
                  <a:lnTo>
                    <a:pt x="101" y="67"/>
                  </a:lnTo>
                  <a:lnTo>
                    <a:pt x="108" y="67"/>
                  </a:lnTo>
                  <a:lnTo>
                    <a:pt x="110" y="67"/>
                  </a:lnTo>
                  <a:lnTo>
                    <a:pt x="112" y="67"/>
                  </a:lnTo>
                  <a:lnTo>
                    <a:pt x="115" y="67"/>
                  </a:lnTo>
                  <a:lnTo>
                    <a:pt x="119" y="69"/>
                  </a:lnTo>
                  <a:lnTo>
                    <a:pt x="120" y="71"/>
                  </a:lnTo>
                  <a:lnTo>
                    <a:pt x="122" y="72"/>
                  </a:lnTo>
                  <a:lnTo>
                    <a:pt x="126" y="76"/>
                  </a:lnTo>
                  <a:lnTo>
                    <a:pt x="127" y="81"/>
                  </a:lnTo>
                  <a:lnTo>
                    <a:pt x="131" y="76"/>
                  </a:lnTo>
                  <a:lnTo>
                    <a:pt x="135" y="72"/>
                  </a:lnTo>
                  <a:lnTo>
                    <a:pt x="140" y="71"/>
                  </a:lnTo>
                  <a:lnTo>
                    <a:pt x="145" y="71"/>
                  </a:lnTo>
                  <a:lnTo>
                    <a:pt x="152" y="71"/>
                  </a:lnTo>
                  <a:lnTo>
                    <a:pt x="159" y="74"/>
                  </a:lnTo>
                  <a:lnTo>
                    <a:pt x="163" y="79"/>
                  </a:lnTo>
                  <a:lnTo>
                    <a:pt x="168" y="74"/>
                  </a:lnTo>
                  <a:lnTo>
                    <a:pt x="173" y="71"/>
                  </a:lnTo>
                  <a:lnTo>
                    <a:pt x="180" y="71"/>
                  </a:lnTo>
                  <a:lnTo>
                    <a:pt x="188" y="71"/>
                  </a:lnTo>
                  <a:lnTo>
                    <a:pt x="195" y="74"/>
                  </a:lnTo>
                  <a:lnTo>
                    <a:pt x="198" y="79"/>
                  </a:lnTo>
                  <a:lnTo>
                    <a:pt x="202" y="85"/>
                  </a:lnTo>
                  <a:lnTo>
                    <a:pt x="203" y="92"/>
                  </a:lnTo>
                  <a:lnTo>
                    <a:pt x="203" y="196"/>
                  </a:lnTo>
                  <a:lnTo>
                    <a:pt x="203" y="223"/>
                  </a:lnTo>
                  <a:lnTo>
                    <a:pt x="202" y="230"/>
                  </a:lnTo>
                  <a:lnTo>
                    <a:pt x="198" y="237"/>
                  </a:lnTo>
                  <a:lnTo>
                    <a:pt x="193" y="244"/>
                  </a:lnTo>
                  <a:lnTo>
                    <a:pt x="188" y="247"/>
                  </a:lnTo>
                  <a:lnTo>
                    <a:pt x="180" y="251"/>
                  </a:lnTo>
                  <a:lnTo>
                    <a:pt x="172" y="253"/>
                  </a:lnTo>
                  <a:lnTo>
                    <a:pt x="127" y="253"/>
                  </a:lnTo>
                  <a:lnTo>
                    <a:pt x="127" y="251"/>
                  </a:lnTo>
                  <a:lnTo>
                    <a:pt x="82" y="251"/>
                  </a:lnTo>
                  <a:lnTo>
                    <a:pt x="75" y="251"/>
                  </a:lnTo>
                  <a:lnTo>
                    <a:pt x="67" y="247"/>
                  </a:lnTo>
                  <a:lnTo>
                    <a:pt x="62" y="244"/>
                  </a:lnTo>
                  <a:lnTo>
                    <a:pt x="59" y="239"/>
                  </a:lnTo>
                  <a:lnTo>
                    <a:pt x="55" y="231"/>
                  </a:lnTo>
                  <a:lnTo>
                    <a:pt x="50" y="230"/>
                  </a:lnTo>
                  <a:lnTo>
                    <a:pt x="44" y="228"/>
                  </a:lnTo>
                  <a:lnTo>
                    <a:pt x="41" y="223"/>
                  </a:lnTo>
                  <a:lnTo>
                    <a:pt x="4" y="170"/>
                  </a:lnTo>
                  <a:lnTo>
                    <a:pt x="0" y="161"/>
                  </a:lnTo>
                  <a:lnTo>
                    <a:pt x="2" y="150"/>
                  </a:lnTo>
                  <a:lnTo>
                    <a:pt x="9" y="141"/>
                  </a:lnTo>
                  <a:lnTo>
                    <a:pt x="20" y="138"/>
                  </a:lnTo>
                  <a:lnTo>
                    <a:pt x="30" y="140"/>
                  </a:lnTo>
                  <a:lnTo>
                    <a:pt x="37" y="147"/>
                  </a:lnTo>
                  <a:lnTo>
                    <a:pt x="52" y="166"/>
                  </a:lnTo>
                  <a:lnTo>
                    <a:pt x="52" y="19"/>
                  </a:lnTo>
                  <a:lnTo>
                    <a:pt x="53" y="14"/>
                  </a:lnTo>
                  <a:lnTo>
                    <a:pt x="55" y="9"/>
                  </a:lnTo>
                  <a:lnTo>
                    <a:pt x="60" y="5"/>
                  </a:lnTo>
                  <a:lnTo>
                    <a:pt x="66" y="2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FFB24F"/>
            </a:solidFill>
            <a:ln w="0">
              <a:solidFill>
                <a:srgbClr val="FFB24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895582" y="3073015"/>
            <a:ext cx="1287091" cy="1298264"/>
            <a:chOff x="4487863" y="4848226"/>
            <a:chExt cx="801688" cy="803275"/>
          </a:xfrm>
        </p:grpSpPr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4487863" y="4848226"/>
              <a:ext cx="801688" cy="803275"/>
            </a:xfrm>
            <a:custGeom>
              <a:avLst/>
              <a:gdLst>
                <a:gd name="T0" fmla="*/ 252 w 505"/>
                <a:gd name="T1" fmla="*/ 0 h 506"/>
                <a:gd name="T2" fmla="*/ 303 w 505"/>
                <a:gd name="T3" fmla="*/ 5 h 506"/>
                <a:gd name="T4" fmla="*/ 349 w 505"/>
                <a:gd name="T5" fmla="*/ 20 h 506"/>
                <a:gd name="T6" fmla="*/ 394 w 505"/>
                <a:gd name="T7" fmla="*/ 43 h 506"/>
                <a:gd name="T8" fmla="*/ 431 w 505"/>
                <a:gd name="T9" fmla="*/ 74 h 506"/>
                <a:gd name="T10" fmla="*/ 461 w 505"/>
                <a:gd name="T11" fmla="*/ 111 h 506"/>
                <a:gd name="T12" fmla="*/ 484 w 505"/>
                <a:gd name="T13" fmla="*/ 154 h 506"/>
                <a:gd name="T14" fmla="*/ 499 w 505"/>
                <a:gd name="T15" fmla="*/ 202 h 506"/>
                <a:gd name="T16" fmla="*/ 505 w 505"/>
                <a:gd name="T17" fmla="*/ 253 h 506"/>
                <a:gd name="T18" fmla="*/ 499 w 505"/>
                <a:gd name="T19" fmla="*/ 304 h 506"/>
                <a:gd name="T20" fmla="*/ 484 w 505"/>
                <a:gd name="T21" fmla="*/ 350 h 506"/>
                <a:gd name="T22" fmla="*/ 461 w 505"/>
                <a:gd name="T23" fmla="*/ 394 h 506"/>
                <a:gd name="T24" fmla="*/ 431 w 505"/>
                <a:gd name="T25" fmla="*/ 431 h 506"/>
                <a:gd name="T26" fmla="*/ 394 w 505"/>
                <a:gd name="T27" fmla="*/ 461 h 506"/>
                <a:gd name="T28" fmla="*/ 349 w 505"/>
                <a:gd name="T29" fmla="*/ 484 h 506"/>
                <a:gd name="T30" fmla="*/ 303 w 505"/>
                <a:gd name="T31" fmla="*/ 500 h 506"/>
                <a:gd name="T32" fmla="*/ 252 w 505"/>
                <a:gd name="T33" fmla="*/ 506 h 506"/>
                <a:gd name="T34" fmla="*/ 201 w 505"/>
                <a:gd name="T35" fmla="*/ 500 h 506"/>
                <a:gd name="T36" fmla="*/ 153 w 505"/>
                <a:gd name="T37" fmla="*/ 484 h 506"/>
                <a:gd name="T38" fmla="*/ 111 w 505"/>
                <a:gd name="T39" fmla="*/ 461 h 506"/>
                <a:gd name="T40" fmla="*/ 74 w 505"/>
                <a:gd name="T41" fmla="*/ 431 h 506"/>
                <a:gd name="T42" fmla="*/ 42 w 505"/>
                <a:gd name="T43" fmla="*/ 394 h 506"/>
                <a:gd name="T44" fmla="*/ 19 w 505"/>
                <a:gd name="T45" fmla="*/ 350 h 506"/>
                <a:gd name="T46" fmla="*/ 5 w 505"/>
                <a:gd name="T47" fmla="*/ 304 h 506"/>
                <a:gd name="T48" fmla="*/ 0 w 505"/>
                <a:gd name="T49" fmla="*/ 253 h 506"/>
                <a:gd name="T50" fmla="*/ 5 w 505"/>
                <a:gd name="T51" fmla="*/ 202 h 506"/>
                <a:gd name="T52" fmla="*/ 19 w 505"/>
                <a:gd name="T53" fmla="*/ 154 h 506"/>
                <a:gd name="T54" fmla="*/ 42 w 505"/>
                <a:gd name="T55" fmla="*/ 111 h 506"/>
                <a:gd name="T56" fmla="*/ 74 w 505"/>
                <a:gd name="T57" fmla="*/ 74 h 506"/>
                <a:gd name="T58" fmla="*/ 111 w 505"/>
                <a:gd name="T59" fmla="*/ 43 h 506"/>
                <a:gd name="T60" fmla="*/ 153 w 505"/>
                <a:gd name="T61" fmla="*/ 20 h 506"/>
                <a:gd name="T62" fmla="*/ 201 w 505"/>
                <a:gd name="T63" fmla="*/ 5 h 506"/>
                <a:gd name="T64" fmla="*/ 252 w 505"/>
                <a:gd name="T65" fmla="*/ 0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5" h="506">
                  <a:moveTo>
                    <a:pt x="252" y="0"/>
                  </a:moveTo>
                  <a:lnTo>
                    <a:pt x="303" y="5"/>
                  </a:lnTo>
                  <a:lnTo>
                    <a:pt x="349" y="20"/>
                  </a:lnTo>
                  <a:lnTo>
                    <a:pt x="394" y="43"/>
                  </a:lnTo>
                  <a:lnTo>
                    <a:pt x="431" y="74"/>
                  </a:lnTo>
                  <a:lnTo>
                    <a:pt x="461" y="111"/>
                  </a:lnTo>
                  <a:lnTo>
                    <a:pt x="484" y="154"/>
                  </a:lnTo>
                  <a:lnTo>
                    <a:pt x="499" y="202"/>
                  </a:lnTo>
                  <a:lnTo>
                    <a:pt x="505" y="253"/>
                  </a:lnTo>
                  <a:lnTo>
                    <a:pt x="499" y="304"/>
                  </a:lnTo>
                  <a:lnTo>
                    <a:pt x="484" y="350"/>
                  </a:lnTo>
                  <a:lnTo>
                    <a:pt x="461" y="394"/>
                  </a:lnTo>
                  <a:lnTo>
                    <a:pt x="431" y="431"/>
                  </a:lnTo>
                  <a:lnTo>
                    <a:pt x="394" y="461"/>
                  </a:lnTo>
                  <a:lnTo>
                    <a:pt x="349" y="484"/>
                  </a:lnTo>
                  <a:lnTo>
                    <a:pt x="303" y="500"/>
                  </a:lnTo>
                  <a:lnTo>
                    <a:pt x="252" y="506"/>
                  </a:lnTo>
                  <a:lnTo>
                    <a:pt x="201" y="500"/>
                  </a:lnTo>
                  <a:lnTo>
                    <a:pt x="153" y="484"/>
                  </a:lnTo>
                  <a:lnTo>
                    <a:pt x="111" y="461"/>
                  </a:lnTo>
                  <a:lnTo>
                    <a:pt x="74" y="431"/>
                  </a:lnTo>
                  <a:lnTo>
                    <a:pt x="42" y="394"/>
                  </a:lnTo>
                  <a:lnTo>
                    <a:pt x="19" y="350"/>
                  </a:lnTo>
                  <a:lnTo>
                    <a:pt x="5" y="304"/>
                  </a:lnTo>
                  <a:lnTo>
                    <a:pt x="0" y="253"/>
                  </a:lnTo>
                  <a:lnTo>
                    <a:pt x="5" y="202"/>
                  </a:lnTo>
                  <a:lnTo>
                    <a:pt x="19" y="154"/>
                  </a:lnTo>
                  <a:lnTo>
                    <a:pt x="42" y="111"/>
                  </a:lnTo>
                  <a:lnTo>
                    <a:pt x="74" y="74"/>
                  </a:lnTo>
                  <a:lnTo>
                    <a:pt x="111" y="43"/>
                  </a:lnTo>
                  <a:lnTo>
                    <a:pt x="153" y="20"/>
                  </a:lnTo>
                  <a:lnTo>
                    <a:pt x="201" y="5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rgbClr val="3EACFF"/>
            </a:solidFill>
            <a:ln w="0">
              <a:solidFill>
                <a:srgbClr val="3EAC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4597400" y="5041901"/>
              <a:ext cx="60325" cy="333375"/>
            </a:xfrm>
            <a:custGeom>
              <a:avLst/>
              <a:gdLst>
                <a:gd name="T0" fmla="*/ 38 w 38"/>
                <a:gd name="T1" fmla="*/ 0 h 210"/>
                <a:gd name="T2" fmla="*/ 38 w 38"/>
                <a:gd name="T3" fmla="*/ 210 h 210"/>
                <a:gd name="T4" fmla="*/ 17 w 38"/>
                <a:gd name="T5" fmla="*/ 207 h 210"/>
                <a:gd name="T6" fmla="*/ 10 w 38"/>
                <a:gd name="T7" fmla="*/ 203 h 210"/>
                <a:gd name="T8" fmla="*/ 5 w 38"/>
                <a:gd name="T9" fmla="*/ 200 h 210"/>
                <a:gd name="T10" fmla="*/ 1 w 38"/>
                <a:gd name="T11" fmla="*/ 194 h 210"/>
                <a:gd name="T12" fmla="*/ 0 w 38"/>
                <a:gd name="T13" fmla="*/ 187 h 210"/>
                <a:gd name="T14" fmla="*/ 0 w 38"/>
                <a:gd name="T15" fmla="*/ 180 h 210"/>
                <a:gd name="T16" fmla="*/ 31 w 38"/>
                <a:gd name="T17" fmla="*/ 11 h 210"/>
                <a:gd name="T18" fmla="*/ 35 w 38"/>
                <a:gd name="T19" fmla="*/ 5 h 210"/>
                <a:gd name="T20" fmla="*/ 37 w 38"/>
                <a:gd name="T21" fmla="*/ 0 h 210"/>
                <a:gd name="T22" fmla="*/ 38 w 38"/>
                <a:gd name="T23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210">
                  <a:moveTo>
                    <a:pt x="38" y="0"/>
                  </a:moveTo>
                  <a:lnTo>
                    <a:pt x="38" y="210"/>
                  </a:lnTo>
                  <a:lnTo>
                    <a:pt x="17" y="207"/>
                  </a:lnTo>
                  <a:lnTo>
                    <a:pt x="10" y="203"/>
                  </a:lnTo>
                  <a:lnTo>
                    <a:pt x="5" y="200"/>
                  </a:lnTo>
                  <a:lnTo>
                    <a:pt x="1" y="194"/>
                  </a:lnTo>
                  <a:lnTo>
                    <a:pt x="0" y="187"/>
                  </a:lnTo>
                  <a:lnTo>
                    <a:pt x="0" y="180"/>
                  </a:lnTo>
                  <a:lnTo>
                    <a:pt x="31" y="11"/>
                  </a:lnTo>
                  <a:lnTo>
                    <a:pt x="35" y="5"/>
                  </a:lnTo>
                  <a:lnTo>
                    <a:pt x="37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4657725" y="5030788"/>
              <a:ext cx="61913" cy="355600"/>
            </a:xfrm>
            <a:custGeom>
              <a:avLst/>
              <a:gdLst>
                <a:gd name="T0" fmla="*/ 16 w 39"/>
                <a:gd name="T1" fmla="*/ 0 h 224"/>
                <a:gd name="T2" fmla="*/ 20 w 39"/>
                <a:gd name="T3" fmla="*/ 0 h 224"/>
                <a:gd name="T4" fmla="*/ 39 w 39"/>
                <a:gd name="T5" fmla="*/ 5 h 224"/>
                <a:gd name="T6" fmla="*/ 39 w 39"/>
                <a:gd name="T7" fmla="*/ 224 h 224"/>
                <a:gd name="T8" fmla="*/ 0 w 39"/>
                <a:gd name="T9" fmla="*/ 217 h 224"/>
                <a:gd name="T10" fmla="*/ 0 w 39"/>
                <a:gd name="T11" fmla="*/ 7 h 224"/>
                <a:gd name="T12" fmla="*/ 4 w 39"/>
                <a:gd name="T13" fmla="*/ 4 h 224"/>
                <a:gd name="T14" fmla="*/ 9 w 39"/>
                <a:gd name="T15" fmla="*/ 2 h 224"/>
                <a:gd name="T16" fmla="*/ 16 w 39"/>
                <a:gd name="T17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224">
                  <a:moveTo>
                    <a:pt x="16" y="0"/>
                  </a:moveTo>
                  <a:lnTo>
                    <a:pt x="20" y="0"/>
                  </a:lnTo>
                  <a:lnTo>
                    <a:pt x="39" y="5"/>
                  </a:lnTo>
                  <a:lnTo>
                    <a:pt x="39" y="224"/>
                  </a:lnTo>
                  <a:lnTo>
                    <a:pt x="0" y="217"/>
                  </a:lnTo>
                  <a:lnTo>
                    <a:pt x="0" y="7"/>
                  </a:lnTo>
                  <a:lnTo>
                    <a:pt x="4" y="4"/>
                  </a:lnTo>
                  <a:lnTo>
                    <a:pt x="9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EAEAEA"/>
            </a:solidFill>
            <a:ln w="0">
              <a:solidFill>
                <a:srgbClr val="EAEAE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4719638" y="5038726"/>
              <a:ext cx="61913" cy="358775"/>
            </a:xfrm>
            <a:custGeom>
              <a:avLst/>
              <a:gdLst>
                <a:gd name="T0" fmla="*/ 0 w 39"/>
                <a:gd name="T1" fmla="*/ 0 h 226"/>
                <a:gd name="T2" fmla="*/ 39 w 39"/>
                <a:gd name="T3" fmla="*/ 7 h 226"/>
                <a:gd name="T4" fmla="*/ 39 w 39"/>
                <a:gd name="T5" fmla="*/ 226 h 226"/>
                <a:gd name="T6" fmla="*/ 0 w 39"/>
                <a:gd name="T7" fmla="*/ 219 h 226"/>
                <a:gd name="T8" fmla="*/ 0 w 39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26">
                  <a:moveTo>
                    <a:pt x="0" y="0"/>
                  </a:moveTo>
                  <a:lnTo>
                    <a:pt x="39" y="7"/>
                  </a:lnTo>
                  <a:lnTo>
                    <a:pt x="39" y="226"/>
                  </a:lnTo>
                  <a:lnTo>
                    <a:pt x="0" y="2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D3D3"/>
            </a:solidFill>
            <a:ln w="0">
              <a:solidFill>
                <a:srgbClr val="D3D3D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4781550" y="5049838"/>
              <a:ext cx="61913" cy="361950"/>
            </a:xfrm>
            <a:custGeom>
              <a:avLst/>
              <a:gdLst>
                <a:gd name="T0" fmla="*/ 0 w 39"/>
                <a:gd name="T1" fmla="*/ 0 h 228"/>
                <a:gd name="T2" fmla="*/ 39 w 39"/>
                <a:gd name="T3" fmla="*/ 7 h 228"/>
                <a:gd name="T4" fmla="*/ 39 w 39"/>
                <a:gd name="T5" fmla="*/ 228 h 228"/>
                <a:gd name="T6" fmla="*/ 0 w 39"/>
                <a:gd name="T7" fmla="*/ 219 h 228"/>
                <a:gd name="T8" fmla="*/ 0 w 39"/>
                <a:gd name="T9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28">
                  <a:moveTo>
                    <a:pt x="0" y="0"/>
                  </a:moveTo>
                  <a:lnTo>
                    <a:pt x="39" y="7"/>
                  </a:lnTo>
                  <a:lnTo>
                    <a:pt x="39" y="228"/>
                  </a:lnTo>
                  <a:lnTo>
                    <a:pt x="0" y="2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BDBD"/>
            </a:solidFill>
            <a:ln w="0">
              <a:solidFill>
                <a:srgbClr val="BDBDB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4843463" y="5060951"/>
              <a:ext cx="61913" cy="361950"/>
            </a:xfrm>
            <a:custGeom>
              <a:avLst/>
              <a:gdLst>
                <a:gd name="T0" fmla="*/ 0 w 39"/>
                <a:gd name="T1" fmla="*/ 0 h 228"/>
                <a:gd name="T2" fmla="*/ 39 w 39"/>
                <a:gd name="T3" fmla="*/ 8 h 228"/>
                <a:gd name="T4" fmla="*/ 39 w 39"/>
                <a:gd name="T5" fmla="*/ 48 h 228"/>
                <a:gd name="T6" fmla="*/ 30 w 39"/>
                <a:gd name="T7" fmla="*/ 46 h 228"/>
                <a:gd name="T8" fmla="*/ 28 w 39"/>
                <a:gd name="T9" fmla="*/ 61 h 228"/>
                <a:gd name="T10" fmla="*/ 39 w 39"/>
                <a:gd name="T11" fmla="*/ 62 h 228"/>
                <a:gd name="T12" fmla="*/ 39 w 39"/>
                <a:gd name="T13" fmla="*/ 228 h 228"/>
                <a:gd name="T14" fmla="*/ 0 w 39"/>
                <a:gd name="T15" fmla="*/ 221 h 228"/>
                <a:gd name="T16" fmla="*/ 0 w 39"/>
                <a:gd name="T17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228">
                  <a:moveTo>
                    <a:pt x="0" y="0"/>
                  </a:moveTo>
                  <a:lnTo>
                    <a:pt x="39" y="8"/>
                  </a:lnTo>
                  <a:lnTo>
                    <a:pt x="39" y="48"/>
                  </a:lnTo>
                  <a:lnTo>
                    <a:pt x="30" y="46"/>
                  </a:lnTo>
                  <a:lnTo>
                    <a:pt x="28" y="61"/>
                  </a:lnTo>
                  <a:lnTo>
                    <a:pt x="39" y="62"/>
                  </a:lnTo>
                  <a:lnTo>
                    <a:pt x="39" y="228"/>
                  </a:lnTo>
                  <a:lnTo>
                    <a:pt x="0" y="2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7A7A7"/>
            </a:solidFill>
            <a:ln w="0">
              <a:solidFill>
                <a:srgbClr val="A7A7A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6"/>
            <p:cNvSpPr>
              <a:spLocks noEditPoints="1"/>
            </p:cNvSpPr>
            <p:nvPr/>
          </p:nvSpPr>
          <p:spPr bwMode="auto">
            <a:xfrm>
              <a:off x="4905375" y="5073651"/>
              <a:ext cx="61913" cy="360363"/>
            </a:xfrm>
            <a:custGeom>
              <a:avLst/>
              <a:gdLst>
                <a:gd name="T0" fmla="*/ 0 w 39"/>
                <a:gd name="T1" fmla="*/ 54 h 227"/>
                <a:gd name="T2" fmla="*/ 39 w 39"/>
                <a:gd name="T3" fmla="*/ 63 h 227"/>
                <a:gd name="T4" fmla="*/ 39 w 39"/>
                <a:gd name="T5" fmla="*/ 227 h 227"/>
                <a:gd name="T6" fmla="*/ 0 w 39"/>
                <a:gd name="T7" fmla="*/ 220 h 227"/>
                <a:gd name="T8" fmla="*/ 0 w 39"/>
                <a:gd name="T9" fmla="*/ 54 h 227"/>
                <a:gd name="T10" fmla="*/ 0 w 39"/>
                <a:gd name="T11" fmla="*/ 0 h 227"/>
                <a:gd name="T12" fmla="*/ 39 w 39"/>
                <a:gd name="T13" fmla="*/ 7 h 227"/>
                <a:gd name="T14" fmla="*/ 39 w 39"/>
                <a:gd name="T15" fmla="*/ 47 h 227"/>
                <a:gd name="T16" fmla="*/ 0 w 39"/>
                <a:gd name="T17" fmla="*/ 40 h 227"/>
                <a:gd name="T18" fmla="*/ 0 w 39"/>
                <a:gd name="T19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227">
                  <a:moveTo>
                    <a:pt x="0" y="54"/>
                  </a:moveTo>
                  <a:lnTo>
                    <a:pt x="39" y="63"/>
                  </a:lnTo>
                  <a:lnTo>
                    <a:pt x="39" y="227"/>
                  </a:lnTo>
                  <a:lnTo>
                    <a:pt x="0" y="220"/>
                  </a:lnTo>
                  <a:lnTo>
                    <a:pt x="0" y="54"/>
                  </a:lnTo>
                  <a:close/>
                  <a:moveTo>
                    <a:pt x="0" y="0"/>
                  </a:moveTo>
                  <a:lnTo>
                    <a:pt x="39" y="7"/>
                  </a:lnTo>
                  <a:lnTo>
                    <a:pt x="39" y="47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9090"/>
            </a:solidFill>
            <a:ln w="0">
              <a:solidFill>
                <a:srgbClr val="90909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4967288" y="5084763"/>
              <a:ext cx="61913" cy="361950"/>
            </a:xfrm>
            <a:custGeom>
              <a:avLst/>
              <a:gdLst>
                <a:gd name="T0" fmla="*/ 0 w 39"/>
                <a:gd name="T1" fmla="*/ 0 h 228"/>
                <a:gd name="T2" fmla="*/ 39 w 39"/>
                <a:gd name="T3" fmla="*/ 8 h 228"/>
                <a:gd name="T4" fmla="*/ 39 w 39"/>
                <a:gd name="T5" fmla="*/ 47 h 228"/>
                <a:gd name="T6" fmla="*/ 26 w 39"/>
                <a:gd name="T7" fmla="*/ 46 h 228"/>
                <a:gd name="T8" fmla="*/ 23 w 39"/>
                <a:gd name="T9" fmla="*/ 60 h 228"/>
                <a:gd name="T10" fmla="*/ 39 w 39"/>
                <a:gd name="T11" fmla="*/ 63 h 228"/>
                <a:gd name="T12" fmla="*/ 39 w 39"/>
                <a:gd name="T13" fmla="*/ 228 h 228"/>
                <a:gd name="T14" fmla="*/ 0 w 39"/>
                <a:gd name="T15" fmla="*/ 220 h 228"/>
                <a:gd name="T16" fmla="*/ 0 w 39"/>
                <a:gd name="T17" fmla="*/ 56 h 228"/>
                <a:gd name="T18" fmla="*/ 9 w 39"/>
                <a:gd name="T19" fmla="*/ 58 h 228"/>
                <a:gd name="T20" fmla="*/ 10 w 39"/>
                <a:gd name="T21" fmla="*/ 42 h 228"/>
                <a:gd name="T22" fmla="*/ 0 w 39"/>
                <a:gd name="T23" fmla="*/ 40 h 228"/>
                <a:gd name="T24" fmla="*/ 0 w 39"/>
                <a:gd name="T25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" h="228">
                  <a:moveTo>
                    <a:pt x="0" y="0"/>
                  </a:moveTo>
                  <a:lnTo>
                    <a:pt x="39" y="8"/>
                  </a:lnTo>
                  <a:lnTo>
                    <a:pt x="39" y="47"/>
                  </a:lnTo>
                  <a:lnTo>
                    <a:pt x="26" y="46"/>
                  </a:lnTo>
                  <a:lnTo>
                    <a:pt x="23" y="60"/>
                  </a:lnTo>
                  <a:lnTo>
                    <a:pt x="39" y="63"/>
                  </a:lnTo>
                  <a:lnTo>
                    <a:pt x="39" y="228"/>
                  </a:lnTo>
                  <a:lnTo>
                    <a:pt x="0" y="220"/>
                  </a:lnTo>
                  <a:lnTo>
                    <a:pt x="0" y="56"/>
                  </a:lnTo>
                  <a:lnTo>
                    <a:pt x="9" y="58"/>
                  </a:lnTo>
                  <a:lnTo>
                    <a:pt x="10" y="42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7A7A"/>
            </a:solidFill>
            <a:ln w="0">
              <a:solidFill>
                <a:srgbClr val="7A7A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5029200" y="5097463"/>
              <a:ext cx="60325" cy="354013"/>
            </a:xfrm>
            <a:custGeom>
              <a:avLst/>
              <a:gdLst>
                <a:gd name="T0" fmla="*/ 0 w 38"/>
                <a:gd name="T1" fmla="*/ 0 h 223"/>
                <a:gd name="T2" fmla="*/ 38 w 38"/>
                <a:gd name="T3" fmla="*/ 7 h 223"/>
                <a:gd name="T4" fmla="*/ 38 w 38"/>
                <a:gd name="T5" fmla="*/ 218 h 223"/>
                <a:gd name="T6" fmla="*/ 35 w 38"/>
                <a:gd name="T7" fmla="*/ 221 h 223"/>
                <a:gd name="T8" fmla="*/ 30 w 38"/>
                <a:gd name="T9" fmla="*/ 223 h 223"/>
                <a:gd name="T10" fmla="*/ 24 w 38"/>
                <a:gd name="T11" fmla="*/ 223 h 223"/>
                <a:gd name="T12" fmla="*/ 24 w 38"/>
                <a:gd name="T13" fmla="*/ 223 h 223"/>
                <a:gd name="T14" fmla="*/ 19 w 38"/>
                <a:gd name="T15" fmla="*/ 223 h 223"/>
                <a:gd name="T16" fmla="*/ 0 w 38"/>
                <a:gd name="T17" fmla="*/ 220 h 223"/>
                <a:gd name="T18" fmla="*/ 0 w 38"/>
                <a:gd name="T19" fmla="*/ 55 h 223"/>
                <a:gd name="T20" fmla="*/ 21 w 38"/>
                <a:gd name="T21" fmla="*/ 59 h 223"/>
                <a:gd name="T22" fmla="*/ 24 w 38"/>
                <a:gd name="T23" fmla="*/ 45 h 223"/>
                <a:gd name="T24" fmla="*/ 0 w 38"/>
                <a:gd name="T25" fmla="*/ 39 h 223"/>
                <a:gd name="T26" fmla="*/ 0 w 38"/>
                <a:gd name="T27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" h="223">
                  <a:moveTo>
                    <a:pt x="0" y="0"/>
                  </a:moveTo>
                  <a:lnTo>
                    <a:pt x="38" y="7"/>
                  </a:lnTo>
                  <a:lnTo>
                    <a:pt x="38" y="218"/>
                  </a:lnTo>
                  <a:lnTo>
                    <a:pt x="35" y="221"/>
                  </a:lnTo>
                  <a:lnTo>
                    <a:pt x="30" y="223"/>
                  </a:lnTo>
                  <a:lnTo>
                    <a:pt x="24" y="223"/>
                  </a:lnTo>
                  <a:lnTo>
                    <a:pt x="24" y="223"/>
                  </a:lnTo>
                  <a:lnTo>
                    <a:pt x="19" y="223"/>
                  </a:lnTo>
                  <a:lnTo>
                    <a:pt x="0" y="220"/>
                  </a:lnTo>
                  <a:lnTo>
                    <a:pt x="0" y="55"/>
                  </a:lnTo>
                  <a:lnTo>
                    <a:pt x="21" y="59"/>
                  </a:lnTo>
                  <a:lnTo>
                    <a:pt x="24" y="45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6464"/>
            </a:solidFill>
            <a:ln w="0">
              <a:solidFill>
                <a:srgbClr val="64646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5089525" y="5108576"/>
              <a:ext cx="61913" cy="334963"/>
            </a:xfrm>
            <a:custGeom>
              <a:avLst/>
              <a:gdLst>
                <a:gd name="T0" fmla="*/ 0 w 39"/>
                <a:gd name="T1" fmla="*/ 0 h 211"/>
                <a:gd name="T2" fmla="*/ 22 w 39"/>
                <a:gd name="T3" fmla="*/ 4 h 211"/>
                <a:gd name="T4" fmla="*/ 29 w 39"/>
                <a:gd name="T5" fmla="*/ 6 h 211"/>
                <a:gd name="T6" fmla="*/ 34 w 39"/>
                <a:gd name="T7" fmla="*/ 11 h 211"/>
                <a:gd name="T8" fmla="*/ 37 w 39"/>
                <a:gd name="T9" fmla="*/ 16 h 211"/>
                <a:gd name="T10" fmla="*/ 39 w 39"/>
                <a:gd name="T11" fmla="*/ 23 h 211"/>
                <a:gd name="T12" fmla="*/ 39 w 39"/>
                <a:gd name="T13" fmla="*/ 31 h 211"/>
                <a:gd name="T14" fmla="*/ 7 w 39"/>
                <a:gd name="T15" fmla="*/ 198 h 211"/>
                <a:gd name="T16" fmla="*/ 6 w 39"/>
                <a:gd name="T17" fmla="*/ 205 h 211"/>
                <a:gd name="T18" fmla="*/ 2 w 39"/>
                <a:gd name="T19" fmla="*/ 209 h 211"/>
                <a:gd name="T20" fmla="*/ 0 w 39"/>
                <a:gd name="T21" fmla="*/ 211 h 211"/>
                <a:gd name="T22" fmla="*/ 0 w 39"/>
                <a:gd name="T23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" h="211">
                  <a:moveTo>
                    <a:pt x="0" y="0"/>
                  </a:moveTo>
                  <a:lnTo>
                    <a:pt x="22" y="4"/>
                  </a:lnTo>
                  <a:lnTo>
                    <a:pt x="29" y="6"/>
                  </a:lnTo>
                  <a:lnTo>
                    <a:pt x="34" y="11"/>
                  </a:lnTo>
                  <a:lnTo>
                    <a:pt x="37" y="16"/>
                  </a:lnTo>
                  <a:lnTo>
                    <a:pt x="39" y="23"/>
                  </a:lnTo>
                  <a:lnTo>
                    <a:pt x="39" y="31"/>
                  </a:lnTo>
                  <a:lnTo>
                    <a:pt x="7" y="198"/>
                  </a:lnTo>
                  <a:lnTo>
                    <a:pt x="6" y="205"/>
                  </a:lnTo>
                  <a:lnTo>
                    <a:pt x="2" y="209"/>
                  </a:lnTo>
                  <a:lnTo>
                    <a:pt x="0" y="2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4675188" y="5148263"/>
              <a:ext cx="98425" cy="98425"/>
            </a:xfrm>
            <a:custGeom>
              <a:avLst/>
              <a:gdLst>
                <a:gd name="T0" fmla="*/ 23 w 62"/>
                <a:gd name="T1" fmla="*/ 0 h 62"/>
                <a:gd name="T2" fmla="*/ 50 w 62"/>
                <a:gd name="T3" fmla="*/ 6 h 62"/>
                <a:gd name="T4" fmla="*/ 55 w 62"/>
                <a:gd name="T5" fmla="*/ 7 h 62"/>
                <a:gd name="T6" fmla="*/ 60 w 62"/>
                <a:gd name="T7" fmla="*/ 13 h 62"/>
                <a:gd name="T8" fmla="*/ 62 w 62"/>
                <a:gd name="T9" fmla="*/ 18 h 62"/>
                <a:gd name="T10" fmla="*/ 62 w 62"/>
                <a:gd name="T11" fmla="*/ 23 h 62"/>
                <a:gd name="T12" fmla="*/ 57 w 62"/>
                <a:gd name="T13" fmla="*/ 51 h 62"/>
                <a:gd name="T14" fmla="*/ 55 w 62"/>
                <a:gd name="T15" fmla="*/ 57 h 62"/>
                <a:gd name="T16" fmla="*/ 50 w 62"/>
                <a:gd name="T17" fmla="*/ 60 h 62"/>
                <a:gd name="T18" fmla="*/ 46 w 62"/>
                <a:gd name="T19" fmla="*/ 62 h 62"/>
                <a:gd name="T20" fmla="*/ 39 w 62"/>
                <a:gd name="T21" fmla="*/ 62 h 62"/>
                <a:gd name="T22" fmla="*/ 12 w 62"/>
                <a:gd name="T23" fmla="*/ 57 h 62"/>
                <a:gd name="T24" fmla="*/ 7 w 62"/>
                <a:gd name="T25" fmla="*/ 55 h 62"/>
                <a:gd name="T26" fmla="*/ 2 w 62"/>
                <a:gd name="T27" fmla="*/ 51 h 62"/>
                <a:gd name="T28" fmla="*/ 0 w 62"/>
                <a:gd name="T29" fmla="*/ 46 h 62"/>
                <a:gd name="T30" fmla="*/ 0 w 62"/>
                <a:gd name="T31" fmla="*/ 41 h 62"/>
                <a:gd name="T32" fmla="*/ 5 w 62"/>
                <a:gd name="T33" fmla="*/ 13 h 62"/>
                <a:gd name="T34" fmla="*/ 7 w 62"/>
                <a:gd name="T35" fmla="*/ 7 h 62"/>
                <a:gd name="T36" fmla="*/ 12 w 62"/>
                <a:gd name="T37" fmla="*/ 4 h 62"/>
                <a:gd name="T38" fmla="*/ 16 w 62"/>
                <a:gd name="T39" fmla="*/ 0 h 62"/>
                <a:gd name="T40" fmla="*/ 23 w 62"/>
                <a:gd name="T41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" h="62">
                  <a:moveTo>
                    <a:pt x="23" y="0"/>
                  </a:moveTo>
                  <a:lnTo>
                    <a:pt x="50" y="6"/>
                  </a:lnTo>
                  <a:lnTo>
                    <a:pt x="55" y="7"/>
                  </a:lnTo>
                  <a:lnTo>
                    <a:pt x="60" y="13"/>
                  </a:lnTo>
                  <a:lnTo>
                    <a:pt x="62" y="18"/>
                  </a:lnTo>
                  <a:lnTo>
                    <a:pt x="62" y="23"/>
                  </a:lnTo>
                  <a:lnTo>
                    <a:pt x="57" y="51"/>
                  </a:lnTo>
                  <a:lnTo>
                    <a:pt x="55" y="57"/>
                  </a:lnTo>
                  <a:lnTo>
                    <a:pt x="50" y="60"/>
                  </a:lnTo>
                  <a:lnTo>
                    <a:pt x="46" y="62"/>
                  </a:lnTo>
                  <a:lnTo>
                    <a:pt x="39" y="62"/>
                  </a:lnTo>
                  <a:lnTo>
                    <a:pt x="12" y="57"/>
                  </a:lnTo>
                  <a:lnTo>
                    <a:pt x="7" y="55"/>
                  </a:lnTo>
                  <a:lnTo>
                    <a:pt x="2" y="51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5" y="13"/>
                  </a:lnTo>
                  <a:lnTo>
                    <a:pt x="7" y="7"/>
                  </a:lnTo>
                  <a:lnTo>
                    <a:pt x="12" y="4"/>
                  </a:lnTo>
                  <a:lnTo>
                    <a:pt x="16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AD84F"/>
            </a:solidFill>
            <a:ln w="0">
              <a:solidFill>
                <a:srgbClr val="FAD84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4887913" y="5133976"/>
              <a:ext cx="17463" cy="25400"/>
            </a:xfrm>
            <a:custGeom>
              <a:avLst/>
              <a:gdLst>
                <a:gd name="T0" fmla="*/ 2 w 11"/>
                <a:gd name="T1" fmla="*/ 0 h 16"/>
                <a:gd name="T2" fmla="*/ 11 w 11"/>
                <a:gd name="T3" fmla="*/ 2 h 16"/>
                <a:gd name="T4" fmla="*/ 11 w 11"/>
                <a:gd name="T5" fmla="*/ 16 h 16"/>
                <a:gd name="T6" fmla="*/ 0 w 11"/>
                <a:gd name="T7" fmla="*/ 15 h 16"/>
                <a:gd name="T8" fmla="*/ 2 w 11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6">
                  <a:moveTo>
                    <a:pt x="2" y="0"/>
                  </a:moveTo>
                  <a:lnTo>
                    <a:pt x="11" y="2"/>
                  </a:lnTo>
                  <a:lnTo>
                    <a:pt x="11" y="16"/>
                  </a:lnTo>
                  <a:lnTo>
                    <a:pt x="0" y="1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67272"/>
            </a:solidFill>
            <a:ln w="0">
              <a:solidFill>
                <a:srgbClr val="66727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4905375" y="5137151"/>
              <a:ext cx="61913" cy="36513"/>
            </a:xfrm>
            <a:custGeom>
              <a:avLst/>
              <a:gdLst>
                <a:gd name="T0" fmla="*/ 0 w 39"/>
                <a:gd name="T1" fmla="*/ 0 h 23"/>
                <a:gd name="T2" fmla="*/ 39 w 39"/>
                <a:gd name="T3" fmla="*/ 7 h 23"/>
                <a:gd name="T4" fmla="*/ 39 w 39"/>
                <a:gd name="T5" fmla="*/ 23 h 23"/>
                <a:gd name="T6" fmla="*/ 0 w 39"/>
                <a:gd name="T7" fmla="*/ 14 h 23"/>
                <a:gd name="T8" fmla="*/ 0 w 39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3">
                  <a:moveTo>
                    <a:pt x="0" y="0"/>
                  </a:moveTo>
                  <a:lnTo>
                    <a:pt x="39" y="7"/>
                  </a:lnTo>
                  <a:lnTo>
                    <a:pt x="39" y="23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05C5C"/>
            </a:solidFill>
            <a:ln w="0">
              <a:solidFill>
                <a:srgbClr val="505C5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967288" y="5148263"/>
              <a:ext cx="15875" cy="28575"/>
            </a:xfrm>
            <a:custGeom>
              <a:avLst/>
              <a:gdLst>
                <a:gd name="T0" fmla="*/ 0 w 10"/>
                <a:gd name="T1" fmla="*/ 0 h 18"/>
                <a:gd name="T2" fmla="*/ 10 w 10"/>
                <a:gd name="T3" fmla="*/ 2 h 18"/>
                <a:gd name="T4" fmla="*/ 9 w 10"/>
                <a:gd name="T5" fmla="*/ 18 h 18"/>
                <a:gd name="T6" fmla="*/ 9 w 10"/>
                <a:gd name="T7" fmla="*/ 18 h 18"/>
                <a:gd name="T8" fmla="*/ 0 w 10"/>
                <a:gd name="T9" fmla="*/ 16 h 18"/>
                <a:gd name="T10" fmla="*/ 0 w 10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8">
                  <a:moveTo>
                    <a:pt x="0" y="0"/>
                  </a:moveTo>
                  <a:lnTo>
                    <a:pt x="10" y="2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C4848"/>
            </a:solidFill>
            <a:ln w="0">
              <a:solidFill>
                <a:srgbClr val="3C48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660900" y="5294313"/>
              <a:ext cx="95250" cy="42863"/>
            </a:xfrm>
            <a:custGeom>
              <a:avLst/>
              <a:gdLst>
                <a:gd name="T0" fmla="*/ 4 w 60"/>
                <a:gd name="T1" fmla="*/ 0 h 27"/>
                <a:gd name="T2" fmla="*/ 60 w 60"/>
                <a:gd name="T3" fmla="*/ 11 h 27"/>
                <a:gd name="T4" fmla="*/ 59 w 60"/>
                <a:gd name="T5" fmla="*/ 27 h 27"/>
                <a:gd name="T6" fmla="*/ 0 w 60"/>
                <a:gd name="T7" fmla="*/ 16 h 27"/>
                <a:gd name="T8" fmla="*/ 4 w 6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7">
                  <a:moveTo>
                    <a:pt x="4" y="0"/>
                  </a:moveTo>
                  <a:lnTo>
                    <a:pt x="60" y="11"/>
                  </a:lnTo>
                  <a:lnTo>
                    <a:pt x="59" y="27"/>
                  </a:lnTo>
                  <a:lnTo>
                    <a:pt x="0" y="1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778D8D"/>
            </a:solidFill>
            <a:ln w="0">
              <a:solidFill>
                <a:srgbClr val="778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4776788" y="5316538"/>
              <a:ext cx="63500" cy="33338"/>
            </a:xfrm>
            <a:custGeom>
              <a:avLst/>
              <a:gdLst>
                <a:gd name="T0" fmla="*/ 3 w 40"/>
                <a:gd name="T1" fmla="*/ 0 h 21"/>
                <a:gd name="T2" fmla="*/ 40 w 40"/>
                <a:gd name="T3" fmla="*/ 7 h 21"/>
                <a:gd name="T4" fmla="*/ 37 w 40"/>
                <a:gd name="T5" fmla="*/ 21 h 21"/>
                <a:gd name="T6" fmla="*/ 0 w 40"/>
                <a:gd name="T7" fmla="*/ 14 h 21"/>
                <a:gd name="T8" fmla="*/ 3 w 40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21">
                  <a:moveTo>
                    <a:pt x="3" y="0"/>
                  </a:moveTo>
                  <a:lnTo>
                    <a:pt x="40" y="7"/>
                  </a:lnTo>
                  <a:lnTo>
                    <a:pt x="37" y="21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778D8D"/>
            </a:solidFill>
            <a:ln w="0">
              <a:solidFill>
                <a:srgbClr val="778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981575" y="5356226"/>
              <a:ext cx="60325" cy="33338"/>
            </a:xfrm>
            <a:custGeom>
              <a:avLst/>
              <a:gdLst>
                <a:gd name="T0" fmla="*/ 3 w 38"/>
                <a:gd name="T1" fmla="*/ 0 h 21"/>
                <a:gd name="T2" fmla="*/ 38 w 38"/>
                <a:gd name="T3" fmla="*/ 7 h 21"/>
                <a:gd name="T4" fmla="*/ 37 w 38"/>
                <a:gd name="T5" fmla="*/ 21 h 21"/>
                <a:gd name="T6" fmla="*/ 0 w 38"/>
                <a:gd name="T7" fmla="*/ 14 h 21"/>
                <a:gd name="T8" fmla="*/ 3 w 38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1">
                  <a:moveTo>
                    <a:pt x="3" y="0"/>
                  </a:moveTo>
                  <a:lnTo>
                    <a:pt x="38" y="7"/>
                  </a:lnTo>
                  <a:lnTo>
                    <a:pt x="37" y="21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778D8D"/>
            </a:solidFill>
            <a:ln w="0">
              <a:solidFill>
                <a:srgbClr val="778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857750" y="5330826"/>
              <a:ext cx="106363" cy="44450"/>
            </a:xfrm>
            <a:custGeom>
              <a:avLst/>
              <a:gdLst>
                <a:gd name="T0" fmla="*/ 3 w 67"/>
                <a:gd name="T1" fmla="*/ 0 h 28"/>
                <a:gd name="T2" fmla="*/ 67 w 67"/>
                <a:gd name="T3" fmla="*/ 12 h 28"/>
                <a:gd name="T4" fmla="*/ 63 w 67"/>
                <a:gd name="T5" fmla="*/ 28 h 28"/>
                <a:gd name="T6" fmla="*/ 0 w 67"/>
                <a:gd name="T7" fmla="*/ 16 h 28"/>
                <a:gd name="T8" fmla="*/ 3 w 67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28">
                  <a:moveTo>
                    <a:pt x="3" y="0"/>
                  </a:moveTo>
                  <a:lnTo>
                    <a:pt x="67" y="12"/>
                  </a:lnTo>
                  <a:lnTo>
                    <a:pt x="63" y="28"/>
                  </a:lnTo>
                  <a:lnTo>
                    <a:pt x="0" y="16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778D8D"/>
            </a:solidFill>
            <a:ln w="0">
              <a:solidFill>
                <a:srgbClr val="778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003800" y="5157788"/>
              <a:ext cx="25400" cy="26988"/>
            </a:xfrm>
            <a:custGeom>
              <a:avLst/>
              <a:gdLst>
                <a:gd name="T0" fmla="*/ 3 w 16"/>
                <a:gd name="T1" fmla="*/ 0 h 17"/>
                <a:gd name="T2" fmla="*/ 16 w 16"/>
                <a:gd name="T3" fmla="*/ 1 h 17"/>
                <a:gd name="T4" fmla="*/ 16 w 16"/>
                <a:gd name="T5" fmla="*/ 17 h 17"/>
                <a:gd name="T6" fmla="*/ 0 w 16"/>
                <a:gd name="T7" fmla="*/ 14 h 17"/>
                <a:gd name="T8" fmla="*/ 3 w 1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3" y="0"/>
                  </a:moveTo>
                  <a:lnTo>
                    <a:pt x="16" y="1"/>
                  </a:lnTo>
                  <a:lnTo>
                    <a:pt x="16" y="17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3C4848"/>
            </a:solidFill>
            <a:ln w="0">
              <a:solidFill>
                <a:srgbClr val="3C48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029200" y="5159376"/>
              <a:ext cx="38100" cy="31750"/>
            </a:xfrm>
            <a:custGeom>
              <a:avLst/>
              <a:gdLst>
                <a:gd name="T0" fmla="*/ 0 w 24"/>
                <a:gd name="T1" fmla="*/ 0 h 20"/>
                <a:gd name="T2" fmla="*/ 24 w 24"/>
                <a:gd name="T3" fmla="*/ 6 h 20"/>
                <a:gd name="T4" fmla="*/ 21 w 24"/>
                <a:gd name="T5" fmla="*/ 20 h 20"/>
                <a:gd name="T6" fmla="*/ 21 w 24"/>
                <a:gd name="T7" fmla="*/ 20 h 20"/>
                <a:gd name="T8" fmla="*/ 0 w 24"/>
                <a:gd name="T9" fmla="*/ 16 h 20"/>
                <a:gd name="T10" fmla="*/ 0 w 24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0">
                  <a:moveTo>
                    <a:pt x="0" y="0"/>
                  </a:moveTo>
                  <a:lnTo>
                    <a:pt x="24" y="6"/>
                  </a:lnTo>
                  <a:lnTo>
                    <a:pt x="21" y="20"/>
                  </a:lnTo>
                  <a:lnTo>
                    <a:pt x="21" y="20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3333"/>
            </a:solidFill>
            <a:ln w="0">
              <a:solidFill>
                <a:srgbClr val="2733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4675188" y="5210176"/>
              <a:ext cx="90488" cy="19050"/>
            </a:xfrm>
            <a:custGeom>
              <a:avLst/>
              <a:gdLst>
                <a:gd name="T0" fmla="*/ 0 w 57"/>
                <a:gd name="T1" fmla="*/ 0 h 12"/>
                <a:gd name="T2" fmla="*/ 57 w 57"/>
                <a:gd name="T3" fmla="*/ 11 h 12"/>
                <a:gd name="T4" fmla="*/ 57 w 57"/>
                <a:gd name="T5" fmla="*/ 12 h 12"/>
                <a:gd name="T6" fmla="*/ 0 w 57"/>
                <a:gd name="T7" fmla="*/ 2 h 12"/>
                <a:gd name="T8" fmla="*/ 0 w 57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2">
                  <a:moveTo>
                    <a:pt x="0" y="0"/>
                  </a:moveTo>
                  <a:lnTo>
                    <a:pt x="57" y="11"/>
                  </a:lnTo>
                  <a:lnTo>
                    <a:pt x="57" y="1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1"/>
            <p:cNvSpPr>
              <a:spLocks/>
            </p:cNvSpPr>
            <p:nvPr/>
          </p:nvSpPr>
          <p:spPr bwMode="auto">
            <a:xfrm>
              <a:off x="4683125" y="5165726"/>
              <a:ext cx="90488" cy="19050"/>
            </a:xfrm>
            <a:custGeom>
              <a:avLst/>
              <a:gdLst>
                <a:gd name="T0" fmla="*/ 0 w 57"/>
                <a:gd name="T1" fmla="*/ 0 h 12"/>
                <a:gd name="T2" fmla="*/ 57 w 57"/>
                <a:gd name="T3" fmla="*/ 10 h 12"/>
                <a:gd name="T4" fmla="*/ 57 w 57"/>
                <a:gd name="T5" fmla="*/ 12 h 12"/>
                <a:gd name="T6" fmla="*/ 0 w 57"/>
                <a:gd name="T7" fmla="*/ 2 h 12"/>
                <a:gd name="T8" fmla="*/ 0 w 57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2">
                  <a:moveTo>
                    <a:pt x="0" y="0"/>
                  </a:moveTo>
                  <a:lnTo>
                    <a:pt x="57" y="10"/>
                  </a:lnTo>
                  <a:lnTo>
                    <a:pt x="57" y="1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4681538" y="5187951"/>
              <a:ext cx="85725" cy="19050"/>
            </a:xfrm>
            <a:custGeom>
              <a:avLst/>
              <a:gdLst>
                <a:gd name="T0" fmla="*/ 0 w 54"/>
                <a:gd name="T1" fmla="*/ 0 h 12"/>
                <a:gd name="T2" fmla="*/ 54 w 54"/>
                <a:gd name="T3" fmla="*/ 11 h 12"/>
                <a:gd name="T4" fmla="*/ 54 w 54"/>
                <a:gd name="T5" fmla="*/ 12 h 12"/>
                <a:gd name="T6" fmla="*/ 0 w 54"/>
                <a:gd name="T7" fmla="*/ 2 h 12"/>
                <a:gd name="T8" fmla="*/ 0 w 54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2">
                  <a:moveTo>
                    <a:pt x="0" y="0"/>
                  </a:moveTo>
                  <a:lnTo>
                    <a:pt x="54" y="11"/>
                  </a:lnTo>
                  <a:lnTo>
                    <a:pt x="54" y="1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4703763" y="5168901"/>
              <a:ext cx="41275" cy="60325"/>
            </a:xfrm>
            <a:custGeom>
              <a:avLst/>
              <a:gdLst>
                <a:gd name="T0" fmla="*/ 17 w 26"/>
                <a:gd name="T1" fmla="*/ 0 h 38"/>
                <a:gd name="T2" fmla="*/ 21 w 26"/>
                <a:gd name="T3" fmla="*/ 1 h 38"/>
                <a:gd name="T4" fmla="*/ 24 w 26"/>
                <a:gd name="T5" fmla="*/ 3 h 38"/>
                <a:gd name="T6" fmla="*/ 26 w 26"/>
                <a:gd name="T7" fmla="*/ 8 h 38"/>
                <a:gd name="T8" fmla="*/ 26 w 26"/>
                <a:gd name="T9" fmla="*/ 12 h 38"/>
                <a:gd name="T10" fmla="*/ 24 w 26"/>
                <a:gd name="T11" fmla="*/ 17 h 38"/>
                <a:gd name="T12" fmla="*/ 21 w 26"/>
                <a:gd name="T13" fmla="*/ 19 h 38"/>
                <a:gd name="T14" fmla="*/ 23 w 26"/>
                <a:gd name="T15" fmla="*/ 24 h 38"/>
                <a:gd name="T16" fmla="*/ 23 w 26"/>
                <a:gd name="T17" fmla="*/ 30 h 38"/>
                <a:gd name="T18" fmla="*/ 21 w 26"/>
                <a:gd name="T19" fmla="*/ 33 h 38"/>
                <a:gd name="T20" fmla="*/ 17 w 26"/>
                <a:gd name="T21" fmla="*/ 37 h 38"/>
                <a:gd name="T22" fmla="*/ 14 w 26"/>
                <a:gd name="T23" fmla="*/ 38 h 38"/>
                <a:gd name="T24" fmla="*/ 9 w 26"/>
                <a:gd name="T25" fmla="*/ 38 h 38"/>
                <a:gd name="T26" fmla="*/ 5 w 26"/>
                <a:gd name="T27" fmla="*/ 37 h 38"/>
                <a:gd name="T28" fmla="*/ 1 w 26"/>
                <a:gd name="T29" fmla="*/ 33 h 38"/>
                <a:gd name="T30" fmla="*/ 0 w 26"/>
                <a:gd name="T31" fmla="*/ 30 h 38"/>
                <a:gd name="T32" fmla="*/ 0 w 26"/>
                <a:gd name="T33" fmla="*/ 24 h 38"/>
                <a:gd name="T34" fmla="*/ 1 w 26"/>
                <a:gd name="T35" fmla="*/ 21 h 38"/>
                <a:gd name="T36" fmla="*/ 5 w 26"/>
                <a:gd name="T37" fmla="*/ 17 h 38"/>
                <a:gd name="T38" fmla="*/ 3 w 26"/>
                <a:gd name="T39" fmla="*/ 12 h 38"/>
                <a:gd name="T40" fmla="*/ 3 w 26"/>
                <a:gd name="T41" fmla="*/ 8 h 38"/>
                <a:gd name="T42" fmla="*/ 5 w 26"/>
                <a:gd name="T43" fmla="*/ 3 h 38"/>
                <a:gd name="T44" fmla="*/ 9 w 26"/>
                <a:gd name="T45" fmla="*/ 1 h 38"/>
                <a:gd name="T46" fmla="*/ 12 w 26"/>
                <a:gd name="T47" fmla="*/ 0 h 38"/>
                <a:gd name="T48" fmla="*/ 17 w 26"/>
                <a:gd name="T4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" h="38">
                  <a:moveTo>
                    <a:pt x="17" y="0"/>
                  </a:moveTo>
                  <a:lnTo>
                    <a:pt x="21" y="1"/>
                  </a:lnTo>
                  <a:lnTo>
                    <a:pt x="24" y="3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4" y="17"/>
                  </a:lnTo>
                  <a:lnTo>
                    <a:pt x="21" y="19"/>
                  </a:lnTo>
                  <a:lnTo>
                    <a:pt x="23" y="24"/>
                  </a:lnTo>
                  <a:lnTo>
                    <a:pt x="23" y="30"/>
                  </a:lnTo>
                  <a:lnTo>
                    <a:pt x="21" y="33"/>
                  </a:lnTo>
                  <a:lnTo>
                    <a:pt x="17" y="37"/>
                  </a:lnTo>
                  <a:lnTo>
                    <a:pt x="14" y="38"/>
                  </a:lnTo>
                  <a:lnTo>
                    <a:pt x="9" y="38"/>
                  </a:lnTo>
                  <a:lnTo>
                    <a:pt x="5" y="37"/>
                  </a:lnTo>
                  <a:lnTo>
                    <a:pt x="1" y="33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1" y="21"/>
                  </a:lnTo>
                  <a:lnTo>
                    <a:pt x="5" y="17"/>
                  </a:lnTo>
                  <a:lnTo>
                    <a:pt x="3" y="12"/>
                  </a:lnTo>
                  <a:lnTo>
                    <a:pt x="3" y="8"/>
                  </a:lnTo>
                  <a:lnTo>
                    <a:pt x="5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A801A"/>
            </a:solidFill>
            <a:ln w="0">
              <a:solidFill>
                <a:srgbClr val="FA801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4"/>
            <p:cNvSpPr>
              <a:spLocks noEditPoints="1"/>
            </p:cNvSpPr>
            <p:nvPr/>
          </p:nvSpPr>
          <p:spPr bwMode="auto">
            <a:xfrm>
              <a:off x="4703763" y="5165726"/>
              <a:ext cx="41275" cy="63500"/>
            </a:xfrm>
            <a:custGeom>
              <a:avLst/>
              <a:gdLst>
                <a:gd name="T0" fmla="*/ 17 w 26"/>
                <a:gd name="T1" fmla="*/ 2 h 40"/>
                <a:gd name="T2" fmla="*/ 12 w 26"/>
                <a:gd name="T3" fmla="*/ 2 h 40"/>
                <a:gd name="T4" fmla="*/ 9 w 26"/>
                <a:gd name="T5" fmla="*/ 3 h 40"/>
                <a:gd name="T6" fmla="*/ 5 w 26"/>
                <a:gd name="T7" fmla="*/ 7 h 40"/>
                <a:gd name="T8" fmla="*/ 3 w 26"/>
                <a:gd name="T9" fmla="*/ 10 h 40"/>
                <a:gd name="T10" fmla="*/ 3 w 26"/>
                <a:gd name="T11" fmla="*/ 14 h 40"/>
                <a:gd name="T12" fmla="*/ 7 w 26"/>
                <a:gd name="T13" fmla="*/ 19 h 40"/>
                <a:gd name="T14" fmla="*/ 7 w 26"/>
                <a:gd name="T15" fmla="*/ 19 h 40"/>
                <a:gd name="T16" fmla="*/ 5 w 26"/>
                <a:gd name="T17" fmla="*/ 19 h 40"/>
                <a:gd name="T18" fmla="*/ 3 w 26"/>
                <a:gd name="T19" fmla="*/ 23 h 40"/>
                <a:gd name="T20" fmla="*/ 1 w 26"/>
                <a:gd name="T21" fmla="*/ 26 h 40"/>
                <a:gd name="T22" fmla="*/ 1 w 26"/>
                <a:gd name="T23" fmla="*/ 32 h 40"/>
                <a:gd name="T24" fmla="*/ 3 w 26"/>
                <a:gd name="T25" fmla="*/ 35 h 40"/>
                <a:gd name="T26" fmla="*/ 5 w 26"/>
                <a:gd name="T27" fmla="*/ 37 h 40"/>
                <a:gd name="T28" fmla="*/ 9 w 26"/>
                <a:gd name="T29" fmla="*/ 39 h 40"/>
                <a:gd name="T30" fmla="*/ 14 w 26"/>
                <a:gd name="T31" fmla="*/ 39 h 40"/>
                <a:gd name="T32" fmla="*/ 17 w 26"/>
                <a:gd name="T33" fmla="*/ 37 h 40"/>
                <a:gd name="T34" fmla="*/ 21 w 26"/>
                <a:gd name="T35" fmla="*/ 35 h 40"/>
                <a:gd name="T36" fmla="*/ 23 w 26"/>
                <a:gd name="T37" fmla="*/ 32 h 40"/>
                <a:gd name="T38" fmla="*/ 23 w 26"/>
                <a:gd name="T39" fmla="*/ 26 h 40"/>
                <a:gd name="T40" fmla="*/ 19 w 26"/>
                <a:gd name="T41" fmla="*/ 23 h 40"/>
                <a:gd name="T42" fmla="*/ 19 w 26"/>
                <a:gd name="T43" fmla="*/ 21 h 40"/>
                <a:gd name="T44" fmla="*/ 21 w 26"/>
                <a:gd name="T45" fmla="*/ 21 h 40"/>
                <a:gd name="T46" fmla="*/ 23 w 26"/>
                <a:gd name="T47" fmla="*/ 17 h 40"/>
                <a:gd name="T48" fmla="*/ 24 w 26"/>
                <a:gd name="T49" fmla="*/ 14 h 40"/>
                <a:gd name="T50" fmla="*/ 24 w 26"/>
                <a:gd name="T51" fmla="*/ 10 h 40"/>
                <a:gd name="T52" fmla="*/ 23 w 26"/>
                <a:gd name="T53" fmla="*/ 5 h 40"/>
                <a:gd name="T54" fmla="*/ 21 w 26"/>
                <a:gd name="T55" fmla="*/ 3 h 40"/>
                <a:gd name="T56" fmla="*/ 17 w 26"/>
                <a:gd name="T57" fmla="*/ 2 h 40"/>
                <a:gd name="T58" fmla="*/ 17 w 26"/>
                <a:gd name="T59" fmla="*/ 0 h 40"/>
                <a:gd name="T60" fmla="*/ 21 w 26"/>
                <a:gd name="T61" fmla="*/ 2 h 40"/>
                <a:gd name="T62" fmla="*/ 24 w 26"/>
                <a:gd name="T63" fmla="*/ 5 h 40"/>
                <a:gd name="T64" fmla="*/ 26 w 26"/>
                <a:gd name="T65" fmla="*/ 9 h 40"/>
                <a:gd name="T66" fmla="*/ 26 w 26"/>
                <a:gd name="T67" fmla="*/ 14 h 40"/>
                <a:gd name="T68" fmla="*/ 24 w 26"/>
                <a:gd name="T69" fmla="*/ 19 h 40"/>
                <a:gd name="T70" fmla="*/ 21 w 26"/>
                <a:gd name="T71" fmla="*/ 23 h 40"/>
                <a:gd name="T72" fmla="*/ 23 w 26"/>
                <a:gd name="T73" fmla="*/ 26 h 40"/>
                <a:gd name="T74" fmla="*/ 23 w 26"/>
                <a:gd name="T75" fmla="*/ 32 h 40"/>
                <a:gd name="T76" fmla="*/ 21 w 26"/>
                <a:gd name="T77" fmla="*/ 35 h 40"/>
                <a:gd name="T78" fmla="*/ 17 w 26"/>
                <a:gd name="T79" fmla="*/ 39 h 40"/>
                <a:gd name="T80" fmla="*/ 14 w 26"/>
                <a:gd name="T81" fmla="*/ 40 h 40"/>
                <a:gd name="T82" fmla="*/ 9 w 26"/>
                <a:gd name="T83" fmla="*/ 40 h 40"/>
                <a:gd name="T84" fmla="*/ 5 w 26"/>
                <a:gd name="T85" fmla="*/ 39 h 40"/>
                <a:gd name="T86" fmla="*/ 1 w 26"/>
                <a:gd name="T87" fmla="*/ 35 h 40"/>
                <a:gd name="T88" fmla="*/ 0 w 26"/>
                <a:gd name="T89" fmla="*/ 32 h 40"/>
                <a:gd name="T90" fmla="*/ 0 w 26"/>
                <a:gd name="T91" fmla="*/ 26 h 40"/>
                <a:gd name="T92" fmla="*/ 1 w 26"/>
                <a:gd name="T93" fmla="*/ 23 h 40"/>
                <a:gd name="T94" fmla="*/ 5 w 26"/>
                <a:gd name="T95" fmla="*/ 19 h 40"/>
                <a:gd name="T96" fmla="*/ 3 w 26"/>
                <a:gd name="T97" fmla="*/ 14 h 40"/>
                <a:gd name="T98" fmla="*/ 3 w 26"/>
                <a:gd name="T99" fmla="*/ 10 h 40"/>
                <a:gd name="T100" fmla="*/ 5 w 26"/>
                <a:gd name="T101" fmla="*/ 5 h 40"/>
                <a:gd name="T102" fmla="*/ 9 w 26"/>
                <a:gd name="T103" fmla="*/ 2 h 40"/>
                <a:gd name="T104" fmla="*/ 12 w 26"/>
                <a:gd name="T105" fmla="*/ 0 h 40"/>
                <a:gd name="T106" fmla="*/ 17 w 26"/>
                <a:gd name="T10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6" h="40">
                  <a:moveTo>
                    <a:pt x="17" y="2"/>
                  </a:moveTo>
                  <a:lnTo>
                    <a:pt x="12" y="2"/>
                  </a:lnTo>
                  <a:lnTo>
                    <a:pt x="9" y="3"/>
                  </a:lnTo>
                  <a:lnTo>
                    <a:pt x="5" y="7"/>
                  </a:lnTo>
                  <a:lnTo>
                    <a:pt x="3" y="10"/>
                  </a:lnTo>
                  <a:lnTo>
                    <a:pt x="3" y="14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3" y="23"/>
                  </a:lnTo>
                  <a:lnTo>
                    <a:pt x="1" y="26"/>
                  </a:lnTo>
                  <a:lnTo>
                    <a:pt x="1" y="32"/>
                  </a:lnTo>
                  <a:lnTo>
                    <a:pt x="3" y="35"/>
                  </a:lnTo>
                  <a:lnTo>
                    <a:pt x="5" y="37"/>
                  </a:lnTo>
                  <a:lnTo>
                    <a:pt x="9" y="39"/>
                  </a:lnTo>
                  <a:lnTo>
                    <a:pt x="14" y="39"/>
                  </a:lnTo>
                  <a:lnTo>
                    <a:pt x="17" y="37"/>
                  </a:lnTo>
                  <a:lnTo>
                    <a:pt x="21" y="35"/>
                  </a:lnTo>
                  <a:lnTo>
                    <a:pt x="23" y="32"/>
                  </a:lnTo>
                  <a:lnTo>
                    <a:pt x="23" y="26"/>
                  </a:lnTo>
                  <a:lnTo>
                    <a:pt x="19" y="23"/>
                  </a:lnTo>
                  <a:lnTo>
                    <a:pt x="19" y="21"/>
                  </a:lnTo>
                  <a:lnTo>
                    <a:pt x="21" y="21"/>
                  </a:lnTo>
                  <a:lnTo>
                    <a:pt x="23" y="17"/>
                  </a:lnTo>
                  <a:lnTo>
                    <a:pt x="24" y="14"/>
                  </a:lnTo>
                  <a:lnTo>
                    <a:pt x="24" y="10"/>
                  </a:lnTo>
                  <a:lnTo>
                    <a:pt x="23" y="5"/>
                  </a:lnTo>
                  <a:lnTo>
                    <a:pt x="21" y="3"/>
                  </a:lnTo>
                  <a:lnTo>
                    <a:pt x="17" y="2"/>
                  </a:lnTo>
                  <a:close/>
                  <a:moveTo>
                    <a:pt x="17" y="0"/>
                  </a:moveTo>
                  <a:lnTo>
                    <a:pt x="21" y="2"/>
                  </a:lnTo>
                  <a:lnTo>
                    <a:pt x="24" y="5"/>
                  </a:lnTo>
                  <a:lnTo>
                    <a:pt x="26" y="9"/>
                  </a:lnTo>
                  <a:lnTo>
                    <a:pt x="26" y="14"/>
                  </a:lnTo>
                  <a:lnTo>
                    <a:pt x="24" y="19"/>
                  </a:lnTo>
                  <a:lnTo>
                    <a:pt x="21" y="23"/>
                  </a:lnTo>
                  <a:lnTo>
                    <a:pt x="23" y="26"/>
                  </a:lnTo>
                  <a:lnTo>
                    <a:pt x="23" y="32"/>
                  </a:lnTo>
                  <a:lnTo>
                    <a:pt x="21" y="35"/>
                  </a:lnTo>
                  <a:lnTo>
                    <a:pt x="17" y="39"/>
                  </a:lnTo>
                  <a:lnTo>
                    <a:pt x="14" y="40"/>
                  </a:lnTo>
                  <a:lnTo>
                    <a:pt x="9" y="40"/>
                  </a:lnTo>
                  <a:lnTo>
                    <a:pt x="5" y="39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5" y="19"/>
                  </a:lnTo>
                  <a:lnTo>
                    <a:pt x="3" y="14"/>
                  </a:lnTo>
                  <a:lnTo>
                    <a:pt x="3" y="10"/>
                  </a:lnTo>
                  <a:lnTo>
                    <a:pt x="5" y="5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117505" y="3073015"/>
            <a:ext cx="1287091" cy="1298264"/>
            <a:chOff x="2757488" y="4848226"/>
            <a:chExt cx="801688" cy="803275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757488" y="4848226"/>
              <a:ext cx="801688" cy="803275"/>
            </a:xfrm>
            <a:custGeom>
              <a:avLst/>
              <a:gdLst>
                <a:gd name="T0" fmla="*/ 253 w 505"/>
                <a:gd name="T1" fmla="*/ 0 h 506"/>
                <a:gd name="T2" fmla="*/ 304 w 505"/>
                <a:gd name="T3" fmla="*/ 5 h 506"/>
                <a:gd name="T4" fmla="*/ 352 w 505"/>
                <a:gd name="T5" fmla="*/ 20 h 506"/>
                <a:gd name="T6" fmla="*/ 394 w 505"/>
                <a:gd name="T7" fmla="*/ 43 h 506"/>
                <a:gd name="T8" fmla="*/ 431 w 505"/>
                <a:gd name="T9" fmla="*/ 74 h 506"/>
                <a:gd name="T10" fmla="*/ 461 w 505"/>
                <a:gd name="T11" fmla="*/ 111 h 506"/>
                <a:gd name="T12" fmla="*/ 486 w 505"/>
                <a:gd name="T13" fmla="*/ 154 h 506"/>
                <a:gd name="T14" fmla="*/ 500 w 505"/>
                <a:gd name="T15" fmla="*/ 202 h 506"/>
                <a:gd name="T16" fmla="*/ 505 w 505"/>
                <a:gd name="T17" fmla="*/ 253 h 506"/>
                <a:gd name="T18" fmla="*/ 500 w 505"/>
                <a:gd name="T19" fmla="*/ 304 h 506"/>
                <a:gd name="T20" fmla="*/ 486 w 505"/>
                <a:gd name="T21" fmla="*/ 350 h 506"/>
                <a:gd name="T22" fmla="*/ 461 w 505"/>
                <a:gd name="T23" fmla="*/ 394 h 506"/>
                <a:gd name="T24" fmla="*/ 431 w 505"/>
                <a:gd name="T25" fmla="*/ 431 h 506"/>
                <a:gd name="T26" fmla="*/ 394 w 505"/>
                <a:gd name="T27" fmla="*/ 461 h 506"/>
                <a:gd name="T28" fmla="*/ 352 w 505"/>
                <a:gd name="T29" fmla="*/ 484 h 506"/>
                <a:gd name="T30" fmla="*/ 304 w 505"/>
                <a:gd name="T31" fmla="*/ 500 h 506"/>
                <a:gd name="T32" fmla="*/ 253 w 505"/>
                <a:gd name="T33" fmla="*/ 506 h 506"/>
                <a:gd name="T34" fmla="*/ 202 w 505"/>
                <a:gd name="T35" fmla="*/ 500 h 506"/>
                <a:gd name="T36" fmla="*/ 154 w 505"/>
                <a:gd name="T37" fmla="*/ 484 h 506"/>
                <a:gd name="T38" fmla="*/ 112 w 505"/>
                <a:gd name="T39" fmla="*/ 461 h 506"/>
                <a:gd name="T40" fmla="*/ 74 w 505"/>
                <a:gd name="T41" fmla="*/ 431 h 506"/>
                <a:gd name="T42" fmla="*/ 44 w 505"/>
                <a:gd name="T43" fmla="*/ 394 h 506"/>
                <a:gd name="T44" fmla="*/ 20 w 505"/>
                <a:gd name="T45" fmla="*/ 350 h 506"/>
                <a:gd name="T46" fmla="*/ 6 w 505"/>
                <a:gd name="T47" fmla="*/ 304 h 506"/>
                <a:gd name="T48" fmla="*/ 0 w 505"/>
                <a:gd name="T49" fmla="*/ 253 h 506"/>
                <a:gd name="T50" fmla="*/ 6 w 505"/>
                <a:gd name="T51" fmla="*/ 202 h 506"/>
                <a:gd name="T52" fmla="*/ 20 w 505"/>
                <a:gd name="T53" fmla="*/ 154 h 506"/>
                <a:gd name="T54" fmla="*/ 44 w 505"/>
                <a:gd name="T55" fmla="*/ 111 h 506"/>
                <a:gd name="T56" fmla="*/ 74 w 505"/>
                <a:gd name="T57" fmla="*/ 74 h 506"/>
                <a:gd name="T58" fmla="*/ 112 w 505"/>
                <a:gd name="T59" fmla="*/ 43 h 506"/>
                <a:gd name="T60" fmla="*/ 154 w 505"/>
                <a:gd name="T61" fmla="*/ 20 h 506"/>
                <a:gd name="T62" fmla="*/ 202 w 505"/>
                <a:gd name="T63" fmla="*/ 5 h 506"/>
                <a:gd name="T64" fmla="*/ 253 w 505"/>
                <a:gd name="T65" fmla="*/ 0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5" h="506">
                  <a:moveTo>
                    <a:pt x="253" y="0"/>
                  </a:moveTo>
                  <a:lnTo>
                    <a:pt x="304" y="5"/>
                  </a:lnTo>
                  <a:lnTo>
                    <a:pt x="352" y="20"/>
                  </a:lnTo>
                  <a:lnTo>
                    <a:pt x="394" y="43"/>
                  </a:lnTo>
                  <a:lnTo>
                    <a:pt x="431" y="74"/>
                  </a:lnTo>
                  <a:lnTo>
                    <a:pt x="461" y="111"/>
                  </a:lnTo>
                  <a:lnTo>
                    <a:pt x="486" y="154"/>
                  </a:lnTo>
                  <a:lnTo>
                    <a:pt x="500" y="202"/>
                  </a:lnTo>
                  <a:lnTo>
                    <a:pt x="505" y="253"/>
                  </a:lnTo>
                  <a:lnTo>
                    <a:pt x="500" y="304"/>
                  </a:lnTo>
                  <a:lnTo>
                    <a:pt x="486" y="350"/>
                  </a:lnTo>
                  <a:lnTo>
                    <a:pt x="461" y="394"/>
                  </a:lnTo>
                  <a:lnTo>
                    <a:pt x="431" y="431"/>
                  </a:lnTo>
                  <a:lnTo>
                    <a:pt x="394" y="461"/>
                  </a:lnTo>
                  <a:lnTo>
                    <a:pt x="352" y="484"/>
                  </a:lnTo>
                  <a:lnTo>
                    <a:pt x="304" y="500"/>
                  </a:lnTo>
                  <a:lnTo>
                    <a:pt x="253" y="506"/>
                  </a:lnTo>
                  <a:lnTo>
                    <a:pt x="202" y="500"/>
                  </a:lnTo>
                  <a:lnTo>
                    <a:pt x="154" y="484"/>
                  </a:lnTo>
                  <a:lnTo>
                    <a:pt x="112" y="461"/>
                  </a:lnTo>
                  <a:lnTo>
                    <a:pt x="74" y="431"/>
                  </a:lnTo>
                  <a:lnTo>
                    <a:pt x="44" y="394"/>
                  </a:lnTo>
                  <a:lnTo>
                    <a:pt x="20" y="350"/>
                  </a:lnTo>
                  <a:lnTo>
                    <a:pt x="6" y="304"/>
                  </a:lnTo>
                  <a:lnTo>
                    <a:pt x="0" y="253"/>
                  </a:lnTo>
                  <a:lnTo>
                    <a:pt x="6" y="202"/>
                  </a:lnTo>
                  <a:lnTo>
                    <a:pt x="20" y="154"/>
                  </a:lnTo>
                  <a:lnTo>
                    <a:pt x="44" y="111"/>
                  </a:lnTo>
                  <a:lnTo>
                    <a:pt x="74" y="74"/>
                  </a:lnTo>
                  <a:lnTo>
                    <a:pt x="112" y="43"/>
                  </a:lnTo>
                  <a:lnTo>
                    <a:pt x="154" y="20"/>
                  </a:lnTo>
                  <a:lnTo>
                    <a:pt x="202" y="5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3EACFF"/>
            </a:solidFill>
            <a:ln w="0">
              <a:solidFill>
                <a:srgbClr val="3EAC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82"/>
            <p:cNvSpPr>
              <a:spLocks noChangeArrowheads="1"/>
            </p:cNvSpPr>
            <p:nvPr/>
          </p:nvSpPr>
          <p:spPr bwMode="auto">
            <a:xfrm>
              <a:off x="2951163" y="5041901"/>
              <a:ext cx="401638" cy="392113"/>
            </a:xfrm>
            <a:prstGeom prst="rect">
              <a:avLst/>
            </a:prstGeom>
            <a:solidFill>
              <a:srgbClr val="F69F4B"/>
            </a:solidFill>
            <a:ln w="0">
              <a:solidFill>
                <a:srgbClr val="F69F4B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3"/>
            <p:cNvSpPr>
              <a:spLocks noEditPoints="1"/>
            </p:cNvSpPr>
            <p:nvPr/>
          </p:nvSpPr>
          <p:spPr bwMode="auto">
            <a:xfrm>
              <a:off x="2917825" y="5041901"/>
              <a:ext cx="128588" cy="438150"/>
            </a:xfrm>
            <a:custGeom>
              <a:avLst/>
              <a:gdLst>
                <a:gd name="T0" fmla="*/ 21 w 81"/>
                <a:gd name="T1" fmla="*/ 25 h 276"/>
                <a:gd name="T2" fmla="*/ 21 w 81"/>
                <a:gd name="T3" fmla="*/ 276 h 276"/>
                <a:gd name="T4" fmla="*/ 0 w 81"/>
                <a:gd name="T5" fmla="*/ 276 h 276"/>
                <a:gd name="T6" fmla="*/ 0 w 81"/>
                <a:gd name="T7" fmla="*/ 28 h 276"/>
                <a:gd name="T8" fmla="*/ 21 w 81"/>
                <a:gd name="T9" fmla="*/ 25 h 276"/>
                <a:gd name="T10" fmla="*/ 21 w 81"/>
                <a:gd name="T11" fmla="*/ 0 h 276"/>
                <a:gd name="T12" fmla="*/ 81 w 81"/>
                <a:gd name="T13" fmla="*/ 16 h 276"/>
                <a:gd name="T14" fmla="*/ 21 w 81"/>
                <a:gd name="T15" fmla="*/ 25 h 276"/>
                <a:gd name="T16" fmla="*/ 21 w 81"/>
                <a:gd name="T17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276">
                  <a:moveTo>
                    <a:pt x="21" y="25"/>
                  </a:moveTo>
                  <a:lnTo>
                    <a:pt x="21" y="276"/>
                  </a:lnTo>
                  <a:lnTo>
                    <a:pt x="0" y="276"/>
                  </a:lnTo>
                  <a:lnTo>
                    <a:pt x="0" y="28"/>
                  </a:lnTo>
                  <a:lnTo>
                    <a:pt x="21" y="25"/>
                  </a:lnTo>
                  <a:close/>
                  <a:moveTo>
                    <a:pt x="21" y="0"/>
                  </a:moveTo>
                  <a:lnTo>
                    <a:pt x="81" y="16"/>
                  </a:lnTo>
                  <a:lnTo>
                    <a:pt x="21" y="25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C26D"/>
            </a:solidFill>
            <a:ln w="0">
              <a:solidFill>
                <a:srgbClr val="FFC26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4"/>
            <p:cNvSpPr>
              <a:spLocks/>
            </p:cNvSpPr>
            <p:nvPr/>
          </p:nvSpPr>
          <p:spPr bwMode="auto">
            <a:xfrm>
              <a:off x="2917825" y="5067301"/>
              <a:ext cx="128588" cy="415925"/>
            </a:xfrm>
            <a:custGeom>
              <a:avLst/>
              <a:gdLst>
                <a:gd name="T0" fmla="*/ 81 w 81"/>
                <a:gd name="T1" fmla="*/ 0 h 262"/>
                <a:gd name="T2" fmla="*/ 81 w 81"/>
                <a:gd name="T3" fmla="*/ 262 h 262"/>
                <a:gd name="T4" fmla="*/ 0 w 81"/>
                <a:gd name="T5" fmla="*/ 260 h 262"/>
                <a:gd name="T6" fmla="*/ 0 w 81"/>
                <a:gd name="T7" fmla="*/ 12 h 262"/>
                <a:gd name="T8" fmla="*/ 81 w 81"/>
                <a:gd name="T9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262">
                  <a:moveTo>
                    <a:pt x="81" y="0"/>
                  </a:moveTo>
                  <a:lnTo>
                    <a:pt x="81" y="262"/>
                  </a:lnTo>
                  <a:lnTo>
                    <a:pt x="0" y="260"/>
                  </a:lnTo>
                  <a:lnTo>
                    <a:pt x="0" y="1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DE470"/>
            </a:solidFill>
            <a:ln w="0">
              <a:solidFill>
                <a:srgbClr val="FDE47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5"/>
            <p:cNvSpPr>
              <a:spLocks/>
            </p:cNvSpPr>
            <p:nvPr/>
          </p:nvSpPr>
          <p:spPr bwMode="auto">
            <a:xfrm>
              <a:off x="3200400" y="5041901"/>
              <a:ext cx="152400" cy="392113"/>
            </a:xfrm>
            <a:custGeom>
              <a:avLst/>
              <a:gdLst>
                <a:gd name="T0" fmla="*/ 96 w 96"/>
                <a:gd name="T1" fmla="*/ 0 h 247"/>
                <a:gd name="T2" fmla="*/ 96 w 96"/>
                <a:gd name="T3" fmla="*/ 247 h 247"/>
                <a:gd name="T4" fmla="*/ 82 w 96"/>
                <a:gd name="T5" fmla="*/ 247 h 247"/>
                <a:gd name="T6" fmla="*/ 82 w 96"/>
                <a:gd name="T7" fmla="*/ 28 h 247"/>
                <a:gd name="T8" fmla="*/ 0 w 96"/>
                <a:gd name="T9" fmla="*/ 16 h 247"/>
                <a:gd name="T10" fmla="*/ 96 w 96"/>
                <a:gd name="T11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247">
                  <a:moveTo>
                    <a:pt x="96" y="0"/>
                  </a:moveTo>
                  <a:lnTo>
                    <a:pt x="96" y="247"/>
                  </a:lnTo>
                  <a:lnTo>
                    <a:pt x="82" y="247"/>
                  </a:lnTo>
                  <a:lnTo>
                    <a:pt x="82" y="28"/>
                  </a:lnTo>
                  <a:lnTo>
                    <a:pt x="0" y="16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C26D"/>
            </a:solidFill>
            <a:ln w="0">
              <a:solidFill>
                <a:srgbClr val="FFC26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6"/>
            <p:cNvSpPr>
              <a:spLocks/>
            </p:cNvSpPr>
            <p:nvPr/>
          </p:nvSpPr>
          <p:spPr bwMode="auto">
            <a:xfrm>
              <a:off x="3200400" y="5067301"/>
              <a:ext cx="130175" cy="415925"/>
            </a:xfrm>
            <a:custGeom>
              <a:avLst/>
              <a:gdLst>
                <a:gd name="T0" fmla="*/ 0 w 82"/>
                <a:gd name="T1" fmla="*/ 0 h 262"/>
                <a:gd name="T2" fmla="*/ 82 w 82"/>
                <a:gd name="T3" fmla="*/ 12 h 262"/>
                <a:gd name="T4" fmla="*/ 82 w 82"/>
                <a:gd name="T5" fmla="*/ 260 h 262"/>
                <a:gd name="T6" fmla="*/ 0 w 82"/>
                <a:gd name="T7" fmla="*/ 262 h 262"/>
                <a:gd name="T8" fmla="*/ 0 w 82"/>
                <a:gd name="T9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262">
                  <a:moveTo>
                    <a:pt x="0" y="0"/>
                  </a:moveTo>
                  <a:lnTo>
                    <a:pt x="82" y="12"/>
                  </a:lnTo>
                  <a:lnTo>
                    <a:pt x="82" y="260"/>
                  </a:lnTo>
                  <a:lnTo>
                    <a:pt x="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E470"/>
            </a:solidFill>
            <a:ln w="0">
              <a:solidFill>
                <a:srgbClr val="FDE47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87"/>
            <p:cNvSpPr>
              <a:spLocks noChangeArrowheads="1"/>
            </p:cNvSpPr>
            <p:nvPr/>
          </p:nvSpPr>
          <p:spPr bwMode="auto">
            <a:xfrm>
              <a:off x="2917825" y="5086351"/>
              <a:ext cx="412750" cy="393700"/>
            </a:xfrm>
            <a:prstGeom prst="rect">
              <a:avLst/>
            </a:prstGeom>
            <a:solidFill>
              <a:srgbClr val="FFB24F"/>
            </a:solidFill>
            <a:ln w="0">
              <a:solidFill>
                <a:srgbClr val="FFB24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8"/>
            <p:cNvSpPr>
              <a:spLocks/>
            </p:cNvSpPr>
            <p:nvPr/>
          </p:nvSpPr>
          <p:spPr bwMode="auto">
            <a:xfrm>
              <a:off x="3024188" y="5137151"/>
              <a:ext cx="33338" cy="42863"/>
            </a:xfrm>
            <a:custGeom>
              <a:avLst/>
              <a:gdLst>
                <a:gd name="T0" fmla="*/ 11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1 w 21"/>
                <a:gd name="T7" fmla="*/ 9 h 27"/>
                <a:gd name="T8" fmla="*/ 21 w 21"/>
                <a:gd name="T9" fmla="*/ 13 h 27"/>
                <a:gd name="T10" fmla="*/ 21 w 21"/>
                <a:gd name="T11" fmla="*/ 18 h 27"/>
                <a:gd name="T12" fmla="*/ 18 w 21"/>
                <a:gd name="T13" fmla="*/ 23 h 27"/>
                <a:gd name="T14" fmla="*/ 14 w 21"/>
                <a:gd name="T15" fmla="*/ 25 h 27"/>
                <a:gd name="T16" fmla="*/ 11 w 21"/>
                <a:gd name="T17" fmla="*/ 27 h 27"/>
                <a:gd name="T18" fmla="*/ 7 w 21"/>
                <a:gd name="T19" fmla="*/ 25 h 27"/>
                <a:gd name="T20" fmla="*/ 4 w 21"/>
                <a:gd name="T21" fmla="*/ 23 h 27"/>
                <a:gd name="T22" fmla="*/ 2 w 21"/>
                <a:gd name="T23" fmla="*/ 18 h 27"/>
                <a:gd name="T24" fmla="*/ 0 w 21"/>
                <a:gd name="T25" fmla="*/ 13 h 27"/>
                <a:gd name="T26" fmla="*/ 2 w 21"/>
                <a:gd name="T27" fmla="*/ 9 h 27"/>
                <a:gd name="T28" fmla="*/ 4 w 21"/>
                <a:gd name="T29" fmla="*/ 4 h 27"/>
                <a:gd name="T30" fmla="*/ 7 w 21"/>
                <a:gd name="T31" fmla="*/ 2 h 27"/>
                <a:gd name="T32" fmla="*/ 11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1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1" y="9"/>
                  </a:lnTo>
                  <a:lnTo>
                    <a:pt x="21" y="13"/>
                  </a:lnTo>
                  <a:lnTo>
                    <a:pt x="21" y="18"/>
                  </a:lnTo>
                  <a:lnTo>
                    <a:pt x="18" y="23"/>
                  </a:lnTo>
                  <a:lnTo>
                    <a:pt x="14" y="25"/>
                  </a:lnTo>
                  <a:lnTo>
                    <a:pt x="11" y="27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18"/>
                  </a:lnTo>
                  <a:lnTo>
                    <a:pt x="0" y="13"/>
                  </a:lnTo>
                  <a:lnTo>
                    <a:pt x="2" y="9"/>
                  </a:lnTo>
                  <a:lnTo>
                    <a:pt x="4" y="4"/>
                  </a:lnTo>
                  <a:lnTo>
                    <a:pt x="7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9B2F"/>
            </a:solidFill>
            <a:ln w="0">
              <a:solidFill>
                <a:srgbClr val="FF9B2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9"/>
            <p:cNvSpPr>
              <a:spLocks/>
            </p:cNvSpPr>
            <p:nvPr/>
          </p:nvSpPr>
          <p:spPr bwMode="auto">
            <a:xfrm>
              <a:off x="3192463" y="5137151"/>
              <a:ext cx="33338" cy="42863"/>
            </a:xfrm>
            <a:custGeom>
              <a:avLst/>
              <a:gdLst>
                <a:gd name="T0" fmla="*/ 11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19 w 21"/>
                <a:gd name="T7" fmla="*/ 9 h 27"/>
                <a:gd name="T8" fmla="*/ 21 w 21"/>
                <a:gd name="T9" fmla="*/ 13 h 27"/>
                <a:gd name="T10" fmla="*/ 19 w 21"/>
                <a:gd name="T11" fmla="*/ 18 h 27"/>
                <a:gd name="T12" fmla="*/ 18 w 21"/>
                <a:gd name="T13" fmla="*/ 23 h 27"/>
                <a:gd name="T14" fmla="*/ 14 w 21"/>
                <a:gd name="T15" fmla="*/ 25 h 27"/>
                <a:gd name="T16" fmla="*/ 11 w 21"/>
                <a:gd name="T17" fmla="*/ 27 h 27"/>
                <a:gd name="T18" fmla="*/ 5 w 21"/>
                <a:gd name="T19" fmla="*/ 25 h 27"/>
                <a:gd name="T20" fmla="*/ 2 w 21"/>
                <a:gd name="T21" fmla="*/ 23 h 27"/>
                <a:gd name="T22" fmla="*/ 0 w 21"/>
                <a:gd name="T23" fmla="*/ 18 h 27"/>
                <a:gd name="T24" fmla="*/ 0 w 21"/>
                <a:gd name="T25" fmla="*/ 13 h 27"/>
                <a:gd name="T26" fmla="*/ 0 w 21"/>
                <a:gd name="T27" fmla="*/ 9 h 27"/>
                <a:gd name="T28" fmla="*/ 2 w 21"/>
                <a:gd name="T29" fmla="*/ 4 h 27"/>
                <a:gd name="T30" fmla="*/ 5 w 21"/>
                <a:gd name="T31" fmla="*/ 2 h 27"/>
                <a:gd name="T32" fmla="*/ 11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1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19" y="9"/>
                  </a:lnTo>
                  <a:lnTo>
                    <a:pt x="21" y="13"/>
                  </a:lnTo>
                  <a:lnTo>
                    <a:pt x="19" y="18"/>
                  </a:lnTo>
                  <a:lnTo>
                    <a:pt x="18" y="23"/>
                  </a:lnTo>
                  <a:lnTo>
                    <a:pt x="14" y="25"/>
                  </a:lnTo>
                  <a:lnTo>
                    <a:pt x="11" y="27"/>
                  </a:lnTo>
                  <a:lnTo>
                    <a:pt x="5" y="25"/>
                  </a:lnTo>
                  <a:lnTo>
                    <a:pt x="2" y="23"/>
                  </a:lnTo>
                  <a:lnTo>
                    <a:pt x="0" y="18"/>
                  </a:lnTo>
                  <a:lnTo>
                    <a:pt x="0" y="13"/>
                  </a:lnTo>
                  <a:lnTo>
                    <a:pt x="0" y="9"/>
                  </a:lnTo>
                  <a:lnTo>
                    <a:pt x="2" y="4"/>
                  </a:lnTo>
                  <a:lnTo>
                    <a:pt x="5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9B2F"/>
            </a:solidFill>
            <a:ln w="0">
              <a:solidFill>
                <a:srgbClr val="FF9B2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0"/>
            <p:cNvSpPr>
              <a:spLocks/>
            </p:cNvSpPr>
            <p:nvPr/>
          </p:nvSpPr>
          <p:spPr bwMode="auto">
            <a:xfrm>
              <a:off x="3032125" y="5170488"/>
              <a:ext cx="185738" cy="112713"/>
            </a:xfrm>
            <a:custGeom>
              <a:avLst/>
              <a:gdLst>
                <a:gd name="T0" fmla="*/ 0 w 117"/>
                <a:gd name="T1" fmla="*/ 0 h 71"/>
                <a:gd name="T2" fmla="*/ 9 w 117"/>
                <a:gd name="T3" fmla="*/ 0 h 71"/>
                <a:gd name="T4" fmla="*/ 13 w 117"/>
                <a:gd name="T5" fmla="*/ 23 h 71"/>
                <a:gd name="T6" fmla="*/ 23 w 117"/>
                <a:gd name="T7" fmla="*/ 41 h 71"/>
                <a:gd name="T8" fmla="*/ 39 w 117"/>
                <a:gd name="T9" fmla="*/ 53 h 71"/>
                <a:gd name="T10" fmla="*/ 59 w 117"/>
                <a:gd name="T11" fmla="*/ 59 h 71"/>
                <a:gd name="T12" fmla="*/ 76 w 117"/>
                <a:gd name="T13" fmla="*/ 53 h 71"/>
                <a:gd name="T14" fmla="*/ 92 w 117"/>
                <a:gd name="T15" fmla="*/ 41 h 71"/>
                <a:gd name="T16" fmla="*/ 103 w 117"/>
                <a:gd name="T17" fmla="*/ 23 h 71"/>
                <a:gd name="T18" fmla="*/ 106 w 117"/>
                <a:gd name="T19" fmla="*/ 0 h 71"/>
                <a:gd name="T20" fmla="*/ 117 w 117"/>
                <a:gd name="T21" fmla="*/ 0 h 71"/>
                <a:gd name="T22" fmla="*/ 112 w 117"/>
                <a:gd name="T23" fmla="*/ 29 h 71"/>
                <a:gd name="T24" fmla="*/ 99 w 117"/>
                <a:gd name="T25" fmla="*/ 50 h 71"/>
                <a:gd name="T26" fmla="*/ 80 w 117"/>
                <a:gd name="T27" fmla="*/ 66 h 71"/>
                <a:gd name="T28" fmla="*/ 59 w 117"/>
                <a:gd name="T29" fmla="*/ 71 h 71"/>
                <a:gd name="T30" fmla="*/ 36 w 117"/>
                <a:gd name="T31" fmla="*/ 66 h 71"/>
                <a:gd name="T32" fmla="*/ 16 w 117"/>
                <a:gd name="T33" fmla="*/ 50 h 71"/>
                <a:gd name="T34" fmla="*/ 4 w 117"/>
                <a:gd name="T35" fmla="*/ 29 h 71"/>
                <a:gd name="T36" fmla="*/ 0 w 117"/>
                <a:gd name="T37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7" h="71">
                  <a:moveTo>
                    <a:pt x="0" y="0"/>
                  </a:moveTo>
                  <a:lnTo>
                    <a:pt x="9" y="0"/>
                  </a:lnTo>
                  <a:lnTo>
                    <a:pt x="13" y="23"/>
                  </a:lnTo>
                  <a:lnTo>
                    <a:pt x="23" y="41"/>
                  </a:lnTo>
                  <a:lnTo>
                    <a:pt x="39" y="53"/>
                  </a:lnTo>
                  <a:lnTo>
                    <a:pt x="59" y="59"/>
                  </a:lnTo>
                  <a:lnTo>
                    <a:pt x="76" y="53"/>
                  </a:lnTo>
                  <a:lnTo>
                    <a:pt x="92" y="41"/>
                  </a:lnTo>
                  <a:lnTo>
                    <a:pt x="103" y="23"/>
                  </a:lnTo>
                  <a:lnTo>
                    <a:pt x="106" y="0"/>
                  </a:lnTo>
                  <a:lnTo>
                    <a:pt x="117" y="0"/>
                  </a:lnTo>
                  <a:lnTo>
                    <a:pt x="112" y="29"/>
                  </a:lnTo>
                  <a:lnTo>
                    <a:pt x="99" y="50"/>
                  </a:lnTo>
                  <a:lnTo>
                    <a:pt x="80" y="66"/>
                  </a:lnTo>
                  <a:lnTo>
                    <a:pt x="59" y="71"/>
                  </a:lnTo>
                  <a:lnTo>
                    <a:pt x="36" y="66"/>
                  </a:lnTo>
                  <a:lnTo>
                    <a:pt x="16" y="50"/>
                  </a:lnTo>
                  <a:lnTo>
                    <a:pt x="4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C58"/>
            </a:solidFill>
            <a:ln w="0">
              <a:solidFill>
                <a:srgbClr val="FF8C5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1"/>
            <p:cNvSpPr>
              <a:spLocks/>
            </p:cNvSpPr>
            <p:nvPr/>
          </p:nvSpPr>
          <p:spPr bwMode="auto">
            <a:xfrm>
              <a:off x="3032125" y="5154613"/>
              <a:ext cx="185738" cy="111125"/>
            </a:xfrm>
            <a:custGeom>
              <a:avLst/>
              <a:gdLst>
                <a:gd name="T0" fmla="*/ 0 w 117"/>
                <a:gd name="T1" fmla="*/ 0 h 70"/>
                <a:gd name="T2" fmla="*/ 9 w 117"/>
                <a:gd name="T3" fmla="*/ 0 h 70"/>
                <a:gd name="T4" fmla="*/ 13 w 117"/>
                <a:gd name="T5" fmla="*/ 23 h 70"/>
                <a:gd name="T6" fmla="*/ 23 w 117"/>
                <a:gd name="T7" fmla="*/ 42 h 70"/>
                <a:gd name="T8" fmla="*/ 39 w 117"/>
                <a:gd name="T9" fmla="*/ 55 h 70"/>
                <a:gd name="T10" fmla="*/ 59 w 117"/>
                <a:gd name="T11" fmla="*/ 58 h 70"/>
                <a:gd name="T12" fmla="*/ 76 w 117"/>
                <a:gd name="T13" fmla="*/ 55 h 70"/>
                <a:gd name="T14" fmla="*/ 92 w 117"/>
                <a:gd name="T15" fmla="*/ 42 h 70"/>
                <a:gd name="T16" fmla="*/ 103 w 117"/>
                <a:gd name="T17" fmla="*/ 23 h 70"/>
                <a:gd name="T18" fmla="*/ 106 w 117"/>
                <a:gd name="T19" fmla="*/ 0 h 70"/>
                <a:gd name="T20" fmla="*/ 117 w 117"/>
                <a:gd name="T21" fmla="*/ 0 h 70"/>
                <a:gd name="T22" fmla="*/ 112 w 117"/>
                <a:gd name="T23" fmla="*/ 28 h 70"/>
                <a:gd name="T24" fmla="*/ 99 w 117"/>
                <a:gd name="T25" fmla="*/ 49 h 70"/>
                <a:gd name="T26" fmla="*/ 80 w 117"/>
                <a:gd name="T27" fmla="*/ 65 h 70"/>
                <a:gd name="T28" fmla="*/ 59 w 117"/>
                <a:gd name="T29" fmla="*/ 70 h 70"/>
                <a:gd name="T30" fmla="*/ 36 w 117"/>
                <a:gd name="T31" fmla="*/ 65 h 70"/>
                <a:gd name="T32" fmla="*/ 16 w 117"/>
                <a:gd name="T33" fmla="*/ 49 h 70"/>
                <a:gd name="T34" fmla="*/ 4 w 117"/>
                <a:gd name="T35" fmla="*/ 28 h 70"/>
                <a:gd name="T36" fmla="*/ 0 w 117"/>
                <a:gd name="T3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7" h="70">
                  <a:moveTo>
                    <a:pt x="0" y="0"/>
                  </a:moveTo>
                  <a:lnTo>
                    <a:pt x="9" y="0"/>
                  </a:lnTo>
                  <a:lnTo>
                    <a:pt x="13" y="23"/>
                  </a:lnTo>
                  <a:lnTo>
                    <a:pt x="23" y="42"/>
                  </a:lnTo>
                  <a:lnTo>
                    <a:pt x="39" y="55"/>
                  </a:lnTo>
                  <a:lnTo>
                    <a:pt x="59" y="58"/>
                  </a:lnTo>
                  <a:lnTo>
                    <a:pt x="76" y="55"/>
                  </a:lnTo>
                  <a:lnTo>
                    <a:pt x="92" y="42"/>
                  </a:lnTo>
                  <a:lnTo>
                    <a:pt x="103" y="23"/>
                  </a:lnTo>
                  <a:lnTo>
                    <a:pt x="106" y="0"/>
                  </a:lnTo>
                  <a:lnTo>
                    <a:pt x="117" y="0"/>
                  </a:lnTo>
                  <a:lnTo>
                    <a:pt x="112" y="28"/>
                  </a:lnTo>
                  <a:lnTo>
                    <a:pt x="99" y="49"/>
                  </a:lnTo>
                  <a:lnTo>
                    <a:pt x="80" y="65"/>
                  </a:lnTo>
                  <a:lnTo>
                    <a:pt x="59" y="70"/>
                  </a:lnTo>
                  <a:lnTo>
                    <a:pt x="36" y="65"/>
                  </a:lnTo>
                  <a:lnTo>
                    <a:pt x="16" y="49"/>
                  </a:lnTo>
                  <a:lnTo>
                    <a:pt x="4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705529" y="3073015"/>
            <a:ext cx="1287091" cy="1298264"/>
            <a:chOff x="1878013" y="4848226"/>
            <a:chExt cx="801688" cy="803275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878013" y="4848226"/>
              <a:ext cx="801688" cy="803275"/>
            </a:xfrm>
            <a:custGeom>
              <a:avLst/>
              <a:gdLst>
                <a:gd name="T0" fmla="*/ 252 w 505"/>
                <a:gd name="T1" fmla="*/ 0 h 506"/>
                <a:gd name="T2" fmla="*/ 304 w 505"/>
                <a:gd name="T3" fmla="*/ 5 h 506"/>
                <a:gd name="T4" fmla="*/ 351 w 505"/>
                <a:gd name="T5" fmla="*/ 20 h 506"/>
                <a:gd name="T6" fmla="*/ 394 w 505"/>
                <a:gd name="T7" fmla="*/ 43 h 506"/>
                <a:gd name="T8" fmla="*/ 431 w 505"/>
                <a:gd name="T9" fmla="*/ 74 h 506"/>
                <a:gd name="T10" fmla="*/ 462 w 505"/>
                <a:gd name="T11" fmla="*/ 111 h 506"/>
                <a:gd name="T12" fmla="*/ 485 w 505"/>
                <a:gd name="T13" fmla="*/ 154 h 506"/>
                <a:gd name="T14" fmla="*/ 500 w 505"/>
                <a:gd name="T15" fmla="*/ 202 h 506"/>
                <a:gd name="T16" fmla="*/ 505 w 505"/>
                <a:gd name="T17" fmla="*/ 253 h 506"/>
                <a:gd name="T18" fmla="*/ 500 w 505"/>
                <a:gd name="T19" fmla="*/ 304 h 506"/>
                <a:gd name="T20" fmla="*/ 485 w 505"/>
                <a:gd name="T21" fmla="*/ 350 h 506"/>
                <a:gd name="T22" fmla="*/ 462 w 505"/>
                <a:gd name="T23" fmla="*/ 394 h 506"/>
                <a:gd name="T24" fmla="*/ 431 w 505"/>
                <a:gd name="T25" fmla="*/ 431 h 506"/>
                <a:gd name="T26" fmla="*/ 394 w 505"/>
                <a:gd name="T27" fmla="*/ 461 h 506"/>
                <a:gd name="T28" fmla="*/ 351 w 505"/>
                <a:gd name="T29" fmla="*/ 484 h 506"/>
                <a:gd name="T30" fmla="*/ 304 w 505"/>
                <a:gd name="T31" fmla="*/ 500 h 506"/>
                <a:gd name="T32" fmla="*/ 252 w 505"/>
                <a:gd name="T33" fmla="*/ 506 h 506"/>
                <a:gd name="T34" fmla="*/ 203 w 505"/>
                <a:gd name="T35" fmla="*/ 500 h 506"/>
                <a:gd name="T36" fmla="*/ 155 w 505"/>
                <a:gd name="T37" fmla="*/ 484 h 506"/>
                <a:gd name="T38" fmla="*/ 111 w 505"/>
                <a:gd name="T39" fmla="*/ 461 h 506"/>
                <a:gd name="T40" fmla="*/ 74 w 505"/>
                <a:gd name="T41" fmla="*/ 431 h 506"/>
                <a:gd name="T42" fmla="*/ 44 w 505"/>
                <a:gd name="T43" fmla="*/ 394 h 506"/>
                <a:gd name="T44" fmla="*/ 21 w 505"/>
                <a:gd name="T45" fmla="*/ 350 h 506"/>
                <a:gd name="T46" fmla="*/ 5 w 505"/>
                <a:gd name="T47" fmla="*/ 304 h 506"/>
                <a:gd name="T48" fmla="*/ 0 w 505"/>
                <a:gd name="T49" fmla="*/ 253 h 506"/>
                <a:gd name="T50" fmla="*/ 5 w 505"/>
                <a:gd name="T51" fmla="*/ 202 h 506"/>
                <a:gd name="T52" fmla="*/ 21 w 505"/>
                <a:gd name="T53" fmla="*/ 154 h 506"/>
                <a:gd name="T54" fmla="*/ 44 w 505"/>
                <a:gd name="T55" fmla="*/ 111 h 506"/>
                <a:gd name="T56" fmla="*/ 74 w 505"/>
                <a:gd name="T57" fmla="*/ 74 h 506"/>
                <a:gd name="T58" fmla="*/ 111 w 505"/>
                <a:gd name="T59" fmla="*/ 43 h 506"/>
                <a:gd name="T60" fmla="*/ 155 w 505"/>
                <a:gd name="T61" fmla="*/ 20 h 506"/>
                <a:gd name="T62" fmla="*/ 203 w 505"/>
                <a:gd name="T63" fmla="*/ 5 h 506"/>
                <a:gd name="T64" fmla="*/ 252 w 505"/>
                <a:gd name="T65" fmla="*/ 0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5" h="506">
                  <a:moveTo>
                    <a:pt x="252" y="0"/>
                  </a:moveTo>
                  <a:lnTo>
                    <a:pt x="304" y="5"/>
                  </a:lnTo>
                  <a:lnTo>
                    <a:pt x="351" y="20"/>
                  </a:lnTo>
                  <a:lnTo>
                    <a:pt x="394" y="43"/>
                  </a:lnTo>
                  <a:lnTo>
                    <a:pt x="431" y="74"/>
                  </a:lnTo>
                  <a:lnTo>
                    <a:pt x="462" y="111"/>
                  </a:lnTo>
                  <a:lnTo>
                    <a:pt x="485" y="154"/>
                  </a:lnTo>
                  <a:lnTo>
                    <a:pt x="500" y="202"/>
                  </a:lnTo>
                  <a:lnTo>
                    <a:pt x="505" y="253"/>
                  </a:lnTo>
                  <a:lnTo>
                    <a:pt x="500" y="304"/>
                  </a:lnTo>
                  <a:lnTo>
                    <a:pt x="485" y="350"/>
                  </a:lnTo>
                  <a:lnTo>
                    <a:pt x="462" y="394"/>
                  </a:lnTo>
                  <a:lnTo>
                    <a:pt x="431" y="431"/>
                  </a:lnTo>
                  <a:lnTo>
                    <a:pt x="394" y="461"/>
                  </a:lnTo>
                  <a:lnTo>
                    <a:pt x="351" y="484"/>
                  </a:lnTo>
                  <a:lnTo>
                    <a:pt x="304" y="500"/>
                  </a:lnTo>
                  <a:lnTo>
                    <a:pt x="252" y="506"/>
                  </a:lnTo>
                  <a:lnTo>
                    <a:pt x="203" y="500"/>
                  </a:lnTo>
                  <a:lnTo>
                    <a:pt x="155" y="484"/>
                  </a:lnTo>
                  <a:lnTo>
                    <a:pt x="111" y="461"/>
                  </a:lnTo>
                  <a:lnTo>
                    <a:pt x="74" y="431"/>
                  </a:lnTo>
                  <a:lnTo>
                    <a:pt x="44" y="394"/>
                  </a:lnTo>
                  <a:lnTo>
                    <a:pt x="21" y="350"/>
                  </a:lnTo>
                  <a:lnTo>
                    <a:pt x="5" y="304"/>
                  </a:lnTo>
                  <a:lnTo>
                    <a:pt x="0" y="253"/>
                  </a:lnTo>
                  <a:lnTo>
                    <a:pt x="5" y="202"/>
                  </a:lnTo>
                  <a:lnTo>
                    <a:pt x="21" y="154"/>
                  </a:lnTo>
                  <a:lnTo>
                    <a:pt x="44" y="111"/>
                  </a:lnTo>
                  <a:lnTo>
                    <a:pt x="74" y="74"/>
                  </a:lnTo>
                  <a:lnTo>
                    <a:pt x="111" y="43"/>
                  </a:lnTo>
                  <a:lnTo>
                    <a:pt x="155" y="20"/>
                  </a:lnTo>
                  <a:lnTo>
                    <a:pt x="203" y="5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rgbClr val="3EACFF"/>
            </a:solidFill>
            <a:ln w="0">
              <a:solidFill>
                <a:srgbClr val="3EAC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2"/>
            <p:cNvSpPr>
              <a:spLocks/>
            </p:cNvSpPr>
            <p:nvPr/>
          </p:nvSpPr>
          <p:spPr bwMode="auto">
            <a:xfrm>
              <a:off x="1989138" y="4976813"/>
              <a:ext cx="547688" cy="469900"/>
            </a:xfrm>
            <a:custGeom>
              <a:avLst/>
              <a:gdLst>
                <a:gd name="T0" fmla="*/ 80 w 345"/>
                <a:gd name="T1" fmla="*/ 0 h 296"/>
                <a:gd name="T2" fmla="*/ 98 w 345"/>
                <a:gd name="T3" fmla="*/ 25 h 296"/>
                <a:gd name="T4" fmla="*/ 119 w 345"/>
                <a:gd name="T5" fmla="*/ 46 h 296"/>
                <a:gd name="T6" fmla="*/ 144 w 345"/>
                <a:gd name="T7" fmla="*/ 61 h 296"/>
                <a:gd name="T8" fmla="*/ 170 w 345"/>
                <a:gd name="T9" fmla="*/ 73 h 296"/>
                <a:gd name="T10" fmla="*/ 198 w 345"/>
                <a:gd name="T11" fmla="*/ 83 h 296"/>
                <a:gd name="T12" fmla="*/ 226 w 345"/>
                <a:gd name="T13" fmla="*/ 92 h 296"/>
                <a:gd name="T14" fmla="*/ 255 w 345"/>
                <a:gd name="T15" fmla="*/ 103 h 296"/>
                <a:gd name="T16" fmla="*/ 281 w 345"/>
                <a:gd name="T17" fmla="*/ 115 h 296"/>
                <a:gd name="T18" fmla="*/ 306 w 345"/>
                <a:gd name="T19" fmla="*/ 129 h 296"/>
                <a:gd name="T20" fmla="*/ 327 w 345"/>
                <a:gd name="T21" fmla="*/ 151 h 296"/>
                <a:gd name="T22" fmla="*/ 345 w 345"/>
                <a:gd name="T23" fmla="*/ 175 h 296"/>
                <a:gd name="T24" fmla="*/ 267 w 345"/>
                <a:gd name="T25" fmla="*/ 296 h 296"/>
                <a:gd name="T26" fmla="*/ 249 w 345"/>
                <a:gd name="T27" fmla="*/ 269 h 296"/>
                <a:gd name="T28" fmla="*/ 228 w 345"/>
                <a:gd name="T29" fmla="*/ 250 h 296"/>
                <a:gd name="T30" fmla="*/ 204 w 345"/>
                <a:gd name="T31" fmla="*/ 234 h 296"/>
                <a:gd name="T32" fmla="*/ 175 w 345"/>
                <a:gd name="T33" fmla="*/ 221 h 296"/>
                <a:gd name="T34" fmla="*/ 149 w 345"/>
                <a:gd name="T35" fmla="*/ 212 h 296"/>
                <a:gd name="T36" fmla="*/ 121 w 345"/>
                <a:gd name="T37" fmla="*/ 202 h 296"/>
                <a:gd name="T38" fmla="*/ 92 w 345"/>
                <a:gd name="T39" fmla="*/ 191 h 296"/>
                <a:gd name="T40" fmla="*/ 64 w 345"/>
                <a:gd name="T41" fmla="*/ 181 h 296"/>
                <a:gd name="T42" fmla="*/ 41 w 345"/>
                <a:gd name="T43" fmla="*/ 165 h 296"/>
                <a:gd name="T44" fmla="*/ 18 w 345"/>
                <a:gd name="T45" fmla="*/ 145 h 296"/>
                <a:gd name="T46" fmla="*/ 0 w 345"/>
                <a:gd name="T47" fmla="*/ 119 h 296"/>
                <a:gd name="T48" fmla="*/ 80 w 345"/>
                <a:gd name="T49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45" h="296">
                  <a:moveTo>
                    <a:pt x="80" y="0"/>
                  </a:moveTo>
                  <a:lnTo>
                    <a:pt x="98" y="25"/>
                  </a:lnTo>
                  <a:lnTo>
                    <a:pt x="119" y="46"/>
                  </a:lnTo>
                  <a:lnTo>
                    <a:pt x="144" y="61"/>
                  </a:lnTo>
                  <a:lnTo>
                    <a:pt x="170" y="73"/>
                  </a:lnTo>
                  <a:lnTo>
                    <a:pt x="198" y="83"/>
                  </a:lnTo>
                  <a:lnTo>
                    <a:pt x="226" y="92"/>
                  </a:lnTo>
                  <a:lnTo>
                    <a:pt x="255" y="103"/>
                  </a:lnTo>
                  <a:lnTo>
                    <a:pt x="281" y="115"/>
                  </a:lnTo>
                  <a:lnTo>
                    <a:pt x="306" y="129"/>
                  </a:lnTo>
                  <a:lnTo>
                    <a:pt x="327" y="151"/>
                  </a:lnTo>
                  <a:lnTo>
                    <a:pt x="345" y="175"/>
                  </a:lnTo>
                  <a:lnTo>
                    <a:pt x="267" y="296"/>
                  </a:lnTo>
                  <a:lnTo>
                    <a:pt x="249" y="269"/>
                  </a:lnTo>
                  <a:lnTo>
                    <a:pt x="228" y="250"/>
                  </a:lnTo>
                  <a:lnTo>
                    <a:pt x="204" y="234"/>
                  </a:lnTo>
                  <a:lnTo>
                    <a:pt x="175" y="221"/>
                  </a:lnTo>
                  <a:lnTo>
                    <a:pt x="149" y="212"/>
                  </a:lnTo>
                  <a:lnTo>
                    <a:pt x="121" y="202"/>
                  </a:lnTo>
                  <a:lnTo>
                    <a:pt x="92" y="191"/>
                  </a:lnTo>
                  <a:lnTo>
                    <a:pt x="64" y="181"/>
                  </a:lnTo>
                  <a:lnTo>
                    <a:pt x="41" y="165"/>
                  </a:lnTo>
                  <a:lnTo>
                    <a:pt x="18" y="145"/>
                  </a:lnTo>
                  <a:lnTo>
                    <a:pt x="0" y="119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A1FF17"/>
            </a:solidFill>
            <a:ln w="0">
              <a:solidFill>
                <a:srgbClr val="A1FF1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3"/>
            <p:cNvSpPr>
              <a:spLocks/>
            </p:cNvSpPr>
            <p:nvPr/>
          </p:nvSpPr>
          <p:spPr bwMode="auto">
            <a:xfrm>
              <a:off x="2028825" y="5037138"/>
              <a:ext cx="471488" cy="349250"/>
            </a:xfrm>
            <a:custGeom>
              <a:avLst/>
              <a:gdLst>
                <a:gd name="T0" fmla="*/ 55 w 297"/>
                <a:gd name="T1" fmla="*/ 0 h 220"/>
                <a:gd name="T2" fmla="*/ 78 w 297"/>
                <a:gd name="T3" fmla="*/ 21 h 220"/>
                <a:gd name="T4" fmla="*/ 103 w 297"/>
                <a:gd name="T5" fmla="*/ 38 h 220"/>
                <a:gd name="T6" fmla="*/ 131 w 297"/>
                <a:gd name="T7" fmla="*/ 51 h 220"/>
                <a:gd name="T8" fmla="*/ 161 w 297"/>
                <a:gd name="T9" fmla="*/ 63 h 220"/>
                <a:gd name="T10" fmla="*/ 191 w 297"/>
                <a:gd name="T11" fmla="*/ 72 h 220"/>
                <a:gd name="T12" fmla="*/ 221 w 297"/>
                <a:gd name="T13" fmla="*/ 83 h 220"/>
                <a:gd name="T14" fmla="*/ 249 w 297"/>
                <a:gd name="T15" fmla="*/ 97 h 220"/>
                <a:gd name="T16" fmla="*/ 274 w 297"/>
                <a:gd name="T17" fmla="*/ 114 h 220"/>
                <a:gd name="T18" fmla="*/ 297 w 297"/>
                <a:gd name="T19" fmla="*/ 136 h 220"/>
                <a:gd name="T20" fmla="*/ 240 w 297"/>
                <a:gd name="T21" fmla="*/ 220 h 220"/>
                <a:gd name="T22" fmla="*/ 219 w 297"/>
                <a:gd name="T23" fmla="*/ 197 h 220"/>
                <a:gd name="T24" fmla="*/ 193 w 297"/>
                <a:gd name="T25" fmla="*/ 182 h 220"/>
                <a:gd name="T26" fmla="*/ 164 w 297"/>
                <a:gd name="T27" fmla="*/ 167 h 220"/>
                <a:gd name="T28" fmla="*/ 136 w 297"/>
                <a:gd name="T29" fmla="*/ 157 h 220"/>
                <a:gd name="T30" fmla="*/ 106 w 297"/>
                <a:gd name="T31" fmla="*/ 146 h 220"/>
                <a:gd name="T32" fmla="*/ 76 w 297"/>
                <a:gd name="T33" fmla="*/ 136 h 220"/>
                <a:gd name="T34" fmla="*/ 48 w 297"/>
                <a:gd name="T35" fmla="*/ 123 h 220"/>
                <a:gd name="T36" fmla="*/ 21 w 297"/>
                <a:gd name="T37" fmla="*/ 106 h 220"/>
                <a:gd name="T38" fmla="*/ 0 w 297"/>
                <a:gd name="T39" fmla="*/ 83 h 220"/>
                <a:gd name="T40" fmla="*/ 55 w 297"/>
                <a:gd name="T41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97" h="220">
                  <a:moveTo>
                    <a:pt x="55" y="0"/>
                  </a:moveTo>
                  <a:lnTo>
                    <a:pt x="78" y="21"/>
                  </a:lnTo>
                  <a:lnTo>
                    <a:pt x="103" y="38"/>
                  </a:lnTo>
                  <a:lnTo>
                    <a:pt x="131" y="51"/>
                  </a:lnTo>
                  <a:lnTo>
                    <a:pt x="161" y="63"/>
                  </a:lnTo>
                  <a:lnTo>
                    <a:pt x="191" y="72"/>
                  </a:lnTo>
                  <a:lnTo>
                    <a:pt x="221" y="83"/>
                  </a:lnTo>
                  <a:lnTo>
                    <a:pt x="249" y="97"/>
                  </a:lnTo>
                  <a:lnTo>
                    <a:pt x="274" y="114"/>
                  </a:lnTo>
                  <a:lnTo>
                    <a:pt x="297" y="136"/>
                  </a:lnTo>
                  <a:lnTo>
                    <a:pt x="240" y="220"/>
                  </a:lnTo>
                  <a:lnTo>
                    <a:pt x="219" y="197"/>
                  </a:lnTo>
                  <a:lnTo>
                    <a:pt x="193" y="182"/>
                  </a:lnTo>
                  <a:lnTo>
                    <a:pt x="164" y="167"/>
                  </a:lnTo>
                  <a:lnTo>
                    <a:pt x="136" y="157"/>
                  </a:lnTo>
                  <a:lnTo>
                    <a:pt x="106" y="146"/>
                  </a:lnTo>
                  <a:lnTo>
                    <a:pt x="76" y="136"/>
                  </a:lnTo>
                  <a:lnTo>
                    <a:pt x="48" y="123"/>
                  </a:lnTo>
                  <a:lnTo>
                    <a:pt x="21" y="106"/>
                  </a:lnTo>
                  <a:lnTo>
                    <a:pt x="0" y="83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82E304"/>
            </a:solidFill>
            <a:ln w="0">
              <a:solidFill>
                <a:srgbClr val="82E30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4"/>
            <p:cNvSpPr>
              <a:spLocks/>
            </p:cNvSpPr>
            <p:nvPr/>
          </p:nvSpPr>
          <p:spPr bwMode="auto">
            <a:xfrm>
              <a:off x="2192338" y="5154613"/>
              <a:ext cx="139700" cy="111125"/>
            </a:xfrm>
            <a:custGeom>
              <a:avLst/>
              <a:gdLst>
                <a:gd name="T0" fmla="*/ 47 w 88"/>
                <a:gd name="T1" fmla="*/ 0 h 70"/>
                <a:gd name="T2" fmla="*/ 65 w 88"/>
                <a:gd name="T3" fmla="*/ 2 h 70"/>
                <a:gd name="T4" fmla="*/ 79 w 88"/>
                <a:gd name="T5" fmla="*/ 9 h 70"/>
                <a:gd name="T6" fmla="*/ 86 w 88"/>
                <a:gd name="T7" fmla="*/ 21 h 70"/>
                <a:gd name="T8" fmla="*/ 88 w 88"/>
                <a:gd name="T9" fmla="*/ 35 h 70"/>
                <a:gd name="T10" fmla="*/ 83 w 88"/>
                <a:gd name="T11" fmla="*/ 47 h 70"/>
                <a:gd name="T12" fmla="*/ 70 w 88"/>
                <a:gd name="T13" fmla="*/ 60 h 70"/>
                <a:gd name="T14" fmla="*/ 54 w 88"/>
                <a:gd name="T15" fmla="*/ 67 h 70"/>
                <a:gd name="T16" fmla="*/ 38 w 88"/>
                <a:gd name="T17" fmla="*/ 70 h 70"/>
                <a:gd name="T18" fmla="*/ 21 w 88"/>
                <a:gd name="T19" fmla="*/ 69 h 70"/>
                <a:gd name="T20" fmla="*/ 8 w 88"/>
                <a:gd name="T21" fmla="*/ 60 h 70"/>
                <a:gd name="T22" fmla="*/ 0 w 88"/>
                <a:gd name="T23" fmla="*/ 49 h 70"/>
                <a:gd name="T24" fmla="*/ 0 w 88"/>
                <a:gd name="T25" fmla="*/ 35 h 70"/>
                <a:gd name="T26" fmla="*/ 5 w 88"/>
                <a:gd name="T27" fmla="*/ 21 h 70"/>
                <a:gd name="T28" fmla="*/ 16 w 88"/>
                <a:gd name="T29" fmla="*/ 9 h 70"/>
                <a:gd name="T30" fmla="*/ 31 w 88"/>
                <a:gd name="T31" fmla="*/ 2 h 70"/>
                <a:gd name="T32" fmla="*/ 47 w 88"/>
                <a:gd name="T33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70">
                  <a:moveTo>
                    <a:pt x="47" y="0"/>
                  </a:moveTo>
                  <a:lnTo>
                    <a:pt x="65" y="2"/>
                  </a:lnTo>
                  <a:lnTo>
                    <a:pt x="79" y="9"/>
                  </a:lnTo>
                  <a:lnTo>
                    <a:pt x="86" y="21"/>
                  </a:lnTo>
                  <a:lnTo>
                    <a:pt x="88" y="35"/>
                  </a:lnTo>
                  <a:lnTo>
                    <a:pt x="83" y="47"/>
                  </a:lnTo>
                  <a:lnTo>
                    <a:pt x="70" y="60"/>
                  </a:lnTo>
                  <a:lnTo>
                    <a:pt x="54" y="67"/>
                  </a:lnTo>
                  <a:lnTo>
                    <a:pt x="38" y="70"/>
                  </a:lnTo>
                  <a:lnTo>
                    <a:pt x="21" y="69"/>
                  </a:lnTo>
                  <a:lnTo>
                    <a:pt x="8" y="60"/>
                  </a:lnTo>
                  <a:lnTo>
                    <a:pt x="0" y="49"/>
                  </a:lnTo>
                  <a:lnTo>
                    <a:pt x="0" y="35"/>
                  </a:lnTo>
                  <a:lnTo>
                    <a:pt x="5" y="21"/>
                  </a:lnTo>
                  <a:lnTo>
                    <a:pt x="16" y="9"/>
                  </a:lnTo>
                  <a:lnTo>
                    <a:pt x="31" y="2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1FF17"/>
            </a:solidFill>
            <a:ln w="0">
              <a:solidFill>
                <a:srgbClr val="A1FF1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5"/>
            <p:cNvSpPr>
              <a:spLocks noEditPoints="1"/>
            </p:cNvSpPr>
            <p:nvPr/>
          </p:nvSpPr>
          <p:spPr bwMode="auto">
            <a:xfrm>
              <a:off x="2217738" y="5170488"/>
              <a:ext cx="88900" cy="79375"/>
            </a:xfrm>
            <a:custGeom>
              <a:avLst/>
              <a:gdLst>
                <a:gd name="T0" fmla="*/ 28 w 56"/>
                <a:gd name="T1" fmla="*/ 30 h 50"/>
                <a:gd name="T2" fmla="*/ 24 w 56"/>
                <a:gd name="T3" fmla="*/ 36 h 50"/>
                <a:gd name="T4" fmla="*/ 28 w 56"/>
                <a:gd name="T5" fmla="*/ 36 h 50"/>
                <a:gd name="T6" fmla="*/ 31 w 56"/>
                <a:gd name="T7" fmla="*/ 36 h 50"/>
                <a:gd name="T8" fmla="*/ 31 w 56"/>
                <a:gd name="T9" fmla="*/ 34 h 50"/>
                <a:gd name="T10" fmla="*/ 31 w 56"/>
                <a:gd name="T11" fmla="*/ 32 h 50"/>
                <a:gd name="T12" fmla="*/ 28 w 56"/>
                <a:gd name="T13" fmla="*/ 30 h 50"/>
                <a:gd name="T14" fmla="*/ 30 w 56"/>
                <a:gd name="T15" fmla="*/ 11 h 50"/>
                <a:gd name="T16" fmla="*/ 28 w 56"/>
                <a:gd name="T17" fmla="*/ 13 h 50"/>
                <a:gd name="T18" fmla="*/ 28 w 56"/>
                <a:gd name="T19" fmla="*/ 13 h 50"/>
                <a:gd name="T20" fmla="*/ 26 w 56"/>
                <a:gd name="T21" fmla="*/ 16 h 50"/>
                <a:gd name="T22" fmla="*/ 30 w 56"/>
                <a:gd name="T23" fmla="*/ 18 h 50"/>
                <a:gd name="T24" fmla="*/ 33 w 56"/>
                <a:gd name="T25" fmla="*/ 13 h 50"/>
                <a:gd name="T26" fmla="*/ 30 w 56"/>
                <a:gd name="T27" fmla="*/ 11 h 50"/>
                <a:gd name="T28" fmla="*/ 40 w 56"/>
                <a:gd name="T29" fmla="*/ 0 h 50"/>
                <a:gd name="T30" fmla="*/ 47 w 56"/>
                <a:gd name="T31" fmla="*/ 4 h 50"/>
                <a:gd name="T32" fmla="*/ 45 w 56"/>
                <a:gd name="T33" fmla="*/ 6 h 50"/>
                <a:gd name="T34" fmla="*/ 51 w 56"/>
                <a:gd name="T35" fmla="*/ 11 h 50"/>
                <a:gd name="T36" fmla="*/ 56 w 56"/>
                <a:gd name="T37" fmla="*/ 14 h 50"/>
                <a:gd name="T38" fmla="*/ 45 w 56"/>
                <a:gd name="T39" fmla="*/ 20 h 50"/>
                <a:gd name="T40" fmla="*/ 42 w 56"/>
                <a:gd name="T41" fmla="*/ 18 h 50"/>
                <a:gd name="T42" fmla="*/ 38 w 56"/>
                <a:gd name="T43" fmla="*/ 14 h 50"/>
                <a:gd name="T44" fmla="*/ 35 w 56"/>
                <a:gd name="T45" fmla="*/ 22 h 50"/>
                <a:gd name="T46" fmla="*/ 40 w 56"/>
                <a:gd name="T47" fmla="*/ 25 h 50"/>
                <a:gd name="T48" fmla="*/ 44 w 56"/>
                <a:gd name="T49" fmla="*/ 29 h 50"/>
                <a:gd name="T50" fmla="*/ 44 w 56"/>
                <a:gd name="T51" fmla="*/ 32 h 50"/>
                <a:gd name="T52" fmla="*/ 42 w 56"/>
                <a:gd name="T53" fmla="*/ 37 h 50"/>
                <a:gd name="T54" fmla="*/ 42 w 56"/>
                <a:gd name="T55" fmla="*/ 37 h 50"/>
                <a:gd name="T56" fmla="*/ 38 w 56"/>
                <a:gd name="T57" fmla="*/ 43 h 50"/>
                <a:gd name="T58" fmla="*/ 33 w 56"/>
                <a:gd name="T59" fmla="*/ 45 h 50"/>
                <a:gd name="T60" fmla="*/ 26 w 56"/>
                <a:gd name="T61" fmla="*/ 45 h 50"/>
                <a:gd name="T62" fmla="*/ 19 w 56"/>
                <a:gd name="T63" fmla="*/ 45 h 50"/>
                <a:gd name="T64" fmla="*/ 15 w 56"/>
                <a:gd name="T65" fmla="*/ 50 h 50"/>
                <a:gd name="T66" fmla="*/ 10 w 56"/>
                <a:gd name="T67" fmla="*/ 48 h 50"/>
                <a:gd name="T68" fmla="*/ 14 w 56"/>
                <a:gd name="T69" fmla="*/ 41 h 50"/>
                <a:gd name="T70" fmla="*/ 8 w 56"/>
                <a:gd name="T71" fmla="*/ 39 h 50"/>
                <a:gd name="T72" fmla="*/ 5 w 56"/>
                <a:gd name="T73" fmla="*/ 37 h 50"/>
                <a:gd name="T74" fmla="*/ 1 w 56"/>
                <a:gd name="T75" fmla="*/ 34 h 50"/>
                <a:gd name="T76" fmla="*/ 0 w 56"/>
                <a:gd name="T77" fmla="*/ 30 h 50"/>
                <a:gd name="T78" fmla="*/ 10 w 56"/>
                <a:gd name="T79" fmla="*/ 25 h 50"/>
                <a:gd name="T80" fmla="*/ 14 w 56"/>
                <a:gd name="T81" fmla="*/ 30 h 50"/>
                <a:gd name="T82" fmla="*/ 19 w 56"/>
                <a:gd name="T83" fmla="*/ 34 h 50"/>
                <a:gd name="T84" fmla="*/ 22 w 56"/>
                <a:gd name="T85" fmla="*/ 27 h 50"/>
                <a:gd name="T86" fmla="*/ 17 w 56"/>
                <a:gd name="T87" fmla="*/ 23 h 50"/>
                <a:gd name="T88" fmla="*/ 14 w 56"/>
                <a:gd name="T89" fmla="*/ 20 h 50"/>
                <a:gd name="T90" fmla="*/ 14 w 56"/>
                <a:gd name="T91" fmla="*/ 14 h 50"/>
                <a:gd name="T92" fmla="*/ 15 w 56"/>
                <a:gd name="T93" fmla="*/ 11 h 50"/>
                <a:gd name="T94" fmla="*/ 15 w 56"/>
                <a:gd name="T95" fmla="*/ 11 h 50"/>
                <a:gd name="T96" fmla="*/ 19 w 56"/>
                <a:gd name="T97" fmla="*/ 6 h 50"/>
                <a:gd name="T98" fmla="*/ 24 w 56"/>
                <a:gd name="T99" fmla="*/ 4 h 50"/>
                <a:gd name="T100" fmla="*/ 31 w 56"/>
                <a:gd name="T101" fmla="*/ 2 h 50"/>
                <a:gd name="T102" fmla="*/ 38 w 56"/>
                <a:gd name="T103" fmla="*/ 4 h 50"/>
                <a:gd name="T104" fmla="*/ 40 w 56"/>
                <a:gd name="T10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" h="50">
                  <a:moveTo>
                    <a:pt x="28" y="30"/>
                  </a:moveTo>
                  <a:lnTo>
                    <a:pt x="24" y="36"/>
                  </a:lnTo>
                  <a:lnTo>
                    <a:pt x="28" y="36"/>
                  </a:lnTo>
                  <a:lnTo>
                    <a:pt x="31" y="36"/>
                  </a:lnTo>
                  <a:lnTo>
                    <a:pt x="31" y="34"/>
                  </a:lnTo>
                  <a:lnTo>
                    <a:pt x="31" y="32"/>
                  </a:lnTo>
                  <a:lnTo>
                    <a:pt x="28" y="30"/>
                  </a:lnTo>
                  <a:close/>
                  <a:moveTo>
                    <a:pt x="30" y="11"/>
                  </a:moveTo>
                  <a:lnTo>
                    <a:pt x="28" y="13"/>
                  </a:lnTo>
                  <a:lnTo>
                    <a:pt x="28" y="13"/>
                  </a:lnTo>
                  <a:lnTo>
                    <a:pt x="26" y="16"/>
                  </a:lnTo>
                  <a:lnTo>
                    <a:pt x="30" y="18"/>
                  </a:lnTo>
                  <a:lnTo>
                    <a:pt x="33" y="13"/>
                  </a:lnTo>
                  <a:lnTo>
                    <a:pt x="30" y="11"/>
                  </a:lnTo>
                  <a:close/>
                  <a:moveTo>
                    <a:pt x="40" y="0"/>
                  </a:moveTo>
                  <a:lnTo>
                    <a:pt x="47" y="4"/>
                  </a:lnTo>
                  <a:lnTo>
                    <a:pt x="45" y="6"/>
                  </a:lnTo>
                  <a:lnTo>
                    <a:pt x="51" y="11"/>
                  </a:lnTo>
                  <a:lnTo>
                    <a:pt x="56" y="14"/>
                  </a:lnTo>
                  <a:lnTo>
                    <a:pt x="45" y="20"/>
                  </a:lnTo>
                  <a:lnTo>
                    <a:pt x="42" y="18"/>
                  </a:lnTo>
                  <a:lnTo>
                    <a:pt x="38" y="14"/>
                  </a:lnTo>
                  <a:lnTo>
                    <a:pt x="35" y="22"/>
                  </a:lnTo>
                  <a:lnTo>
                    <a:pt x="40" y="25"/>
                  </a:lnTo>
                  <a:lnTo>
                    <a:pt x="44" y="29"/>
                  </a:lnTo>
                  <a:lnTo>
                    <a:pt x="44" y="32"/>
                  </a:lnTo>
                  <a:lnTo>
                    <a:pt x="42" y="37"/>
                  </a:lnTo>
                  <a:lnTo>
                    <a:pt x="42" y="37"/>
                  </a:lnTo>
                  <a:lnTo>
                    <a:pt x="38" y="43"/>
                  </a:lnTo>
                  <a:lnTo>
                    <a:pt x="33" y="45"/>
                  </a:lnTo>
                  <a:lnTo>
                    <a:pt x="26" y="45"/>
                  </a:lnTo>
                  <a:lnTo>
                    <a:pt x="19" y="45"/>
                  </a:lnTo>
                  <a:lnTo>
                    <a:pt x="15" y="50"/>
                  </a:lnTo>
                  <a:lnTo>
                    <a:pt x="10" y="48"/>
                  </a:lnTo>
                  <a:lnTo>
                    <a:pt x="14" y="41"/>
                  </a:lnTo>
                  <a:lnTo>
                    <a:pt x="8" y="39"/>
                  </a:lnTo>
                  <a:lnTo>
                    <a:pt x="5" y="37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10" y="25"/>
                  </a:lnTo>
                  <a:lnTo>
                    <a:pt x="14" y="30"/>
                  </a:lnTo>
                  <a:lnTo>
                    <a:pt x="19" y="34"/>
                  </a:lnTo>
                  <a:lnTo>
                    <a:pt x="22" y="27"/>
                  </a:lnTo>
                  <a:lnTo>
                    <a:pt x="17" y="23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5" y="11"/>
                  </a:lnTo>
                  <a:lnTo>
                    <a:pt x="15" y="11"/>
                  </a:lnTo>
                  <a:lnTo>
                    <a:pt x="19" y="6"/>
                  </a:lnTo>
                  <a:lnTo>
                    <a:pt x="24" y="4"/>
                  </a:lnTo>
                  <a:lnTo>
                    <a:pt x="31" y="2"/>
                  </a:lnTo>
                  <a:lnTo>
                    <a:pt x="38" y="4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82E304"/>
            </a:solidFill>
            <a:ln w="0">
              <a:solidFill>
                <a:srgbClr val="82E30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7536940" y="3532281"/>
            <a:ext cx="2724555" cy="461833"/>
            <a:chOff x="5510213" y="5132388"/>
            <a:chExt cx="1697038" cy="285750"/>
          </a:xfrm>
        </p:grpSpPr>
        <p:sp>
          <p:nvSpPr>
            <p:cNvPr id="102" name="Rectangle 102"/>
            <p:cNvSpPr>
              <a:spLocks noChangeArrowheads="1"/>
            </p:cNvSpPr>
            <p:nvPr/>
          </p:nvSpPr>
          <p:spPr bwMode="auto">
            <a:xfrm>
              <a:off x="5510213" y="5132388"/>
              <a:ext cx="1697038" cy="285750"/>
            </a:xfrm>
            <a:prstGeom prst="rect">
              <a:avLst/>
            </a:prstGeom>
            <a:solidFill>
              <a:srgbClr val="D4E1DE"/>
            </a:solidFill>
            <a:ln w="0">
              <a:solidFill>
                <a:srgbClr val="D4E1DE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103"/>
            <p:cNvSpPr>
              <a:spLocks noChangeArrowheads="1"/>
            </p:cNvSpPr>
            <p:nvPr/>
          </p:nvSpPr>
          <p:spPr bwMode="auto">
            <a:xfrm>
              <a:off x="6870700" y="5132388"/>
              <a:ext cx="336550" cy="285750"/>
            </a:xfrm>
            <a:prstGeom prst="rect">
              <a:avLst/>
            </a:prstGeom>
            <a:solidFill>
              <a:srgbClr val="3EACFF"/>
            </a:solidFill>
            <a:ln w="0">
              <a:solidFill>
                <a:srgbClr val="3EAC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4"/>
            <p:cNvSpPr>
              <a:spLocks noEditPoints="1"/>
            </p:cNvSpPr>
            <p:nvPr/>
          </p:nvSpPr>
          <p:spPr bwMode="auto">
            <a:xfrm>
              <a:off x="6937375" y="5181601"/>
              <a:ext cx="187325" cy="192088"/>
            </a:xfrm>
            <a:custGeom>
              <a:avLst/>
              <a:gdLst>
                <a:gd name="T0" fmla="*/ 46 w 118"/>
                <a:gd name="T1" fmla="*/ 16 h 121"/>
                <a:gd name="T2" fmla="*/ 30 w 118"/>
                <a:gd name="T3" fmla="*/ 22 h 121"/>
                <a:gd name="T4" fmla="*/ 19 w 118"/>
                <a:gd name="T5" fmla="*/ 32 h 121"/>
                <a:gd name="T6" fmla="*/ 16 w 118"/>
                <a:gd name="T7" fmla="*/ 48 h 121"/>
                <a:gd name="T8" fmla="*/ 19 w 118"/>
                <a:gd name="T9" fmla="*/ 62 h 121"/>
                <a:gd name="T10" fmla="*/ 30 w 118"/>
                <a:gd name="T11" fmla="*/ 75 h 121"/>
                <a:gd name="T12" fmla="*/ 46 w 118"/>
                <a:gd name="T13" fmla="*/ 78 h 121"/>
                <a:gd name="T14" fmla="*/ 62 w 118"/>
                <a:gd name="T15" fmla="*/ 75 h 121"/>
                <a:gd name="T16" fmla="*/ 72 w 118"/>
                <a:gd name="T17" fmla="*/ 62 h 121"/>
                <a:gd name="T18" fmla="*/ 76 w 118"/>
                <a:gd name="T19" fmla="*/ 48 h 121"/>
                <a:gd name="T20" fmla="*/ 72 w 118"/>
                <a:gd name="T21" fmla="*/ 32 h 121"/>
                <a:gd name="T22" fmla="*/ 62 w 118"/>
                <a:gd name="T23" fmla="*/ 22 h 121"/>
                <a:gd name="T24" fmla="*/ 46 w 118"/>
                <a:gd name="T25" fmla="*/ 16 h 121"/>
                <a:gd name="T26" fmla="*/ 46 w 118"/>
                <a:gd name="T27" fmla="*/ 0 h 121"/>
                <a:gd name="T28" fmla="*/ 64 w 118"/>
                <a:gd name="T29" fmla="*/ 4 h 121"/>
                <a:gd name="T30" fmla="*/ 79 w 118"/>
                <a:gd name="T31" fmla="*/ 15 h 121"/>
                <a:gd name="T32" fmla="*/ 88 w 118"/>
                <a:gd name="T33" fmla="*/ 27 h 121"/>
                <a:gd name="T34" fmla="*/ 92 w 118"/>
                <a:gd name="T35" fmla="*/ 43 h 121"/>
                <a:gd name="T36" fmla="*/ 92 w 118"/>
                <a:gd name="T37" fmla="*/ 57 h 121"/>
                <a:gd name="T38" fmla="*/ 87 w 118"/>
                <a:gd name="T39" fmla="*/ 71 h 121"/>
                <a:gd name="T40" fmla="*/ 118 w 118"/>
                <a:gd name="T41" fmla="*/ 105 h 121"/>
                <a:gd name="T42" fmla="*/ 104 w 118"/>
                <a:gd name="T43" fmla="*/ 121 h 121"/>
                <a:gd name="T44" fmla="*/ 71 w 118"/>
                <a:gd name="T45" fmla="*/ 87 h 121"/>
                <a:gd name="T46" fmla="*/ 64 w 118"/>
                <a:gd name="T47" fmla="*/ 91 h 121"/>
                <a:gd name="T48" fmla="*/ 55 w 118"/>
                <a:gd name="T49" fmla="*/ 92 h 121"/>
                <a:gd name="T50" fmla="*/ 46 w 118"/>
                <a:gd name="T51" fmla="*/ 94 h 121"/>
                <a:gd name="T52" fmla="*/ 28 w 118"/>
                <a:gd name="T53" fmla="*/ 91 h 121"/>
                <a:gd name="T54" fmla="*/ 14 w 118"/>
                <a:gd name="T55" fmla="*/ 80 h 121"/>
                <a:gd name="T56" fmla="*/ 4 w 118"/>
                <a:gd name="T57" fmla="*/ 64 h 121"/>
                <a:gd name="T58" fmla="*/ 0 w 118"/>
                <a:gd name="T59" fmla="*/ 48 h 121"/>
                <a:gd name="T60" fmla="*/ 4 w 118"/>
                <a:gd name="T61" fmla="*/ 30 h 121"/>
                <a:gd name="T62" fmla="*/ 14 w 118"/>
                <a:gd name="T63" fmla="*/ 15 h 121"/>
                <a:gd name="T64" fmla="*/ 28 w 118"/>
                <a:gd name="T65" fmla="*/ 4 h 121"/>
                <a:gd name="T66" fmla="*/ 46 w 118"/>
                <a:gd name="T6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8" h="121">
                  <a:moveTo>
                    <a:pt x="46" y="16"/>
                  </a:moveTo>
                  <a:lnTo>
                    <a:pt x="30" y="22"/>
                  </a:lnTo>
                  <a:lnTo>
                    <a:pt x="19" y="32"/>
                  </a:lnTo>
                  <a:lnTo>
                    <a:pt x="16" y="48"/>
                  </a:lnTo>
                  <a:lnTo>
                    <a:pt x="19" y="62"/>
                  </a:lnTo>
                  <a:lnTo>
                    <a:pt x="30" y="75"/>
                  </a:lnTo>
                  <a:lnTo>
                    <a:pt x="46" y="78"/>
                  </a:lnTo>
                  <a:lnTo>
                    <a:pt x="62" y="75"/>
                  </a:lnTo>
                  <a:lnTo>
                    <a:pt x="72" y="62"/>
                  </a:lnTo>
                  <a:lnTo>
                    <a:pt x="76" y="48"/>
                  </a:lnTo>
                  <a:lnTo>
                    <a:pt x="72" y="32"/>
                  </a:lnTo>
                  <a:lnTo>
                    <a:pt x="62" y="22"/>
                  </a:lnTo>
                  <a:lnTo>
                    <a:pt x="46" y="16"/>
                  </a:lnTo>
                  <a:close/>
                  <a:moveTo>
                    <a:pt x="46" y="0"/>
                  </a:moveTo>
                  <a:lnTo>
                    <a:pt x="64" y="4"/>
                  </a:lnTo>
                  <a:lnTo>
                    <a:pt x="79" y="15"/>
                  </a:lnTo>
                  <a:lnTo>
                    <a:pt x="88" y="27"/>
                  </a:lnTo>
                  <a:lnTo>
                    <a:pt x="92" y="43"/>
                  </a:lnTo>
                  <a:lnTo>
                    <a:pt x="92" y="57"/>
                  </a:lnTo>
                  <a:lnTo>
                    <a:pt x="87" y="71"/>
                  </a:lnTo>
                  <a:lnTo>
                    <a:pt x="118" y="105"/>
                  </a:lnTo>
                  <a:lnTo>
                    <a:pt x="104" y="121"/>
                  </a:lnTo>
                  <a:lnTo>
                    <a:pt x="71" y="87"/>
                  </a:lnTo>
                  <a:lnTo>
                    <a:pt x="64" y="91"/>
                  </a:lnTo>
                  <a:lnTo>
                    <a:pt x="55" y="92"/>
                  </a:lnTo>
                  <a:lnTo>
                    <a:pt x="46" y="94"/>
                  </a:lnTo>
                  <a:lnTo>
                    <a:pt x="28" y="91"/>
                  </a:lnTo>
                  <a:lnTo>
                    <a:pt x="14" y="80"/>
                  </a:lnTo>
                  <a:lnTo>
                    <a:pt x="4" y="64"/>
                  </a:lnTo>
                  <a:lnTo>
                    <a:pt x="0" y="48"/>
                  </a:lnTo>
                  <a:lnTo>
                    <a:pt x="4" y="30"/>
                  </a:lnTo>
                  <a:lnTo>
                    <a:pt x="14" y="15"/>
                  </a:lnTo>
                  <a:lnTo>
                    <a:pt x="28" y="4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127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2185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roup 235"/>
          <p:cNvGrpSpPr/>
          <p:nvPr/>
        </p:nvGrpSpPr>
        <p:grpSpPr>
          <a:xfrm>
            <a:off x="676276" y="876616"/>
            <a:ext cx="3508375" cy="617538"/>
            <a:chOff x="1860551" y="273050"/>
            <a:chExt cx="3508375" cy="617538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1860551" y="273050"/>
              <a:ext cx="3508375" cy="617538"/>
            </a:xfrm>
            <a:prstGeom prst="rect">
              <a:avLst/>
            </a:prstGeom>
            <a:solidFill>
              <a:srgbClr val="FAE318"/>
            </a:solidFill>
            <a:ln w="0">
              <a:solidFill>
                <a:srgbClr val="FAE31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>
              <a:off x="1970088" y="501650"/>
              <a:ext cx="166688" cy="255588"/>
            </a:xfrm>
            <a:custGeom>
              <a:avLst/>
              <a:gdLst>
                <a:gd name="T0" fmla="*/ 0 w 105"/>
                <a:gd name="T1" fmla="*/ 0 h 161"/>
                <a:gd name="T2" fmla="*/ 99 w 105"/>
                <a:gd name="T3" fmla="*/ 0 h 161"/>
                <a:gd name="T4" fmla="*/ 99 w 105"/>
                <a:gd name="T5" fmla="*/ 18 h 161"/>
                <a:gd name="T6" fmla="*/ 19 w 105"/>
                <a:gd name="T7" fmla="*/ 18 h 161"/>
                <a:gd name="T8" fmla="*/ 19 w 105"/>
                <a:gd name="T9" fmla="*/ 68 h 161"/>
                <a:gd name="T10" fmla="*/ 94 w 105"/>
                <a:gd name="T11" fmla="*/ 68 h 161"/>
                <a:gd name="T12" fmla="*/ 94 w 105"/>
                <a:gd name="T13" fmla="*/ 86 h 161"/>
                <a:gd name="T14" fmla="*/ 19 w 105"/>
                <a:gd name="T15" fmla="*/ 86 h 161"/>
                <a:gd name="T16" fmla="*/ 19 w 105"/>
                <a:gd name="T17" fmla="*/ 144 h 161"/>
                <a:gd name="T18" fmla="*/ 105 w 105"/>
                <a:gd name="T19" fmla="*/ 144 h 161"/>
                <a:gd name="T20" fmla="*/ 105 w 105"/>
                <a:gd name="T21" fmla="*/ 161 h 161"/>
                <a:gd name="T22" fmla="*/ 0 w 105"/>
                <a:gd name="T23" fmla="*/ 161 h 161"/>
                <a:gd name="T24" fmla="*/ 0 w 105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61">
                  <a:moveTo>
                    <a:pt x="0" y="0"/>
                  </a:moveTo>
                  <a:lnTo>
                    <a:pt x="99" y="0"/>
                  </a:lnTo>
                  <a:lnTo>
                    <a:pt x="99" y="18"/>
                  </a:lnTo>
                  <a:lnTo>
                    <a:pt x="19" y="18"/>
                  </a:lnTo>
                  <a:lnTo>
                    <a:pt x="19" y="68"/>
                  </a:lnTo>
                  <a:lnTo>
                    <a:pt x="94" y="68"/>
                  </a:lnTo>
                  <a:lnTo>
                    <a:pt x="94" y="86"/>
                  </a:lnTo>
                  <a:lnTo>
                    <a:pt x="19" y="86"/>
                  </a:lnTo>
                  <a:lnTo>
                    <a:pt x="19" y="144"/>
                  </a:lnTo>
                  <a:lnTo>
                    <a:pt x="105" y="144"/>
                  </a:lnTo>
                  <a:lnTo>
                    <a:pt x="105" y="161"/>
                  </a:lnTo>
                  <a:lnTo>
                    <a:pt x="0" y="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33"/>
            <p:cNvSpPr>
              <a:spLocks noEditPoints="1"/>
            </p:cNvSpPr>
            <p:nvPr/>
          </p:nvSpPr>
          <p:spPr bwMode="auto">
            <a:xfrm>
              <a:off x="2178051" y="501650"/>
              <a:ext cx="222250" cy="255588"/>
            </a:xfrm>
            <a:custGeom>
              <a:avLst/>
              <a:gdLst>
                <a:gd name="T0" fmla="*/ 19 w 140"/>
                <a:gd name="T1" fmla="*/ 18 h 161"/>
                <a:gd name="T2" fmla="*/ 19 w 140"/>
                <a:gd name="T3" fmla="*/ 144 h 161"/>
                <a:gd name="T4" fmla="*/ 56 w 140"/>
                <a:gd name="T5" fmla="*/ 144 h 161"/>
                <a:gd name="T6" fmla="*/ 77 w 140"/>
                <a:gd name="T7" fmla="*/ 142 h 161"/>
                <a:gd name="T8" fmla="*/ 95 w 140"/>
                <a:gd name="T9" fmla="*/ 135 h 161"/>
                <a:gd name="T10" fmla="*/ 109 w 140"/>
                <a:gd name="T11" fmla="*/ 123 h 161"/>
                <a:gd name="T12" fmla="*/ 117 w 140"/>
                <a:gd name="T13" fmla="*/ 103 h 161"/>
                <a:gd name="T14" fmla="*/ 121 w 140"/>
                <a:gd name="T15" fmla="*/ 81 h 161"/>
                <a:gd name="T16" fmla="*/ 117 w 140"/>
                <a:gd name="T17" fmla="*/ 58 h 161"/>
                <a:gd name="T18" fmla="*/ 109 w 140"/>
                <a:gd name="T19" fmla="*/ 40 h 161"/>
                <a:gd name="T20" fmla="*/ 95 w 140"/>
                <a:gd name="T21" fmla="*/ 28 h 161"/>
                <a:gd name="T22" fmla="*/ 77 w 140"/>
                <a:gd name="T23" fmla="*/ 21 h 161"/>
                <a:gd name="T24" fmla="*/ 56 w 140"/>
                <a:gd name="T25" fmla="*/ 18 h 161"/>
                <a:gd name="T26" fmla="*/ 19 w 140"/>
                <a:gd name="T27" fmla="*/ 18 h 161"/>
                <a:gd name="T28" fmla="*/ 0 w 140"/>
                <a:gd name="T29" fmla="*/ 0 h 161"/>
                <a:gd name="T30" fmla="*/ 61 w 140"/>
                <a:gd name="T31" fmla="*/ 0 h 161"/>
                <a:gd name="T32" fmla="*/ 75 w 140"/>
                <a:gd name="T33" fmla="*/ 2 h 161"/>
                <a:gd name="T34" fmla="*/ 91 w 140"/>
                <a:gd name="T35" fmla="*/ 5 h 161"/>
                <a:gd name="T36" fmla="*/ 107 w 140"/>
                <a:gd name="T37" fmla="*/ 14 h 161"/>
                <a:gd name="T38" fmla="*/ 119 w 140"/>
                <a:gd name="T39" fmla="*/ 25 h 161"/>
                <a:gd name="T40" fmla="*/ 131 w 140"/>
                <a:gd name="T41" fmla="*/ 39 h 161"/>
                <a:gd name="T42" fmla="*/ 138 w 140"/>
                <a:gd name="T43" fmla="*/ 58 h 161"/>
                <a:gd name="T44" fmla="*/ 140 w 140"/>
                <a:gd name="T45" fmla="*/ 81 h 161"/>
                <a:gd name="T46" fmla="*/ 138 w 140"/>
                <a:gd name="T47" fmla="*/ 103 h 161"/>
                <a:gd name="T48" fmla="*/ 131 w 140"/>
                <a:gd name="T49" fmla="*/ 123 h 161"/>
                <a:gd name="T50" fmla="*/ 119 w 140"/>
                <a:gd name="T51" fmla="*/ 137 h 161"/>
                <a:gd name="T52" fmla="*/ 107 w 140"/>
                <a:gd name="T53" fmla="*/ 149 h 161"/>
                <a:gd name="T54" fmla="*/ 91 w 140"/>
                <a:gd name="T55" fmla="*/ 156 h 161"/>
                <a:gd name="T56" fmla="*/ 75 w 140"/>
                <a:gd name="T57" fmla="*/ 160 h 161"/>
                <a:gd name="T58" fmla="*/ 61 w 140"/>
                <a:gd name="T59" fmla="*/ 161 h 161"/>
                <a:gd name="T60" fmla="*/ 0 w 140"/>
                <a:gd name="T61" fmla="*/ 161 h 161"/>
                <a:gd name="T62" fmla="*/ 0 w 140"/>
                <a:gd name="T63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0" h="161">
                  <a:moveTo>
                    <a:pt x="19" y="18"/>
                  </a:moveTo>
                  <a:lnTo>
                    <a:pt x="19" y="144"/>
                  </a:lnTo>
                  <a:lnTo>
                    <a:pt x="56" y="144"/>
                  </a:lnTo>
                  <a:lnTo>
                    <a:pt x="77" y="142"/>
                  </a:lnTo>
                  <a:lnTo>
                    <a:pt x="95" y="135"/>
                  </a:lnTo>
                  <a:lnTo>
                    <a:pt x="109" y="123"/>
                  </a:lnTo>
                  <a:lnTo>
                    <a:pt x="117" y="103"/>
                  </a:lnTo>
                  <a:lnTo>
                    <a:pt x="121" y="81"/>
                  </a:lnTo>
                  <a:lnTo>
                    <a:pt x="117" y="58"/>
                  </a:lnTo>
                  <a:lnTo>
                    <a:pt x="109" y="40"/>
                  </a:lnTo>
                  <a:lnTo>
                    <a:pt x="95" y="28"/>
                  </a:lnTo>
                  <a:lnTo>
                    <a:pt x="77" y="21"/>
                  </a:lnTo>
                  <a:lnTo>
                    <a:pt x="56" y="18"/>
                  </a:lnTo>
                  <a:lnTo>
                    <a:pt x="19" y="18"/>
                  </a:lnTo>
                  <a:close/>
                  <a:moveTo>
                    <a:pt x="0" y="0"/>
                  </a:moveTo>
                  <a:lnTo>
                    <a:pt x="61" y="0"/>
                  </a:lnTo>
                  <a:lnTo>
                    <a:pt x="75" y="2"/>
                  </a:lnTo>
                  <a:lnTo>
                    <a:pt x="91" y="5"/>
                  </a:lnTo>
                  <a:lnTo>
                    <a:pt x="107" y="14"/>
                  </a:lnTo>
                  <a:lnTo>
                    <a:pt x="119" y="25"/>
                  </a:lnTo>
                  <a:lnTo>
                    <a:pt x="131" y="39"/>
                  </a:lnTo>
                  <a:lnTo>
                    <a:pt x="138" y="58"/>
                  </a:lnTo>
                  <a:lnTo>
                    <a:pt x="140" y="81"/>
                  </a:lnTo>
                  <a:lnTo>
                    <a:pt x="138" y="103"/>
                  </a:lnTo>
                  <a:lnTo>
                    <a:pt x="131" y="123"/>
                  </a:lnTo>
                  <a:lnTo>
                    <a:pt x="119" y="137"/>
                  </a:lnTo>
                  <a:lnTo>
                    <a:pt x="107" y="149"/>
                  </a:lnTo>
                  <a:lnTo>
                    <a:pt x="91" y="156"/>
                  </a:lnTo>
                  <a:lnTo>
                    <a:pt x="75" y="160"/>
                  </a:lnTo>
                  <a:lnTo>
                    <a:pt x="61" y="161"/>
                  </a:lnTo>
                  <a:lnTo>
                    <a:pt x="0" y="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>
              <a:off x="2447926" y="501650"/>
              <a:ext cx="195263" cy="261938"/>
            </a:xfrm>
            <a:custGeom>
              <a:avLst/>
              <a:gdLst>
                <a:gd name="T0" fmla="*/ 0 w 123"/>
                <a:gd name="T1" fmla="*/ 0 h 165"/>
                <a:gd name="T2" fmla="*/ 19 w 123"/>
                <a:gd name="T3" fmla="*/ 0 h 165"/>
                <a:gd name="T4" fmla="*/ 19 w 123"/>
                <a:gd name="T5" fmla="*/ 96 h 165"/>
                <a:gd name="T6" fmla="*/ 21 w 123"/>
                <a:gd name="T7" fmla="*/ 112 h 165"/>
                <a:gd name="T8" fmla="*/ 24 w 123"/>
                <a:gd name="T9" fmla="*/ 126 h 165"/>
                <a:gd name="T10" fmla="*/ 33 w 123"/>
                <a:gd name="T11" fmla="*/ 137 h 165"/>
                <a:gd name="T12" fmla="*/ 45 w 123"/>
                <a:gd name="T13" fmla="*/ 146 h 165"/>
                <a:gd name="T14" fmla="*/ 61 w 123"/>
                <a:gd name="T15" fmla="*/ 147 h 165"/>
                <a:gd name="T16" fmla="*/ 79 w 123"/>
                <a:gd name="T17" fmla="*/ 146 h 165"/>
                <a:gd name="T18" fmla="*/ 89 w 123"/>
                <a:gd name="T19" fmla="*/ 137 h 165"/>
                <a:gd name="T20" fmla="*/ 98 w 123"/>
                <a:gd name="T21" fmla="*/ 126 h 165"/>
                <a:gd name="T22" fmla="*/ 102 w 123"/>
                <a:gd name="T23" fmla="*/ 112 h 165"/>
                <a:gd name="T24" fmla="*/ 103 w 123"/>
                <a:gd name="T25" fmla="*/ 96 h 165"/>
                <a:gd name="T26" fmla="*/ 103 w 123"/>
                <a:gd name="T27" fmla="*/ 0 h 165"/>
                <a:gd name="T28" fmla="*/ 123 w 123"/>
                <a:gd name="T29" fmla="*/ 0 h 165"/>
                <a:gd name="T30" fmla="*/ 123 w 123"/>
                <a:gd name="T31" fmla="*/ 100 h 165"/>
                <a:gd name="T32" fmla="*/ 121 w 123"/>
                <a:gd name="T33" fmla="*/ 117 h 165"/>
                <a:gd name="T34" fmla="*/ 116 w 123"/>
                <a:gd name="T35" fmla="*/ 133 h 165"/>
                <a:gd name="T36" fmla="*/ 109 w 123"/>
                <a:gd name="T37" fmla="*/ 146 h 165"/>
                <a:gd name="T38" fmla="*/ 96 w 123"/>
                <a:gd name="T39" fmla="*/ 156 h 165"/>
                <a:gd name="T40" fmla="*/ 82 w 123"/>
                <a:gd name="T41" fmla="*/ 163 h 165"/>
                <a:gd name="T42" fmla="*/ 61 w 123"/>
                <a:gd name="T43" fmla="*/ 165 h 165"/>
                <a:gd name="T44" fmla="*/ 42 w 123"/>
                <a:gd name="T45" fmla="*/ 163 h 165"/>
                <a:gd name="T46" fmla="*/ 26 w 123"/>
                <a:gd name="T47" fmla="*/ 156 h 165"/>
                <a:gd name="T48" fmla="*/ 14 w 123"/>
                <a:gd name="T49" fmla="*/ 146 h 165"/>
                <a:gd name="T50" fmla="*/ 7 w 123"/>
                <a:gd name="T51" fmla="*/ 133 h 165"/>
                <a:gd name="T52" fmla="*/ 2 w 123"/>
                <a:gd name="T53" fmla="*/ 117 h 165"/>
                <a:gd name="T54" fmla="*/ 0 w 123"/>
                <a:gd name="T55" fmla="*/ 100 h 165"/>
                <a:gd name="T56" fmla="*/ 0 w 123"/>
                <a:gd name="T5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3" h="165">
                  <a:moveTo>
                    <a:pt x="0" y="0"/>
                  </a:moveTo>
                  <a:lnTo>
                    <a:pt x="19" y="0"/>
                  </a:lnTo>
                  <a:lnTo>
                    <a:pt x="19" y="96"/>
                  </a:lnTo>
                  <a:lnTo>
                    <a:pt x="21" y="112"/>
                  </a:lnTo>
                  <a:lnTo>
                    <a:pt x="24" y="126"/>
                  </a:lnTo>
                  <a:lnTo>
                    <a:pt x="33" y="137"/>
                  </a:lnTo>
                  <a:lnTo>
                    <a:pt x="45" y="146"/>
                  </a:lnTo>
                  <a:lnTo>
                    <a:pt x="61" y="147"/>
                  </a:lnTo>
                  <a:lnTo>
                    <a:pt x="79" y="146"/>
                  </a:lnTo>
                  <a:lnTo>
                    <a:pt x="89" y="137"/>
                  </a:lnTo>
                  <a:lnTo>
                    <a:pt x="98" y="126"/>
                  </a:lnTo>
                  <a:lnTo>
                    <a:pt x="102" y="112"/>
                  </a:lnTo>
                  <a:lnTo>
                    <a:pt x="103" y="96"/>
                  </a:lnTo>
                  <a:lnTo>
                    <a:pt x="103" y="0"/>
                  </a:lnTo>
                  <a:lnTo>
                    <a:pt x="123" y="0"/>
                  </a:lnTo>
                  <a:lnTo>
                    <a:pt x="123" y="100"/>
                  </a:lnTo>
                  <a:lnTo>
                    <a:pt x="121" y="117"/>
                  </a:lnTo>
                  <a:lnTo>
                    <a:pt x="116" y="133"/>
                  </a:lnTo>
                  <a:lnTo>
                    <a:pt x="109" y="146"/>
                  </a:lnTo>
                  <a:lnTo>
                    <a:pt x="96" y="156"/>
                  </a:lnTo>
                  <a:lnTo>
                    <a:pt x="82" y="163"/>
                  </a:lnTo>
                  <a:lnTo>
                    <a:pt x="61" y="165"/>
                  </a:lnTo>
                  <a:lnTo>
                    <a:pt x="42" y="163"/>
                  </a:lnTo>
                  <a:lnTo>
                    <a:pt x="26" y="156"/>
                  </a:lnTo>
                  <a:lnTo>
                    <a:pt x="14" y="146"/>
                  </a:lnTo>
                  <a:lnTo>
                    <a:pt x="7" y="133"/>
                  </a:lnTo>
                  <a:lnTo>
                    <a:pt x="2" y="117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2689226" y="495300"/>
              <a:ext cx="225425" cy="268288"/>
            </a:xfrm>
            <a:custGeom>
              <a:avLst/>
              <a:gdLst>
                <a:gd name="T0" fmla="*/ 83 w 142"/>
                <a:gd name="T1" fmla="*/ 0 h 169"/>
                <a:gd name="T2" fmla="*/ 104 w 142"/>
                <a:gd name="T3" fmla="*/ 2 h 169"/>
                <a:gd name="T4" fmla="*/ 123 w 142"/>
                <a:gd name="T5" fmla="*/ 11 h 169"/>
                <a:gd name="T6" fmla="*/ 139 w 142"/>
                <a:gd name="T7" fmla="*/ 25 h 169"/>
                <a:gd name="T8" fmla="*/ 123 w 142"/>
                <a:gd name="T9" fmla="*/ 37 h 169"/>
                <a:gd name="T10" fmla="*/ 111 w 142"/>
                <a:gd name="T11" fmla="*/ 27 h 169"/>
                <a:gd name="T12" fmla="*/ 97 w 142"/>
                <a:gd name="T13" fmla="*/ 20 h 169"/>
                <a:gd name="T14" fmla="*/ 83 w 142"/>
                <a:gd name="T15" fmla="*/ 18 h 169"/>
                <a:gd name="T16" fmla="*/ 62 w 142"/>
                <a:gd name="T17" fmla="*/ 22 h 169"/>
                <a:gd name="T18" fmla="*/ 44 w 142"/>
                <a:gd name="T19" fmla="*/ 32 h 169"/>
                <a:gd name="T20" fmla="*/ 32 w 142"/>
                <a:gd name="T21" fmla="*/ 46 h 169"/>
                <a:gd name="T22" fmla="*/ 23 w 142"/>
                <a:gd name="T23" fmla="*/ 64 h 169"/>
                <a:gd name="T24" fmla="*/ 21 w 142"/>
                <a:gd name="T25" fmla="*/ 85 h 169"/>
                <a:gd name="T26" fmla="*/ 23 w 142"/>
                <a:gd name="T27" fmla="*/ 106 h 169"/>
                <a:gd name="T28" fmla="*/ 32 w 142"/>
                <a:gd name="T29" fmla="*/ 125 h 169"/>
                <a:gd name="T30" fmla="*/ 44 w 142"/>
                <a:gd name="T31" fmla="*/ 139 h 169"/>
                <a:gd name="T32" fmla="*/ 62 w 142"/>
                <a:gd name="T33" fmla="*/ 148 h 169"/>
                <a:gd name="T34" fmla="*/ 83 w 142"/>
                <a:gd name="T35" fmla="*/ 151 h 169"/>
                <a:gd name="T36" fmla="*/ 100 w 142"/>
                <a:gd name="T37" fmla="*/ 150 h 169"/>
                <a:gd name="T38" fmla="*/ 116 w 142"/>
                <a:gd name="T39" fmla="*/ 141 h 169"/>
                <a:gd name="T40" fmla="*/ 128 w 142"/>
                <a:gd name="T41" fmla="*/ 128 h 169"/>
                <a:gd name="T42" fmla="*/ 142 w 142"/>
                <a:gd name="T43" fmla="*/ 141 h 169"/>
                <a:gd name="T44" fmla="*/ 127 w 142"/>
                <a:gd name="T45" fmla="*/ 157 h 169"/>
                <a:gd name="T46" fmla="*/ 105 w 142"/>
                <a:gd name="T47" fmla="*/ 167 h 169"/>
                <a:gd name="T48" fmla="*/ 83 w 142"/>
                <a:gd name="T49" fmla="*/ 169 h 169"/>
                <a:gd name="T50" fmla="*/ 56 w 142"/>
                <a:gd name="T51" fmla="*/ 165 h 169"/>
                <a:gd name="T52" fmla="*/ 34 w 142"/>
                <a:gd name="T53" fmla="*/ 153 h 169"/>
                <a:gd name="T54" fmla="*/ 16 w 142"/>
                <a:gd name="T55" fmla="*/ 135 h 169"/>
                <a:gd name="T56" fmla="*/ 4 w 142"/>
                <a:gd name="T57" fmla="*/ 113 h 169"/>
                <a:gd name="T58" fmla="*/ 0 w 142"/>
                <a:gd name="T59" fmla="*/ 85 h 169"/>
                <a:gd name="T60" fmla="*/ 4 w 142"/>
                <a:gd name="T61" fmla="*/ 58 h 169"/>
                <a:gd name="T62" fmla="*/ 16 w 142"/>
                <a:gd name="T63" fmla="*/ 34 h 169"/>
                <a:gd name="T64" fmla="*/ 32 w 142"/>
                <a:gd name="T65" fmla="*/ 16 h 169"/>
                <a:gd name="T66" fmla="*/ 55 w 142"/>
                <a:gd name="T67" fmla="*/ 4 h 169"/>
                <a:gd name="T68" fmla="*/ 83 w 142"/>
                <a:gd name="T6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" h="169">
                  <a:moveTo>
                    <a:pt x="83" y="0"/>
                  </a:moveTo>
                  <a:lnTo>
                    <a:pt x="104" y="2"/>
                  </a:lnTo>
                  <a:lnTo>
                    <a:pt x="123" y="11"/>
                  </a:lnTo>
                  <a:lnTo>
                    <a:pt x="139" y="25"/>
                  </a:lnTo>
                  <a:lnTo>
                    <a:pt x="123" y="37"/>
                  </a:lnTo>
                  <a:lnTo>
                    <a:pt x="111" y="27"/>
                  </a:lnTo>
                  <a:lnTo>
                    <a:pt x="97" y="20"/>
                  </a:lnTo>
                  <a:lnTo>
                    <a:pt x="83" y="18"/>
                  </a:lnTo>
                  <a:lnTo>
                    <a:pt x="62" y="22"/>
                  </a:lnTo>
                  <a:lnTo>
                    <a:pt x="44" y="32"/>
                  </a:lnTo>
                  <a:lnTo>
                    <a:pt x="32" y="46"/>
                  </a:lnTo>
                  <a:lnTo>
                    <a:pt x="23" y="64"/>
                  </a:lnTo>
                  <a:lnTo>
                    <a:pt x="21" y="85"/>
                  </a:lnTo>
                  <a:lnTo>
                    <a:pt x="23" y="106"/>
                  </a:lnTo>
                  <a:lnTo>
                    <a:pt x="32" y="125"/>
                  </a:lnTo>
                  <a:lnTo>
                    <a:pt x="44" y="139"/>
                  </a:lnTo>
                  <a:lnTo>
                    <a:pt x="62" y="148"/>
                  </a:lnTo>
                  <a:lnTo>
                    <a:pt x="83" y="151"/>
                  </a:lnTo>
                  <a:lnTo>
                    <a:pt x="100" y="150"/>
                  </a:lnTo>
                  <a:lnTo>
                    <a:pt x="116" y="141"/>
                  </a:lnTo>
                  <a:lnTo>
                    <a:pt x="128" y="128"/>
                  </a:lnTo>
                  <a:lnTo>
                    <a:pt x="142" y="141"/>
                  </a:lnTo>
                  <a:lnTo>
                    <a:pt x="127" y="157"/>
                  </a:lnTo>
                  <a:lnTo>
                    <a:pt x="105" y="167"/>
                  </a:lnTo>
                  <a:lnTo>
                    <a:pt x="83" y="169"/>
                  </a:lnTo>
                  <a:lnTo>
                    <a:pt x="56" y="165"/>
                  </a:lnTo>
                  <a:lnTo>
                    <a:pt x="34" y="153"/>
                  </a:lnTo>
                  <a:lnTo>
                    <a:pt x="16" y="135"/>
                  </a:lnTo>
                  <a:lnTo>
                    <a:pt x="4" y="113"/>
                  </a:lnTo>
                  <a:lnTo>
                    <a:pt x="0" y="85"/>
                  </a:lnTo>
                  <a:lnTo>
                    <a:pt x="4" y="58"/>
                  </a:lnTo>
                  <a:lnTo>
                    <a:pt x="16" y="34"/>
                  </a:lnTo>
                  <a:lnTo>
                    <a:pt x="32" y="16"/>
                  </a:lnTo>
                  <a:lnTo>
                    <a:pt x="55" y="4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6"/>
            <p:cNvSpPr>
              <a:spLocks noEditPoints="1"/>
            </p:cNvSpPr>
            <p:nvPr/>
          </p:nvSpPr>
          <p:spPr bwMode="auto">
            <a:xfrm>
              <a:off x="2928938" y="501650"/>
              <a:ext cx="250825" cy="255588"/>
            </a:xfrm>
            <a:custGeom>
              <a:avLst/>
              <a:gdLst>
                <a:gd name="T0" fmla="*/ 79 w 158"/>
                <a:gd name="T1" fmla="*/ 25 h 161"/>
                <a:gd name="T2" fmla="*/ 46 w 158"/>
                <a:gd name="T3" fmla="*/ 103 h 161"/>
                <a:gd name="T4" fmla="*/ 112 w 158"/>
                <a:gd name="T5" fmla="*/ 103 h 161"/>
                <a:gd name="T6" fmla="*/ 79 w 158"/>
                <a:gd name="T7" fmla="*/ 25 h 161"/>
                <a:gd name="T8" fmla="*/ 79 w 158"/>
                <a:gd name="T9" fmla="*/ 25 h 161"/>
                <a:gd name="T10" fmla="*/ 72 w 158"/>
                <a:gd name="T11" fmla="*/ 0 h 161"/>
                <a:gd name="T12" fmla="*/ 89 w 158"/>
                <a:gd name="T13" fmla="*/ 0 h 161"/>
                <a:gd name="T14" fmla="*/ 158 w 158"/>
                <a:gd name="T15" fmla="*/ 161 h 161"/>
                <a:gd name="T16" fmla="*/ 135 w 158"/>
                <a:gd name="T17" fmla="*/ 161 h 161"/>
                <a:gd name="T18" fmla="*/ 119 w 158"/>
                <a:gd name="T19" fmla="*/ 121 h 161"/>
                <a:gd name="T20" fmla="*/ 39 w 158"/>
                <a:gd name="T21" fmla="*/ 121 h 161"/>
                <a:gd name="T22" fmla="*/ 21 w 158"/>
                <a:gd name="T23" fmla="*/ 161 h 161"/>
                <a:gd name="T24" fmla="*/ 0 w 158"/>
                <a:gd name="T25" fmla="*/ 161 h 161"/>
                <a:gd name="T26" fmla="*/ 72 w 158"/>
                <a:gd name="T27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8" h="161">
                  <a:moveTo>
                    <a:pt x="79" y="25"/>
                  </a:moveTo>
                  <a:lnTo>
                    <a:pt x="46" y="103"/>
                  </a:lnTo>
                  <a:lnTo>
                    <a:pt x="112" y="103"/>
                  </a:lnTo>
                  <a:lnTo>
                    <a:pt x="79" y="25"/>
                  </a:lnTo>
                  <a:lnTo>
                    <a:pt x="79" y="25"/>
                  </a:lnTo>
                  <a:close/>
                  <a:moveTo>
                    <a:pt x="72" y="0"/>
                  </a:moveTo>
                  <a:lnTo>
                    <a:pt x="89" y="0"/>
                  </a:lnTo>
                  <a:lnTo>
                    <a:pt x="158" y="161"/>
                  </a:lnTo>
                  <a:lnTo>
                    <a:pt x="135" y="161"/>
                  </a:lnTo>
                  <a:lnTo>
                    <a:pt x="119" y="121"/>
                  </a:lnTo>
                  <a:lnTo>
                    <a:pt x="39" y="121"/>
                  </a:lnTo>
                  <a:lnTo>
                    <a:pt x="21" y="161"/>
                  </a:lnTo>
                  <a:lnTo>
                    <a:pt x="0" y="161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7"/>
            <p:cNvSpPr>
              <a:spLocks/>
            </p:cNvSpPr>
            <p:nvPr/>
          </p:nvSpPr>
          <p:spPr bwMode="auto">
            <a:xfrm>
              <a:off x="3151188" y="501650"/>
              <a:ext cx="200025" cy="255588"/>
            </a:xfrm>
            <a:custGeom>
              <a:avLst/>
              <a:gdLst>
                <a:gd name="T0" fmla="*/ 0 w 126"/>
                <a:gd name="T1" fmla="*/ 0 h 161"/>
                <a:gd name="T2" fmla="*/ 126 w 126"/>
                <a:gd name="T3" fmla="*/ 0 h 161"/>
                <a:gd name="T4" fmla="*/ 126 w 126"/>
                <a:gd name="T5" fmla="*/ 18 h 161"/>
                <a:gd name="T6" fmla="*/ 72 w 126"/>
                <a:gd name="T7" fmla="*/ 18 h 161"/>
                <a:gd name="T8" fmla="*/ 72 w 126"/>
                <a:gd name="T9" fmla="*/ 161 h 161"/>
                <a:gd name="T10" fmla="*/ 55 w 126"/>
                <a:gd name="T11" fmla="*/ 161 h 161"/>
                <a:gd name="T12" fmla="*/ 55 w 126"/>
                <a:gd name="T13" fmla="*/ 18 h 161"/>
                <a:gd name="T14" fmla="*/ 0 w 126"/>
                <a:gd name="T15" fmla="*/ 18 h 161"/>
                <a:gd name="T16" fmla="*/ 0 w 126"/>
                <a:gd name="T17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" h="161">
                  <a:moveTo>
                    <a:pt x="0" y="0"/>
                  </a:moveTo>
                  <a:lnTo>
                    <a:pt x="126" y="0"/>
                  </a:lnTo>
                  <a:lnTo>
                    <a:pt x="126" y="18"/>
                  </a:lnTo>
                  <a:lnTo>
                    <a:pt x="72" y="18"/>
                  </a:lnTo>
                  <a:lnTo>
                    <a:pt x="72" y="161"/>
                  </a:lnTo>
                  <a:lnTo>
                    <a:pt x="55" y="161"/>
                  </a:lnTo>
                  <a:lnTo>
                    <a:pt x="55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38"/>
            <p:cNvSpPr>
              <a:spLocks noChangeArrowheads="1"/>
            </p:cNvSpPr>
            <p:nvPr/>
          </p:nvSpPr>
          <p:spPr bwMode="auto">
            <a:xfrm>
              <a:off x="3387726" y="501650"/>
              <a:ext cx="30163" cy="25558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9"/>
            <p:cNvSpPr>
              <a:spLocks noEditPoints="1"/>
            </p:cNvSpPr>
            <p:nvPr/>
          </p:nvSpPr>
          <p:spPr bwMode="auto">
            <a:xfrm>
              <a:off x="3465513" y="495300"/>
              <a:ext cx="266700" cy="268288"/>
            </a:xfrm>
            <a:custGeom>
              <a:avLst/>
              <a:gdLst>
                <a:gd name="T0" fmla="*/ 84 w 168"/>
                <a:gd name="T1" fmla="*/ 18 h 169"/>
                <a:gd name="T2" fmla="*/ 63 w 168"/>
                <a:gd name="T3" fmla="*/ 22 h 169"/>
                <a:gd name="T4" fmla="*/ 46 w 168"/>
                <a:gd name="T5" fmla="*/ 30 h 169"/>
                <a:gd name="T6" fmla="*/ 32 w 168"/>
                <a:gd name="T7" fmla="*/ 44 h 169"/>
                <a:gd name="T8" fmla="*/ 23 w 168"/>
                <a:gd name="T9" fmla="*/ 64 h 169"/>
                <a:gd name="T10" fmla="*/ 21 w 168"/>
                <a:gd name="T11" fmla="*/ 85 h 169"/>
                <a:gd name="T12" fmla="*/ 23 w 168"/>
                <a:gd name="T13" fmla="*/ 106 h 169"/>
                <a:gd name="T14" fmla="*/ 32 w 168"/>
                <a:gd name="T15" fmla="*/ 125 h 169"/>
                <a:gd name="T16" fmla="*/ 46 w 168"/>
                <a:gd name="T17" fmla="*/ 139 h 169"/>
                <a:gd name="T18" fmla="*/ 63 w 168"/>
                <a:gd name="T19" fmla="*/ 148 h 169"/>
                <a:gd name="T20" fmla="*/ 84 w 168"/>
                <a:gd name="T21" fmla="*/ 151 h 169"/>
                <a:gd name="T22" fmla="*/ 105 w 168"/>
                <a:gd name="T23" fmla="*/ 148 h 169"/>
                <a:gd name="T24" fmla="*/ 123 w 168"/>
                <a:gd name="T25" fmla="*/ 139 h 169"/>
                <a:gd name="T26" fmla="*/ 137 w 168"/>
                <a:gd name="T27" fmla="*/ 125 h 169"/>
                <a:gd name="T28" fmla="*/ 146 w 168"/>
                <a:gd name="T29" fmla="*/ 106 h 169"/>
                <a:gd name="T30" fmla="*/ 147 w 168"/>
                <a:gd name="T31" fmla="*/ 85 h 169"/>
                <a:gd name="T32" fmla="*/ 146 w 168"/>
                <a:gd name="T33" fmla="*/ 64 h 169"/>
                <a:gd name="T34" fmla="*/ 137 w 168"/>
                <a:gd name="T35" fmla="*/ 44 h 169"/>
                <a:gd name="T36" fmla="*/ 123 w 168"/>
                <a:gd name="T37" fmla="*/ 30 h 169"/>
                <a:gd name="T38" fmla="*/ 105 w 168"/>
                <a:gd name="T39" fmla="*/ 22 h 169"/>
                <a:gd name="T40" fmla="*/ 84 w 168"/>
                <a:gd name="T41" fmla="*/ 18 h 169"/>
                <a:gd name="T42" fmla="*/ 84 w 168"/>
                <a:gd name="T43" fmla="*/ 0 h 169"/>
                <a:gd name="T44" fmla="*/ 112 w 168"/>
                <a:gd name="T45" fmla="*/ 4 h 169"/>
                <a:gd name="T46" fmla="*/ 135 w 168"/>
                <a:gd name="T47" fmla="*/ 16 h 169"/>
                <a:gd name="T48" fmla="*/ 153 w 168"/>
                <a:gd name="T49" fmla="*/ 34 h 169"/>
                <a:gd name="T50" fmla="*/ 165 w 168"/>
                <a:gd name="T51" fmla="*/ 57 h 169"/>
                <a:gd name="T52" fmla="*/ 168 w 168"/>
                <a:gd name="T53" fmla="*/ 85 h 169"/>
                <a:gd name="T54" fmla="*/ 165 w 168"/>
                <a:gd name="T55" fmla="*/ 113 h 169"/>
                <a:gd name="T56" fmla="*/ 153 w 168"/>
                <a:gd name="T57" fmla="*/ 135 h 169"/>
                <a:gd name="T58" fmla="*/ 135 w 168"/>
                <a:gd name="T59" fmla="*/ 153 h 169"/>
                <a:gd name="T60" fmla="*/ 112 w 168"/>
                <a:gd name="T61" fmla="*/ 165 h 169"/>
                <a:gd name="T62" fmla="*/ 84 w 168"/>
                <a:gd name="T63" fmla="*/ 169 h 169"/>
                <a:gd name="T64" fmla="*/ 56 w 168"/>
                <a:gd name="T65" fmla="*/ 165 h 169"/>
                <a:gd name="T66" fmla="*/ 33 w 168"/>
                <a:gd name="T67" fmla="*/ 153 h 169"/>
                <a:gd name="T68" fmla="*/ 16 w 168"/>
                <a:gd name="T69" fmla="*/ 135 h 169"/>
                <a:gd name="T70" fmla="*/ 4 w 168"/>
                <a:gd name="T71" fmla="*/ 113 h 169"/>
                <a:gd name="T72" fmla="*/ 0 w 168"/>
                <a:gd name="T73" fmla="*/ 85 h 169"/>
                <a:gd name="T74" fmla="*/ 4 w 168"/>
                <a:gd name="T75" fmla="*/ 57 h 169"/>
                <a:gd name="T76" fmla="*/ 16 w 168"/>
                <a:gd name="T77" fmla="*/ 34 h 169"/>
                <a:gd name="T78" fmla="*/ 33 w 168"/>
                <a:gd name="T79" fmla="*/ 16 h 169"/>
                <a:gd name="T80" fmla="*/ 56 w 168"/>
                <a:gd name="T81" fmla="*/ 4 h 169"/>
                <a:gd name="T82" fmla="*/ 84 w 168"/>
                <a:gd name="T83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8" h="169">
                  <a:moveTo>
                    <a:pt x="84" y="18"/>
                  </a:moveTo>
                  <a:lnTo>
                    <a:pt x="63" y="22"/>
                  </a:lnTo>
                  <a:lnTo>
                    <a:pt x="46" y="30"/>
                  </a:lnTo>
                  <a:lnTo>
                    <a:pt x="32" y="44"/>
                  </a:lnTo>
                  <a:lnTo>
                    <a:pt x="23" y="64"/>
                  </a:lnTo>
                  <a:lnTo>
                    <a:pt x="21" y="85"/>
                  </a:lnTo>
                  <a:lnTo>
                    <a:pt x="23" y="106"/>
                  </a:lnTo>
                  <a:lnTo>
                    <a:pt x="32" y="125"/>
                  </a:lnTo>
                  <a:lnTo>
                    <a:pt x="46" y="139"/>
                  </a:lnTo>
                  <a:lnTo>
                    <a:pt x="63" y="148"/>
                  </a:lnTo>
                  <a:lnTo>
                    <a:pt x="84" y="151"/>
                  </a:lnTo>
                  <a:lnTo>
                    <a:pt x="105" y="148"/>
                  </a:lnTo>
                  <a:lnTo>
                    <a:pt x="123" y="139"/>
                  </a:lnTo>
                  <a:lnTo>
                    <a:pt x="137" y="125"/>
                  </a:lnTo>
                  <a:lnTo>
                    <a:pt x="146" y="106"/>
                  </a:lnTo>
                  <a:lnTo>
                    <a:pt x="147" y="85"/>
                  </a:lnTo>
                  <a:lnTo>
                    <a:pt x="146" y="64"/>
                  </a:lnTo>
                  <a:lnTo>
                    <a:pt x="137" y="44"/>
                  </a:lnTo>
                  <a:lnTo>
                    <a:pt x="123" y="30"/>
                  </a:lnTo>
                  <a:lnTo>
                    <a:pt x="105" y="22"/>
                  </a:lnTo>
                  <a:lnTo>
                    <a:pt x="84" y="18"/>
                  </a:lnTo>
                  <a:close/>
                  <a:moveTo>
                    <a:pt x="84" y="0"/>
                  </a:moveTo>
                  <a:lnTo>
                    <a:pt x="112" y="4"/>
                  </a:lnTo>
                  <a:lnTo>
                    <a:pt x="135" y="16"/>
                  </a:lnTo>
                  <a:lnTo>
                    <a:pt x="153" y="34"/>
                  </a:lnTo>
                  <a:lnTo>
                    <a:pt x="165" y="57"/>
                  </a:lnTo>
                  <a:lnTo>
                    <a:pt x="168" y="85"/>
                  </a:lnTo>
                  <a:lnTo>
                    <a:pt x="165" y="113"/>
                  </a:lnTo>
                  <a:lnTo>
                    <a:pt x="153" y="135"/>
                  </a:lnTo>
                  <a:lnTo>
                    <a:pt x="135" y="153"/>
                  </a:lnTo>
                  <a:lnTo>
                    <a:pt x="112" y="165"/>
                  </a:lnTo>
                  <a:lnTo>
                    <a:pt x="84" y="169"/>
                  </a:lnTo>
                  <a:lnTo>
                    <a:pt x="56" y="165"/>
                  </a:lnTo>
                  <a:lnTo>
                    <a:pt x="33" y="153"/>
                  </a:lnTo>
                  <a:lnTo>
                    <a:pt x="16" y="135"/>
                  </a:lnTo>
                  <a:lnTo>
                    <a:pt x="4" y="113"/>
                  </a:lnTo>
                  <a:lnTo>
                    <a:pt x="0" y="85"/>
                  </a:lnTo>
                  <a:lnTo>
                    <a:pt x="4" y="57"/>
                  </a:lnTo>
                  <a:lnTo>
                    <a:pt x="16" y="34"/>
                  </a:lnTo>
                  <a:lnTo>
                    <a:pt x="33" y="16"/>
                  </a:lnTo>
                  <a:lnTo>
                    <a:pt x="56" y="4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0"/>
            <p:cNvSpPr>
              <a:spLocks/>
            </p:cNvSpPr>
            <p:nvPr/>
          </p:nvSpPr>
          <p:spPr bwMode="auto">
            <a:xfrm>
              <a:off x="3783013" y="501650"/>
              <a:ext cx="217488" cy="255588"/>
            </a:xfrm>
            <a:custGeom>
              <a:avLst/>
              <a:gdLst>
                <a:gd name="T0" fmla="*/ 0 w 137"/>
                <a:gd name="T1" fmla="*/ 0 h 161"/>
                <a:gd name="T2" fmla="*/ 23 w 137"/>
                <a:gd name="T3" fmla="*/ 0 h 161"/>
                <a:gd name="T4" fmla="*/ 117 w 137"/>
                <a:gd name="T5" fmla="*/ 133 h 161"/>
                <a:gd name="T6" fmla="*/ 117 w 137"/>
                <a:gd name="T7" fmla="*/ 133 h 161"/>
                <a:gd name="T8" fmla="*/ 117 w 137"/>
                <a:gd name="T9" fmla="*/ 0 h 161"/>
                <a:gd name="T10" fmla="*/ 137 w 137"/>
                <a:gd name="T11" fmla="*/ 0 h 161"/>
                <a:gd name="T12" fmla="*/ 137 w 137"/>
                <a:gd name="T13" fmla="*/ 161 h 161"/>
                <a:gd name="T14" fmla="*/ 112 w 137"/>
                <a:gd name="T15" fmla="*/ 161 h 161"/>
                <a:gd name="T16" fmla="*/ 19 w 137"/>
                <a:gd name="T17" fmla="*/ 28 h 161"/>
                <a:gd name="T18" fmla="*/ 19 w 137"/>
                <a:gd name="T19" fmla="*/ 28 h 161"/>
                <a:gd name="T20" fmla="*/ 19 w 137"/>
                <a:gd name="T21" fmla="*/ 161 h 161"/>
                <a:gd name="T22" fmla="*/ 0 w 137"/>
                <a:gd name="T23" fmla="*/ 161 h 161"/>
                <a:gd name="T24" fmla="*/ 0 w 137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" h="161">
                  <a:moveTo>
                    <a:pt x="0" y="0"/>
                  </a:moveTo>
                  <a:lnTo>
                    <a:pt x="23" y="0"/>
                  </a:lnTo>
                  <a:lnTo>
                    <a:pt x="117" y="133"/>
                  </a:lnTo>
                  <a:lnTo>
                    <a:pt x="117" y="133"/>
                  </a:lnTo>
                  <a:lnTo>
                    <a:pt x="117" y="0"/>
                  </a:lnTo>
                  <a:lnTo>
                    <a:pt x="137" y="0"/>
                  </a:lnTo>
                  <a:lnTo>
                    <a:pt x="137" y="161"/>
                  </a:lnTo>
                  <a:lnTo>
                    <a:pt x="112" y="161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9" y="161"/>
                  </a:lnTo>
                  <a:lnTo>
                    <a:pt x="0" y="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6905367" y="2856409"/>
            <a:ext cx="1757519" cy="1771348"/>
            <a:chOff x="5392738" y="4837113"/>
            <a:chExt cx="1130300" cy="1130300"/>
          </a:xfrm>
        </p:grpSpPr>
        <p:sp>
          <p:nvSpPr>
            <p:cNvPr id="24" name="Freeform 11"/>
            <p:cNvSpPr>
              <a:spLocks/>
            </p:cNvSpPr>
            <p:nvPr/>
          </p:nvSpPr>
          <p:spPr bwMode="auto">
            <a:xfrm>
              <a:off x="5392738" y="4837113"/>
              <a:ext cx="1130300" cy="1130300"/>
            </a:xfrm>
            <a:custGeom>
              <a:avLst/>
              <a:gdLst>
                <a:gd name="T0" fmla="*/ 356 w 712"/>
                <a:gd name="T1" fmla="*/ 0 h 712"/>
                <a:gd name="T2" fmla="*/ 414 w 712"/>
                <a:gd name="T3" fmla="*/ 6 h 712"/>
                <a:gd name="T4" fmla="*/ 468 w 712"/>
                <a:gd name="T5" fmla="*/ 20 h 712"/>
                <a:gd name="T6" fmla="*/ 519 w 712"/>
                <a:gd name="T7" fmla="*/ 41 h 712"/>
                <a:gd name="T8" fmla="*/ 566 w 712"/>
                <a:gd name="T9" fmla="*/ 69 h 712"/>
                <a:gd name="T10" fmla="*/ 607 w 712"/>
                <a:gd name="T11" fmla="*/ 106 h 712"/>
                <a:gd name="T12" fmla="*/ 643 w 712"/>
                <a:gd name="T13" fmla="*/ 146 h 712"/>
                <a:gd name="T14" fmla="*/ 671 w 712"/>
                <a:gd name="T15" fmla="*/ 193 h 712"/>
                <a:gd name="T16" fmla="*/ 693 w 712"/>
                <a:gd name="T17" fmla="*/ 244 h 712"/>
                <a:gd name="T18" fmla="*/ 707 w 712"/>
                <a:gd name="T19" fmla="*/ 298 h 712"/>
                <a:gd name="T20" fmla="*/ 712 w 712"/>
                <a:gd name="T21" fmla="*/ 356 h 712"/>
                <a:gd name="T22" fmla="*/ 707 w 712"/>
                <a:gd name="T23" fmla="*/ 414 h 712"/>
                <a:gd name="T24" fmla="*/ 693 w 712"/>
                <a:gd name="T25" fmla="*/ 469 h 712"/>
                <a:gd name="T26" fmla="*/ 671 w 712"/>
                <a:gd name="T27" fmla="*/ 519 h 712"/>
                <a:gd name="T28" fmla="*/ 643 w 712"/>
                <a:gd name="T29" fmla="*/ 567 h 712"/>
                <a:gd name="T30" fmla="*/ 607 w 712"/>
                <a:gd name="T31" fmla="*/ 607 h 712"/>
                <a:gd name="T32" fmla="*/ 566 w 712"/>
                <a:gd name="T33" fmla="*/ 644 h 712"/>
                <a:gd name="T34" fmla="*/ 519 w 712"/>
                <a:gd name="T35" fmla="*/ 672 h 712"/>
                <a:gd name="T36" fmla="*/ 468 w 712"/>
                <a:gd name="T37" fmla="*/ 693 h 712"/>
                <a:gd name="T38" fmla="*/ 414 w 712"/>
                <a:gd name="T39" fmla="*/ 707 h 712"/>
                <a:gd name="T40" fmla="*/ 356 w 712"/>
                <a:gd name="T41" fmla="*/ 712 h 712"/>
                <a:gd name="T42" fmla="*/ 298 w 712"/>
                <a:gd name="T43" fmla="*/ 707 h 712"/>
                <a:gd name="T44" fmla="*/ 244 w 712"/>
                <a:gd name="T45" fmla="*/ 693 h 712"/>
                <a:gd name="T46" fmla="*/ 193 w 712"/>
                <a:gd name="T47" fmla="*/ 672 h 712"/>
                <a:gd name="T48" fmla="*/ 146 w 712"/>
                <a:gd name="T49" fmla="*/ 644 h 712"/>
                <a:gd name="T50" fmla="*/ 106 w 712"/>
                <a:gd name="T51" fmla="*/ 607 h 712"/>
                <a:gd name="T52" fmla="*/ 69 w 712"/>
                <a:gd name="T53" fmla="*/ 567 h 712"/>
                <a:gd name="T54" fmla="*/ 41 w 712"/>
                <a:gd name="T55" fmla="*/ 519 h 712"/>
                <a:gd name="T56" fmla="*/ 20 w 712"/>
                <a:gd name="T57" fmla="*/ 469 h 712"/>
                <a:gd name="T58" fmla="*/ 6 w 712"/>
                <a:gd name="T59" fmla="*/ 414 h 712"/>
                <a:gd name="T60" fmla="*/ 0 w 712"/>
                <a:gd name="T61" fmla="*/ 356 h 712"/>
                <a:gd name="T62" fmla="*/ 6 w 712"/>
                <a:gd name="T63" fmla="*/ 298 h 712"/>
                <a:gd name="T64" fmla="*/ 20 w 712"/>
                <a:gd name="T65" fmla="*/ 244 h 712"/>
                <a:gd name="T66" fmla="*/ 41 w 712"/>
                <a:gd name="T67" fmla="*/ 193 h 712"/>
                <a:gd name="T68" fmla="*/ 69 w 712"/>
                <a:gd name="T69" fmla="*/ 146 h 712"/>
                <a:gd name="T70" fmla="*/ 106 w 712"/>
                <a:gd name="T71" fmla="*/ 106 h 712"/>
                <a:gd name="T72" fmla="*/ 146 w 712"/>
                <a:gd name="T73" fmla="*/ 69 h 712"/>
                <a:gd name="T74" fmla="*/ 193 w 712"/>
                <a:gd name="T75" fmla="*/ 41 h 712"/>
                <a:gd name="T76" fmla="*/ 244 w 712"/>
                <a:gd name="T77" fmla="*/ 20 h 712"/>
                <a:gd name="T78" fmla="*/ 298 w 712"/>
                <a:gd name="T79" fmla="*/ 6 h 712"/>
                <a:gd name="T80" fmla="*/ 356 w 712"/>
                <a:gd name="T81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12" h="712">
                  <a:moveTo>
                    <a:pt x="356" y="0"/>
                  </a:moveTo>
                  <a:lnTo>
                    <a:pt x="414" y="6"/>
                  </a:lnTo>
                  <a:lnTo>
                    <a:pt x="468" y="20"/>
                  </a:lnTo>
                  <a:lnTo>
                    <a:pt x="519" y="41"/>
                  </a:lnTo>
                  <a:lnTo>
                    <a:pt x="566" y="69"/>
                  </a:lnTo>
                  <a:lnTo>
                    <a:pt x="607" y="106"/>
                  </a:lnTo>
                  <a:lnTo>
                    <a:pt x="643" y="146"/>
                  </a:lnTo>
                  <a:lnTo>
                    <a:pt x="671" y="193"/>
                  </a:lnTo>
                  <a:lnTo>
                    <a:pt x="693" y="244"/>
                  </a:lnTo>
                  <a:lnTo>
                    <a:pt x="707" y="298"/>
                  </a:lnTo>
                  <a:lnTo>
                    <a:pt x="712" y="356"/>
                  </a:lnTo>
                  <a:lnTo>
                    <a:pt x="707" y="414"/>
                  </a:lnTo>
                  <a:lnTo>
                    <a:pt x="693" y="469"/>
                  </a:lnTo>
                  <a:lnTo>
                    <a:pt x="671" y="519"/>
                  </a:lnTo>
                  <a:lnTo>
                    <a:pt x="643" y="567"/>
                  </a:lnTo>
                  <a:lnTo>
                    <a:pt x="607" y="607"/>
                  </a:lnTo>
                  <a:lnTo>
                    <a:pt x="566" y="644"/>
                  </a:lnTo>
                  <a:lnTo>
                    <a:pt x="519" y="672"/>
                  </a:lnTo>
                  <a:lnTo>
                    <a:pt x="468" y="693"/>
                  </a:lnTo>
                  <a:lnTo>
                    <a:pt x="414" y="707"/>
                  </a:lnTo>
                  <a:lnTo>
                    <a:pt x="356" y="712"/>
                  </a:lnTo>
                  <a:lnTo>
                    <a:pt x="298" y="707"/>
                  </a:lnTo>
                  <a:lnTo>
                    <a:pt x="244" y="693"/>
                  </a:lnTo>
                  <a:lnTo>
                    <a:pt x="193" y="672"/>
                  </a:lnTo>
                  <a:lnTo>
                    <a:pt x="146" y="644"/>
                  </a:lnTo>
                  <a:lnTo>
                    <a:pt x="106" y="607"/>
                  </a:lnTo>
                  <a:lnTo>
                    <a:pt x="69" y="567"/>
                  </a:lnTo>
                  <a:lnTo>
                    <a:pt x="41" y="519"/>
                  </a:lnTo>
                  <a:lnTo>
                    <a:pt x="20" y="469"/>
                  </a:lnTo>
                  <a:lnTo>
                    <a:pt x="6" y="414"/>
                  </a:lnTo>
                  <a:lnTo>
                    <a:pt x="0" y="356"/>
                  </a:lnTo>
                  <a:lnTo>
                    <a:pt x="6" y="298"/>
                  </a:lnTo>
                  <a:lnTo>
                    <a:pt x="20" y="244"/>
                  </a:lnTo>
                  <a:lnTo>
                    <a:pt x="41" y="193"/>
                  </a:lnTo>
                  <a:lnTo>
                    <a:pt x="69" y="146"/>
                  </a:lnTo>
                  <a:lnTo>
                    <a:pt x="106" y="106"/>
                  </a:lnTo>
                  <a:lnTo>
                    <a:pt x="146" y="69"/>
                  </a:lnTo>
                  <a:lnTo>
                    <a:pt x="193" y="41"/>
                  </a:lnTo>
                  <a:lnTo>
                    <a:pt x="244" y="20"/>
                  </a:lnTo>
                  <a:lnTo>
                    <a:pt x="298" y="6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FAE318"/>
            </a:solidFill>
            <a:ln w="0">
              <a:solidFill>
                <a:srgbClr val="FAE3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03"/>
            <p:cNvSpPr>
              <a:spLocks/>
            </p:cNvSpPr>
            <p:nvPr/>
          </p:nvSpPr>
          <p:spPr bwMode="auto">
            <a:xfrm>
              <a:off x="5668963" y="5038725"/>
              <a:ext cx="666750" cy="736600"/>
            </a:xfrm>
            <a:custGeom>
              <a:avLst/>
              <a:gdLst>
                <a:gd name="T0" fmla="*/ 333 w 420"/>
                <a:gd name="T1" fmla="*/ 0 h 464"/>
                <a:gd name="T2" fmla="*/ 420 w 420"/>
                <a:gd name="T3" fmla="*/ 391 h 464"/>
                <a:gd name="T4" fmla="*/ 86 w 420"/>
                <a:gd name="T5" fmla="*/ 464 h 464"/>
                <a:gd name="T6" fmla="*/ 0 w 420"/>
                <a:gd name="T7" fmla="*/ 75 h 464"/>
                <a:gd name="T8" fmla="*/ 333 w 420"/>
                <a:gd name="T9" fmla="*/ 0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464">
                  <a:moveTo>
                    <a:pt x="333" y="0"/>
                  </a:moveTo>
                  <a:lnTo>
                    <a:pt x="420" y="391"/>
                  </a:lnTo>
                  <a:lnTo>
                    <a:pt x="86" y="464"/>
                  </a:lnTo>
                  <a:lnTo>
                    <a:pt x="0" y="75"/>
                  </a:lnTo>
                  <a:lnTo>
                    <a:pt x="333" y="0"/>
                  </a:lnTo>
                  <a:close/>
                </a:path>
              </a:pathLst>
            </a:custGeom>
            <a:solidFill>
              <a:srgbClr val="4740FF"/>
            </a:solidFill>
            <a:ln w="0">
              <a:solidFill>
                <a:srgbClr val="474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04"/>
            <p:cNvSpPr>
              <a:spLocks/>
            </p:cNvSpPr>
            <p:nvPr/>
          </p:nvSpPr>
          <p:spPr bwMode="auto">
            <a:xfrm>
              <a:off x="5591176" y="4991100"/>
              <a:ext cx="673100" cy="731838"/>
            </a:xfrm>
            <a:custGeom>
              <a:avLst/>
              <a:gdLst>
                <a:gd name="T0" fmla="*/ 338 w 424"/>
                <a:gd name="T1" fmla="*/ 0 h 461"/>
                <a:gd name="T2" fmla="*/ 338 w 424"/>
                <a:gd name="T3" fmla="*/ 2 h 461"/>
                <a:gd name="T4" fmla="*/ 424 w 424"/>
                <a:gd name="T5" fmla="*/ 382 h 461"/>
                <a:gd name="T6" fmla="*/ 75 w 424"/>
                <a:gd name="T7" fmla="*/ 461 h 461"/>
                <a:gd name="T8" fmla="*/ 0 w 424"/>
                <a:gd name="T9" fmla="*/ 121 h 461"/>
                <a:gd name="T10" fmla="*/ 0 w 424"/>
                <a:gd name="T11" fmla="*/ 102 h 461"/>
                <a:gd name="T12" fmla="*/ 7 w 424"/>
                <a:gd name="T13" fmla="*/ 86 h 461"/>
                <a:gd name="T14" fmla="*/ 21 w 424"/>
                <a:gd name="T15" fmla="*/ 75 h 461"/>
                <a:gd name="T16" fmla="*/ 40 w 424"/>
                <a:gd name="T17" fmla="*/ 68 h 461"/>
                <a:gd name="T18" fmla="*/ 338 w 424"/>
                <a:gd name="T19" fmla="*/ 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4" h="461">
                  <a:moveTo>
                    <a:pt x="338" y="0"/>
                  </a:moveTo>
                  <a:lnTo>
                    <a:pt x="338" y="2"/>
                  </a:lnTo>
                  <a:lnTo>
                    <a:pt x="424" y="382"/>
                  </a:lnTo>
                  <a:lnTo>
                    <a:pt x="75" y="461"/>
                  </a:lnTo>
                  <a:lnTo>
                    <a:pt x="0" y="121"/>
                  </a:lnTo>
                  <a:lnTo>
                    <a:pt x="0" y="102"/>
                  </a:lnTo>
                  <a:lnTo>
                    <a:pt x="7" y="86"/>
                  </a:lnTo>
                  <a:lnTo>
                    <a:pt x="21" y="75"/>
                  </a:lnTo>
                  <a:lnTo>
                    <a:pt x="40" y="68"/>
                  </a:lnTo>
                  <a:lnTo>
                    <a:pt x="338" y="0"/>
                  </a:lnTo>
                  <a:close/>
                </a:path>
              </a:pathLst>
            </a:custGeom>
            <a:solidFill>
              <a:srgbClr val="4740FF"/>
            </a:solidFill>
            <a:ln w="0">
              <a:solidFill>
                <a:srgbClr val="474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05"/>
            <p:cNvSpPr>
              <a:spLocks/>
            </p:cNvSpPr>
            <p:nvPr/>
          </p:nvSpPr>
          <p:spPr bwMode="auto">
            <a:xfrm>
              <a:off x="5591176" y="5099050"/>
              <a:ext cx="214313" cy="679450"/>
            </a:xfrm>
            <a:custGeom>
              <a:avLst/>
              <a:gdLst>
                <a:gd name="T0" fmla="*/ 40 w 135"/>
                <a:gd name="T1" fmla="*/ 0 h 428"/>
                <a:gd name="T2" fmla="*/ 135 w 135"/>
                <a:gd name="T3" fmla="*/ 426 h 428"/>
                <a:gd name="T4" fmla="*/ 119 w 135"/>
                <a:gd name="T5" fmla="*/ 428 h 428"/>
                <a:gd name="T6" fmla="*/ 105 w 135"/>
                <a:gd name="T7" fmla="*/ 428 h 428"/>
                <a:gd name="T8" fmla="*/ 93 w 135"/>
                <a:gd name="T9" fmla="*/ 424 h 428"/>
                <a:gd name="T10" fmla="*/ 84 w 135"/>
                <a:gd name="T11" fmla="*/ 416 h 428"/>
                <a:gd name="T12" fmla="*/ 79 w 135"/>
                <a:gd name="T13" fmla="*/ 402 h 428"/>
                <a:gd name="T14" fmla="*/ 0 w 135"/>
                <a:gd name="T15" fmla="*/ 53 h 428"/>
                <a:gd name="T16" fmla="*/ 0 w 135"/>
                <a:gd name="T17" fmla="*/ 34 h 428"/>
                <a:gd name="T18" fmla="*/ 7 w 135"/>
                <a:gd name="T19" fmla="*/ 18 h 428"/>
                <a:gd name="T20" fmla="*/ 21 w 135"/>
                <a:gd name="T21" fmla="*/ 7 h 428"/>
                <a:gd name="T22" fmla="*/ 40 w 135"/>
                <a:gd name="T23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" h="428">
                  <a:moveTo>
                    <a:pt x="40" y="0"/>
                  </a:moveTo>
                  <a:lnTo>
                    <a:pt x="135" y="426"/>
                  </a:lnTo>
                  <a:lnTo>
                    <a:pt x="119" y="428"/>
                  </a:lnTo>
                  <a:lnTo>
                    <a:pt x="105" y="428"/>
                  </a:lnTo>
                  <a:lnTo>
                    <a:pt x="93" y="424"/>
                  </a:lnTo>
                  <a:lnTo>
                    <a:pt x="84" y="416"/>
                  </a:lnTo>
                  <a:lnTo>
                    <a:pt x="79" y="402"/>
                  </a:lnTo>
                  <a:lnTo>
                    <a:pt x="0" y="53"/>
                  </a:lnTo>
                  <a:lnTo>
                    <a:pt x="0" y="34"/>
                  </a:lnTo>
                  <a:lnTo>
                    <a:pt x="7" y="18"/>
                  </a:lnTo>
                  <a:lnTo>
                    <a:pt x="21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06"/>
            <p:cNvSpPr>
              <a:spLocks/>
            </p:cNvSpPr>
            <p:nvPr/>
          </p:nvSpPr>
          <p:spPr bwMode="auto">
            <a:xfrm>
              <a:off x="5751513" y="5592763"/>
              <a:ext cx="560388" cy="163513"/>
            </a:xfrm>
            <a:custGeom>
              <a:avLst/>
              <a:gdLst>
                <a:gd name="T0" fmla="*/ 346 w 353"/>
                <a:gd name="T1" fmla="*/ 0 h 103"/>
                <a:gd name="T2" fmla="*/ 353 w 353"/>
                <a:gd name="T3" fmla="*/ 29 h 103"/>
                <a:gd name="T4" fmla="*/ 32 w 353"/>
                <a:gd name="T5" fmla="*/ 101 h 103"/>
                <a:gd name="T6" fmla="*/ 16 w 353"/>
                <a:gd name="T7" fmla="*/ 103 h 103"/>
                <a:gd name="T8" fmla="*/ 6 w 353"/>
                <a:gd name="T9" fmla="*/ 99 h 103"/>
                <a:gd name="T10" fmla="*/ 0 w 353"/>
                <a:gd name="T11" fmla="*/ 92 h 103"/>
                <a:gd name="T12" fmla="*/ 2 w 353"/>
                <a:gd name="T13" fmla="*/ 85 h 103"/>
                <a:gd name="T14" fmla="*/ 11 w 353"/>
                <a:gd name="T15" fmla="*/ 77 h 103"/>
                <a:gd name="T16" fmla="*/ 25 w 353"/>
                <a:gd name="T17" fmla="*/ 71 h 103"/>
                <a:gd name="T18" fmla="*/ 346 w 353"/>
                <a:gd name="T1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3" h="103">
                  <a:moveTo>
                    <a:pt x="346" y="0"/>
                  </a:moveTo>
                  <a:lnTo>
                    <a:pt x="353" y="29"/>
                  </a:lnTo>
                  <a:lnTo>
                    <a:pt x="32" y="101"/>
                  </a:lnTo>
                  <a:lnTo>
                    <a:pt x="16" y="103"/>
                  </a:lnTo>
                  <a:lnTo>
                    <a:pt x="6" y="99"/>
                  </a:lnTo>
                  <a:lnTo>
                    <a:pt x="0" y="92"/>
                  </a:lnTo>
                  <a:lnTo>
                    <a:pt x="2" y="85"/>
                  </a:lnTo>
                  <a:lnTo>
                    <a:pt x="11" y="77"/>
                  </a:lnTo>
                  <a:lnTo>
                    <a:pt x="25" y="71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D1DEDB"/>
            </a:solidFill>
            <a:ln w="0">
              <a:solidFill>
                <a:srgbClr val="D1DED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07"/>
            <p:cNvSpPr>
              <a:spLocks/>
            </p:cNvSpPr>
            <p:nvPr/>
          </p:nvSpPr>
          <p:spPr bwMode="auto">
            <a:xfrm>
              <a:off x="6130926" y="4995863"/>
              <a:ext cx="180975" cy="642938"/>
            </a:xfrm>
            <a:custGeom>
              <a:avLst/>
              <a:gdLst>
                <a:gd name="T0" fmla="*/ 0 w 114"/>
                <a:gd name="T1" fmla="*/ 0 h 405"/>
                <a:gd name="T2" fmla="*/ 31 w 114"/>
                <a:gd name="T3" fmla="*/ 30 h 405"/>
                <a:gd name="T4" fmla="*/ 114 w 114"/>
                <a:gd name="T5" fmla="*/ 405 h 405"/>
                <a:gd name="T6" fmla="*/ 84 w 114"/>
                <a:gd name="T7" fmla="*/ 381 h 405"/>
                <a:gd name="T8" fmla="*/ 0 w 114"/>
                <a:gd name="T9" fmla="*/ 0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405">
                  <a:moveTo>
                    <a:pt x="0" y="0"/>
                  </a:moveTo>
                  <a:lnTo>
                    <a:pt x="31" y="30"/>
                  </a:lnTo>
                  <a:lnTo>
                    <a:pt x="114" y="405"/>
                  </a:lnTo>
                  <a:lnTo>
                    <a:pt x="84" y="3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08"/>
            <p:cNvSpPr>
              <a:spLocks/>
            </p:cNvSpPr>
            <p:nvPr/>
          </p:nvSpPr>
          <p:spPr bwMode="auto">
            <a:xfrm>
              <a:off x="5795963" y="5160963"/>
              <a:ext cx="280988" cy="219075"/>
            </a:xfrm>
            <a:custGeom>
              <a:avLst/>
              <a:gdLst>
                <a:gd name="T0" fmla="*/ 153 w 177"/>
                <a:gd name="T1" fmla="*/ 0 h 138"/>
                <a:gd name="T2" fmla="*/ 177 w 177"/>
                <a:gd name="T3" fmla="*/ 103 h 138"/>
                <a:gd name="T4" fmla="*/ 23 w 177"/>
                <a:gd name="T5" fmla="*/ 138 h 138"/>
                <a:gd name="T6" fmla="*/ 0 w 177"/>
                <a:gd name="T7" fmla="*/ 33 h 138"/>
                <a:gd name="T8" fmla="*/ 153 w 177"/>
                <a:gd name="T9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138">
                  <a:moveTo>
                    <a:pt x="153" y="0"/>
                  </a:moveTo>
                  <a:lnTo>
                    <a:pt x="177" y="103"/>
                  </a:lnTo>
                  <a:lnTo>
                    <a:pt x="23" y="138"/>
                  </a:lnTo>
                  <a:lnTo>
                    <a:pt x="0" y="33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CFDCD9"/>
            </a:solidFill>
            <a:ln w="0">
              <a:solidFill>
                <a:srgbClr val="CFDCD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09"/>
            <p:cNvSpPr>
              <a:spLocks/>
            </p:cNvSpPr>
            <p:nvPr/>
          </p:nvSpPr>
          <p:spPr bwMode="auto">
            <a:xfrm>
              <a:off x="5821363" y="5197475"/>
              <a:ext cx="214313" cy="60325"/>
            </a:xfrm>
            <a:custGeom>
              <a:avLst/>
              <a:gdLst>
                <a:gd name="T0" fmla="*/ 133 w 135"/>
                <a:gd name="T1" fmla="*/ 0 h 38"/>
                <a:gd name="T2" fmla="*/ 135 w 135"/>
                <a:gd name="T3" fmla="*/ 8 h 38"/>
                <a:gd name="T4" fmla="*/ 2 w 135"/>
                <a:gd name="T5" fmla="*/ 38 h 38"/>
                <a:gd name="T6" fmla="*/ 0 w 135"/>
                <a:gd name="T7" fmla="*/ 29 h 38"/>
                <a:gd name="T8" fmla="*/ 133 w 135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8">
                  <a:moveTo>
                    <a:pt x="133" y="0"/>
                  </a:moveTo>
                  <a:lnTo>
                    <a:pt x="135" y="8"/>
                  </a:lnTo>
                  <a:lnTo>
                    <a:pt x="2" y="38"/>
                  </a:lnTo>
                  <a:lnTo>
                    <a:pt x="0" y="29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4740FF"/>
            </a:solidFill>
            <a:ln w="0">
              <a:solidFill>
                <a:srgbClr val="474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10"/>
            <p:cNvSpPr>
              <a:spLocks/>
            </p:cNvSpPr>
            <p:nvPr/>
          </p:nvSpPr>
          <p:spPr bwMode="auto">
            <a:xfrm>
              <a:off x="5830888" y="5232400"/>
              <a:ext cx="212725" cy="58738"/>
            </a:xfrm>
            <a:custGeom>
              <a:avLst/>
              <a:gdLst>
                <a:gd name="T0" fmla="*/ 133 w 134"/>
                <a:gd name="T1" fmla="*/ 0 h 37"/>
                <a:gd name="T2" fmla="*/ 134 w 134"/>
                <a:gd name="T3" fmla="*/ 7 h 37"/>
                <a:gd name="T4" fmla="*/ 1 w 134"/>
                <a:gd name="T5" fmla="*/ 37 h 37"/>
                <a:gd name="T6" fmla="*/ 0 w 134"/>
                <a:gd name="T7" fmla="*/ 30 h 37"/>
                <a:gd name="T8" fmla="*/ 133 w 134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37">
                  <a:moveTo>
                    <a:pt x="133" y="0"/>
                  </a:moveTo>
                  <a:lnTo>
                    <a:pt x="134" y="7"/>
                  </a:lnTo>
                  <a:lnTo>
                    <a:pt x="1" y="37"/>
                  </a:lnTo>
                  <a:lnTo>
                    <a:pt x="0" y="30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4740FF"/>
            </a:solidFill>
            <a:ln w="0">
              <a:solidFill>
                <a:srgbClr val="474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11"/>
            <p:cNvSpPr>
              <a:spLocks/>
            </p:cNvSpPr>
            <p:nvPr/>
          </p:nvSpPr>
          <p:spPr bwMode="auto">
            <a:xfrm>
              <a:off x="5835651" y="5265738"/>
              <a:ext cx="217488" cy="61913"/>
            </a:xfrm>
            <a:custGeom>
              <a:avLst/>
              <a:gdLst>
                <a:gd name="T0" fmla="*/ 135 w 137"/>
                <a:gd name="T1" fmla="*/ 0 h 39"/>
                <a:gd name="T2" fmla="*/ 137 w 137"/>
                <a:gd name="T3" fmla="*/ 9 h 39"/>
                <a:gd name="T4" fmla="*/ 2 w 137"/>
                <a:gd name="T5" fmla="*/ 39 h 39"/>
                <a:gd name="T6" fmla="*/ 0 w 137"/>
                <a:gd name="T7" fmla="*/ 32 h 39"/>
                <a:gd name="T8" fmla="*/ 135 w 137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39">
                  <a:moveTo>
                    <a:pt x="135" y="0"/>
                  </a:moveTo>
                  <a:lnTo>
                    <a:pt x="137" y="9"/>
                  </a:lnTo>
                  <a:lnTo>
                    <a:pt x="2" y="39"/>
                  </a:lnTo>
                  <a:lnTo>
                    <a:pt x="0" y="3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4740FF"/>
            </a:solidFill>
            <a:ln w="0">
              <a:solidFill>
                <a:srgbClr val="474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8788777" y="2848945"/>
            <a:ext cx="1750115" cy="1771348"/>
            <a:chOff x="6604001" y="4832350"/>
            <a:chExt cx="1125538" cy="1130300"/>
          </a:xfrm>
        </p:grpSpPr>
        <p:sp>
          <p:nvSpPr>
            <p:cNvPr id="25" name="Freeform 12"/>
            <p:cNvSpPr>
              <a:spLocks/>
            </p:cNvSpPr>
            <p:nvPr/>
          </p:nvSpPr>
          <p:spPr bwMode="auto">
            <a:xfrm>
              <a:off x="6604001" y="4832350"/>
              <a:ext cx="1125538" cy="1130300"/>
            </a:xfrm>
            <a:custGeom>
              <a:avLst/>
              <a:gdLst>
                <a:gd name="T0" fmla="*/ 354 w 709"/>
                <a:gd name="T1" fmla="*/ 0 h 712"/>
                <a:gd name="T2" fmla="*/ 411 w 709"/>
                <a:gd name="T3" fmla="*/ 5 h 712"/>
                <a:gd name="T4" fmla="*/ 466 w 709"/>
                <a:gd name="T5" fmla="*/ 19 h 712"/>
                <a:gd name="T6" fmla="*/ 518 w 709"/>
                <a:gd name="T7" fmla="*/ 40 h 712"/>
                <a:gd name="T8" fmla="*/ 564 w 709"/>
                <a:gd name="T9" fmla="*/ 68 h 712"/>
                <a:gd name="T10" fmla="*/ 606 w 709"/>
                <a:gd name="T11" fmla="*/ 105 h 712"/>
                <a:gd name="T12" fmla="*/ 641 w 709"/>
                <a:gd name="T13" fmla="*/ 145 h 712"/>
                <a:gd name="T14" fmla="*/ 669 w 709"/>
                <a:gd name="T15" fmla="*/ 193 h 712"/>
                <a:gd name="T16" fmla="*/ 692 w 709"/>
                <a:gd name="T17" fmla="*/ 244 h 712"/>
                <a:gd name="T18" fmla="*/ 704 w 709"/>
                <a:gd name="T19" fmla="*/ 298 h 712"/>
                <a:gd name="T20" fmla="*/ 709 w 709"/>
                <a:gd name="T21" fmla="*/ 356 h 712"/>
                <a:gd name="T22" fmla="*/ 704 w 709"/>
                <a:gd name="T23" fmla="*/ 414 h 712"/>
                <a:gd name="T24" fmla="*/ 692 w 709"/>
                <a:gd name="T25" fmla="*/ 468 h 712"/>
                <a:gd name="T26" fmla="*/ 669 w 709"/>
                <a:gd name="T27" fmla="*/ 519 h 712"/>
                <a:gd name="T28" fmla="*/ 641 w 709"/>
                <a:gd name="T29" fmla="*/ 566 h 712"/>
                <a:gd name="T30" fmla="*/ 606 w 709"/>
                <a:gd name="T31" fmla="*/ 607 h 712"/>
                <a:gd name="T32" fmla="*/ 564 w 709"/>
                <a:gd name="T33" fmla="*/ 643 h 712"/>
                <a:gd name="T34" fmla="*/ 518 w 709"/>
                <a:gd name="T35" fmla="*/ 671 h 712"/>
                <a:gd name="T36" fmla="*/ 466 w 709"/>
                <a:gd name="T37" fmla="*/ 692 h 712"/>
                <a:gd name="T38" fmla="*/ 411 w 709"/>
                <a:gd name="T39" fmla="*/ 706 h 712"/>
                <a:gd name="T40" fmla="*/ 354 w 709"/>
                <a:gd name="T41" fmla="*/ 712 h 712"/>
                <a:gd name="T42" fmla="*/ 296 w 709"/>
                <a:gd name="T43" fmla="*/ 706 h 712"/>
                <a:gd name="T44" fmla="*/ 241 w 709"/>
                <a:gd name="T45" fmla="*/ 692 h 712"/>
                <a:gd name="T46" fmla="*/ 191 w 709"/>
                <a:gd name="T47" fmla="*/ 671 h 712"/>
                <a:gd name="T48" fmla="*/ 145 w 709"/>
                <a:gd name="T49" fmla="*/ 643 h 712"/>
                <a:gd name="T50" fmla="*/ 103 w 709"/>
                <a:gd name="T51" fmla="*/ 607 h 712"/>
                <a:gd name="T52" fmla="*/ 68 w 709"/>
                <a:gd name="T53" fmla="*/ 566 h 712"/>
                <a:gd name="T54" fmla="*/ 38 w 709"/>
                <a:gd name="T55" fmla="*/ 519 h 712"/>
                <a:gd name="T56" fmla="*/ 17 w 709"/>
                <a:gd name="T57" fmla="*/ 468 h 712"/>
                <a:gd name="T58" fmla="*/ 3 w 709"/>
                <a:gd name="T59" fmla="*/ 414 h 712"/>
                <a:gd name="T60" fmla="*/ 0 w 709"/>
                <a:gd name="T61" fmla="*/ 356 h 712"/>
                <a:gd name="T62" fmla="*/ 3 w 709"/>
                <a:gd name="T63" fmla="*/ 298 h 712"/>
                <a:gd name="T64" fmla="*/ 17 w 709"/>
                <a:gd name="T65" fmla="*/ 244 h 712"/>
                <a:gd name="T66" fmla="*/ 38 w 709"/>
                <a:gd name="T67" fmla="*/ 193 h 712"/>
                <a:gd name="T68" fmla="*/ 68 w 709"/>
                <a:gd name="T69" fmla="*/ 145 h 712"/>
                <a:gd name="T70" fmla="*/ 103 w 709"/>
                <a:gd name="T71" fmla="*/ 105 h 712"/>
                <a:gd name="T72" fmla="*/ 145 w 709"/>
                <a:gd name="T73" fmla="*/ 68 h 712"/>
                <a:gd name="T74" fmla="*/ 191 w 709"/>
                <a:gd name="T75" fmla="*/ 40 h 712"/>
                <a:gd name="T76" fmla="*/ 241 w 709"/>
                <a:gd name="T77" fmla="*/ 19 h 712"/>
                <a:gd name="T78" fmla="*/ 296 w 709"/>
                <a:gd name="T79" fmla="*/ 5 h 712"/>
                <a:gd name="T80" fmla="*/ 354 w 709"/>
                <a:gd name="T81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09" h="712">
                  <a:moveTo>
                    <a:pt x="354" y="0"/>
                  </a:moveTo>
                  <a:lnTo>
                    <a:pt x="411" y="5"/>
                  </a:lnTo>
                  <a:lnTo>
                    <a:pt x="466" y="19"/>
                  </a:lnTo>
                  <a:lnTo>
                    <a:pt x="518" y="40"/>
                  </a:lnTo>
                  <a:lnTo>
                    <a:pt x="564" y="68"/>
                  </a:lnTo>
                  <a:lnTo>
                    <a:pt x="606" y="105"/>
                  </a:lnTo>
                  <a:lnTo>
                    <a:pt x="641" y="145"/>
                  </a:lnTo>
                  <a:lnTo>
                    <a:pt x="669" y="193"/>
                  </a:lnTo>
                  <a:lnTo>
                    <a:pt x="692" y="244"/>
                  </a:lnTo>
                  <a:lnTo>
                    <a:pt x="704" y="298"/>
                  </a:lnTo>
                  <a:lnTo>
                    <a:pt x="709" y="356"/>
                  </a:lnTo>
                  <a:lnTo>
                    <a:pt x="704" y="414"/>
                  </a:lnTo>
                  <a:lnTo>
                    <a:pt x="692" y="468"/>
                  </a:lnTo>
                  <a:lnTo>
                    <a:pt x="669" y="519"/>
                  </a:lnTo>
                  <a:lnTo>
                    <a:pt x="641" y="566"/>
                  </a:lnTo>
                  <a:lnTo>
                    <a:pt x="606" y="607"/>
                  </a:lnTo>
                  <a:lnTo>
                    <a:pt x="564" y="643"/>
                  </a:lnTo>
                  <a:lnTo>
                    <a:pt x="518" y="671"/>
                  </a:lnTo>
                  <a:lnTo>
                    <a:pt x="466" y="692"/>
                  </a:lnTo>
                  <a:lnTo>
                    <a:pt x="411" y="706"/>
                  </a:lnTo>
                  <a:lnTo>
                    <a:pt x="354" y="712"/>
                  </a:lnTo>
                  <a:lnTo>
                    <a:pt x="296" y="706"/>
                  </a:lnTo>
                  <a:lnTo>
                    <a:pt x="241" y="692"/>
                  </a:lnTo>
                  <a:lnTo>
                    <a:pt x="191" y="671"/>
                  </a:lnTo>
                  <a:lnTo>
                    <a:pt x="145" y="643"/>
                  </a:lnTo>
                  <a:lnTo>
                    <a:pt x="103" y="607"/>
                  </a:lnTo>
                  <a:lnTo>
                    <a:pt x="68" y="566"/>
                  </a:lnTo>
                  <a:lnTo>
                    <a:pt x="38" y="519"/>
                  </a:lnTo>
                  <a:lnTo>
                    <a:pt x="17" y="468"/>
                  </a:lnTo>
                  <a:lnTo>
                    <a:pt x="3" y="414"/>
                  </a:lnTo>
                  <a:lnTo>
                    <a:pt x="0" y="356"/>
                  </a:lnTo>
                  <a:lnTo>
                    <a:pt x="3" y="298"/>
                  </a:lnTo>
                  <a:lnTo>
                    <a:pt x="17" y="244"/>
                  </a:lnTo>
                  <a:lnTo>
                    <a:pt x="38" y="193"/>
                  </a:lnTo>
                  <a:lnTo>
                    <a:pt x="68" y="145"/>
                  </a:lnTo>
                  <a:lnTo>
                    <a:pt x="103" y="105"/>
                  </a:lnTo>
                  <a:lnTo>
                    <a:pt x="145" y="68"/>
                  </a:lnTo>
                  <a:lnTo>
                    <a:pt x="191" y="40"/>
                  </a:lnTo>
                  <a:lnTo>
                    <a:pt x="241" y="19"/>
                  </a:lnTo>
                  <a:lnTo>
                    <a:pt x="296" y="5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FAE318"/>
            </a:solidFill>
            <a:ln w="0">
              <a:solidFill>
                <a:srgbClr val="FAE3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12"/>
            <p:cNvSpPr>
              <a:spLocks/>
            </p:cNvSpPr>
            <p:nvPr/>
          </p:nvSpPr>
          <p:spPr bwMode="auto">
            <a:xfrm>
              <a:off x="6945313" y="5154613"/>
              <a:ext cx="476250" cy="504825"/>
            </a:xfrm>
            <a:custGeom>
              <a:avLst/>
              <a:gdLst>
                <a:gd name="T0" fmla="*/ 256 w 300"/>
                <a:gd name="T1" fmla="*/ 0 h 318"/>
                <a:gd name="T2" fmla="*/ 300 w 300"/>
                <a:gd name="T3" fmla="*/ 41 h 318"/>
                <a:gd name="T4" fmla="*/ 42 w 300"/>
                <a:gd name="T5" fmla="*/ 318 h 318"/>
                <a:gd name="T6" fmla="*/ 0 w 300"/>
                <a:gd name="T7" fmla="*/ 279 h 318"/>
                <a:gd name="T8" fmla="*/ 256 w 300"/>
                <a:gd name="T9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318">
                  <a:moveTo>
                    <a:pt x="256" y="0"/>
                  </a:moveTo>
                  <a:lnTo>
                    <a:pt x="300" y="41"/>
                  </a:lnTo>
                  <a:lnTo>
                    <a:pt x="42" y="318"/>
                  </a:lnTo>
                  <a:lnTo>
                    <a:pt x="0" y="279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2B4647"/>
            </a:solidFill>
            <a:ln w="0">
              <a:solidFill>
                <a:srgbClr val="2B464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13"/>
            <p:cNvSpPr>
              <a:spLocks/>
            </p:cNvSpPr>
            <p:nvPr/>
          </p:nvSpPr>
          <p:spPr bwMode="auto">
            <a:xfrm>
              <a:off x="6940551" y="5153025"/>
              <a:ext cx="474663" cy="503238"/>
            </a:xfrm>
            <a:custGeom>
              <a:avLst/>
              <a:gdLst>
                <a:gd name="T0" fmla="*/ 257 w 299"/>
                <a:gd name="T1" fmla="*/ 0 h 317"/>
                <a:gd name="T2" fmla="*/ 299 w 299"/>
                <a:gd name="T3" fmla="*/ 38 h 317"/>
                <a:gd name="T4" fmla="*/ 43 w 299"/>
                <a:gd name="T5" fmla="*/ 317 h 317"/>
                <a:gd name="T6" fmla="*/ 0 w 299"/>
                <a:gd name="T7" fmla="*/ 277 h 317"/>
                <a:gd name="T8" fmla="*/ 257 w 299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317">
                  <a:moveTo>
                    <a:pt x="257" y="0"/>
                  </a:moveTo>
                  <a:lnTo>
                    <a:pt x="299" y="38"/>
                  </a:lnTo>
                  <a:lnTo>
                    <a:pt x="43" y="317"/>
                  </a:lnTo>
                  <a:lnTo>
                    <a:pt x="0" y="277"/>
                  </a:lnTo>
                  <a:lnTo>
                    <a:pt x="257" y="0"/>
                  </a:lnTo>
                  <a:close/>
                </a:path>
              </a:pathLst>
            </a:custGeom>
            <a:solidFill>
              <a:srgbClr val="B3C5C2"/>
            </a:solidFill>
            <a:ln w="0">
              <a:solidFill>
                <a:srgbClr val="B3C5C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14"/>
            <p:cNvSpPr>
              <a:spLocks/>
            </p:cNvSpPr>
            <p:nvPr/>
          </p:nvSpPr>
          <p:spPr bwMode="auto">
            <a:xfrm>
              <a:off x="7223126" y="5283200"/>
              <a:ext cx="28575" cy="22225"/>
            </a:xfrm>
            <a:custGeom>
              <a:avLst/>
              <a:gdLst>
                <a:gd name="T0" fmla="*/ 2 w 18"/>
                <a:gd name="T1" fmla="*/ 0 h 14"/>
                <a:gd name="T2" fmla="*/ 18 w 18"/>
                <a:gd name="T3" fmla="*/ 12 h 14"/>
                <a:gd name="T4" fmla="*/ 16 w 18"/>
                <a:gd name="T5" fmla="*/ 14 h 14"/>
                <a:gd name="T6" fmla="*/ 0 w 18"/>
                <a:gd name="T7" fmla="*/ 2 h 14"/>
                <a:gd name="T8" fmla="*/ 2 w 18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4">
                  <a:moveTo>
                    <a:pt x="2" y="0"/>
                  </a:moveTo>
                  <a:lnTo>
                    <a:pt x="18" y="12"/>
                  </a:lnTo>
                  <a:lnTo>
                    <a:pt x="16" y="14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15"/>
            <p:cNvSpPr>
              <a:spLocks/>
            </p:cNvSpPr>
            <p:nvPr/>
          </p:nvSpPr>
          <p:spPr bwMode="auto">
            <a:xfrm>
              <a:off x="7131051" y="5208588"/>
              <a:ext cx="103188" cy="474663"/>
            </a:xfrm>
            <a:custGeom>
              <a:avLst/>
              <a:gdLst>
                <a:gd name="T0" fmla="*/ 0 w 65"/>
                <a:gd name="T1" fmla="*/ 0 h 299"/>
                <a:gd name="T2" fmla="*/ 32 w 65"/>
                <a:gd name="T3" fmla="*/ 0 h 299"/>
                <a:gd name="T4" fmla="*/ 32 w 65"/>
                <a:gd name="T5" fmla="*/ 0 h 299"/>
                <a:gd name="T6" fmla="*/ 32 w 65"/>
                <a:gd name="T7" fmla="*/ 0 h 299"/>
                <a:gd name="T8" fmla="*/ 32 w 65"/>
                <a:gd name="T9" fmla="*/ 0 h 299"/>
                <a:gd name="T10" fmla="*/ 65 w 65"/>
                <a:gd name="T11" fmla="*/ 0 h 299"/>
                <a:gd name="T12" fmla="*/ 64 w 65"/>
                <a:gd name="T13" fmla="*/ 299 h 299"/>
                <a:gd name="T14" fmla="*/ 48 w 65"/>
                <a:gd name="T15" fmla="*/ 299 h 299"/>
                <a:gd name="T16" fmla="*/ 48 w 65"/>
                <a:gd name="T17" fmla="*/ 299 h 299"/>
                <a:gd name="T18" fmla="*/ 15 w 65"/>
                <a:gd name="T19" fmla="*/ 299 h 299"/>
                <a:gd name="T20" fmla="*/ 15 w 65"/>
                <a:gd name="T21" fmla="*/ 299 h 299"/>
                <a:gd name="T22" fmla="*/ 0 w 65"/>
                <a:gd name="T23" fmla="*/ 299 h 299"/>
                <a:gd name="T24" fmla="*/ 0 w 65"/>
                <a:gd name="T25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" h="299">
                  <a:moveTo>
                    <a:pt x="0" y="0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64" y="299"/>
                  </a:lnTo>
                  <a:lnTo>
                    <a:pt x="48" y="299"/>
                  </a:lnTo>
                  <a:lnTo>
                    <a:pt x="48" y="299"/>
                  </a:lnTo>
                  <a:lnTo>
                    <a:pt x="15" y="299"/>
                  </a:lnTo>
                  <a:lnTo>
                    <a:pt x="15" y="299"/>
                  </a:lnTo>
                  <a:lnTo>
                    <a:pt x="0" y="2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740FF"/>
            </a:solidFill>
            <a:ln w="0">
              <a:solidFill>
                <a:srgbClr val="474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16"/>
            <p:cNvSpPr>
              <a:spLocks/>
            </p:cNvSpPr>
            <p:nvPr/>
          </p:nvSpPr>
          <p:spPr bwMode="auto">
            <a:xfrm>
              <a:off x="7131051" y="5110163"/>
              <a:ext cx="103188" cy="98425"/>
            </a:xfrm>
            <a:custGeom>
              <a:avLst/>
              <a:gdLst>
                <a:gd name="T0" fmla="*/ 34 w 65"/>
                <a:gd name="T1" fmla="*/ 0 h 62"/>
                <a:gd name="T2" fmla="*/ 65 w 65"/>
                <a:gd name="T3" fmla="*/ 62 h 62"/>
                <a:gd name="T4" fmla="*/ 0 w 65"/>
                <a:gd name="T5" fmla="*/ 62 h 62"/>
                <a:gd name="T6" fmla="*/ 34 w 65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2">
                  <a:moveTo>
                    <a:pt x="34" y="0"/>
                  </a:moveTo>
                  <a:lnTo>
                    <a:pt x="65" y="62"/>
                  </a:lnTo>
                  <a:lnTo>
                    <a:pt x="0" y="6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7EF84"/>
            </a:solidFill>
            <a:ln w="0">
              <a:solidFill>
                <a:srgbClr val="F7EF8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17"/>
            <p:cNvSpPr>
              <a:spLocks/>
            </p:cNvSpPr>
            <p:nvPr/>
          </p:nvSpPr>
          <p:spPr bwMode="auto">
            <a:xfrm>
              <a:off x="7165976" y="5110163"/>
              <a:ext cx="34925" cy="33338"/>
            </a:xfrm>
            <a:custGeom>
              <a:avLst/>
              <a:gdLst>
                <a:gd name="T0" fmla="*/ 12 w 22"/>
                <a:gd name="T1" fmla="*/ 0 h 21"/>
                <a:gd name="T2" fmla="*/ 22 w 22"/>
                <a:gd name="T3" fmla="*/ 21 h 21"/>
                <a:gd name="T4" fmla="*/ 0 w 22"/>
                <a:gd name="T5" fmla="*/ 21 h 21"/>
                <a:gd name="T6" fmla="*/ 12 w 22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21">
                  <a:moveTo>
                    <a:pt x="12" y="0"/>
                  </a:moveTo>
                  <a:lnTo>
                    <a:pt x="22" y="21"/>
                  </a:lnTo>
                  <a:lnTo>
                    <a:pt x="0" y="2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D0D"/>
            </a:solidFill>
            <a:ln w="0">
              <a:solidFill>
                <a:srgbClr val="000D0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18"/>
            <p:cNvSpPr>
              <a:spLocks/>
            </p:cNvSpPr>
            <p:nvPr/>
          </p:nvSpPr>
          <p:spPr bwMode="auto">
            <a:xfrm>
              <a:off x="7131051" y="5653088"/>
              <a:ext cx="101600" cy="77788"/>
            </a:xfrm>
            <a:custGeom>
              <a:avLst/>
              <a:gdLst>
                <a:gd name="T0" fmla="*/ 15 w 64"/>
                <a:gd name="T1" fmla="*/ 0 h 49"/>
                <a:gd name="T2" fmla="*/ 50 w 64"/>
                <a:gd name="T3" fmla="*/ 0 h 49"/>
                <a:gd name="T4" fmla="*/ 55 w 64"/>
                <a:gd name="T5" fmla="*/ 2 h 49"/>
                <a:gd name="T6" fmla="*/ 60 w 64"/>
                <a:gd name="T7" fmla="*/ 4 h 49"/>
                <a:gd name="T8" fmla="*/ 64 w 64"/>
                <a:gd name="T9" fmla="*/ 7 h 49"/>
                <a:gd name="T10" fmla="*/ 64 w 64"/>
                <a:gd name="T11" fmla="*/ 12 h 49"/>
                <a:gd name="T12" fmla="*/ 64 w 64"/>
                <a:gd name="T13" fmla="*/ 37 h 49"/>
                <a:gd name="T14" fmla="*/ 64 w 64"/>
                <a:gd name="T15" fmla="*/ 42 h 49"/>
                <a:gd name="T16" fmla="*/ 60 w 64"/>
                <a:gd name="T17" fmla="*/ 46 h 49"/>
                <a:gd name="T18" fmla="*/ 55 w 64"/>
                <a:gd name="T19" fmla="*/ 47 h 49"/>
                <a:gd name="T20" fmla="*/ 50 w 64"/>
                <a:gd name="T21" fmla="*/ 49 h 49"/>
                <a:gd name="T22" fmla="*/ 15 w 64"/>
                <a:gd name="T23" fmla="*/ 49 h 49"/>
                <a:gd name="T24" fmla="*/ 9 w 64"/>
                <a:gd name="T25" fmla="*/ 47 h 49"/>
                <a:gd name="T26" fmla="*/ 4 w 64"/>
                <a:gd name="T27" fmla="*/ 46 h 49"/>
                <a:gd name="T28" fmla="*/ 0 w 64"/>
                <a:gd name="T29" fmla="*/ 42 h 49"/>
                <a:gd name="T30" fmla="*/ 0 w 64"/>
                <a:gd name="T31" fmla="*/ 37 h 49"/>
                <a:gd name="T32" fmla="*/ 0 w 64"/>
                <a:gd name="T33" fmla="*/ 12 h 49"/>
                <a:gd name="T34" fmla="*/ 2 w 64"/>
                <a:gd name="T35" fmla="*/ 7 h 49"/>
                <a:gd name="T36" fmla="*/ 4 w 64"/>
                <a:gd name="T37" fmla="*/ 4 h 49"/>
                <a:gd name="T38" fmla="*/ 9 w 64"/>
                <a:gd name="T39" fmla="*/ 2 h 49"/>
                <a:gd name="T40" fmla="*/ 15 w 64"/>
                <a:gd name="T4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49">
                  <a:moveTo>
                    <a:pt x="15" y="0"/>
                  </a:moveTo>
                  <a:lnTo>
                    <a:pt x="50" y="0"/>
                  </a:lnTo>
                  <a:lnTo>
                    <a:pt x="55" y="2"/>
                  </a:lnTo>
                  <a:lnTo>
                    <a:pt x="60" y="4"/>
                  </a:lnTo>
                  <a:lnTo>
                    <a:pt x="64" y="7"/>
                  </a:lnTo>
                  <a:lnTo>
                    <a:pt x="64" y="12"/>
                  </a:lnTo>
                  <a:lnTo>
                    <a:pt x="64" y="37"/>
                  </a:lnTo>
                  <a:lnTo>
                    <a:pt x="64" y="42"/>
                  </a:lnTo>
                  <a:lnTo>
                    <a:pt x="60" y="46"/>
                  </a:lnTo>
                  <a:lnTo>
                    <a:pt x="55" y="47"/>
                  </a:lnTo>
                  <a:lnTo>
                    <a:pt x="50" y="49"/>
                  </a:lnTo>
                  <a:lnTo>
                    <a:pt x="15" y="49"/>
                  </a:lnTo>
                  <a:lnTo>
                    <a:pt x="9" y="47"/>
                  </a:lnTo>
                  <a:lnTo>
                    <a:pt x="4" y="46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0" y="12"/>
                  </a:lnTo>
                  <a:lnTo>
                    <a:pt x="2" y="7"/>
                  </a:lnTo>
                  <a:lnTo>
                    <a:pt x="4" y="4"/>
                  </a:lnTo>
                  <a:lnTo>
                    <a:pt x="9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4CAC3"/>
            </a:solidFill>
            <a:ln w="0">
              <a:solidFill>
                <a:srgbClr val="B4CAC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119"/>
            <p:cNvSpPr>
              <a:spLocks noChangeArrowheads="1"/>
            </p:cNvSpPr>
            <p:nvPr/>
          </p:nvSpPr>
          <p:spPr bwMode="auto">
            <a:xfrm>
              <a:off x="7131051" y="5659438"/>
              <a:ext cx="101600" cy="23813"/>
            </a:xfrm>
            <a:prstGeom prst="rect">
              <a:avLst/>
            </a:prstGeom>
            <a:solidFill>
              <a:srgbClr val="0003C8"/>
            </a:solidFill>
            <a:ln w="0">
              <a:solidFill>
                <a:srgbClr val="0003C8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20"/>
            <p:cNvSpPr>
              <a:spLocks noEditPoints="1"/>
            </p:cNvSpPr>
            <p:nvPr/>
          </p:nvSpPr>
          <p:spPr bwMode="auto">
            <a:xfrm>
              <a:off x="6873876" y="5065713"/>
              <a:ext cx="555625" cy="606425"/>
            </a:xfrm>
            <a:custGeom>
              <a:avLst/>
              <a:gdLst>
                <a:gd name="T0" fmla="*/ 320 w 350"/>
                <a:gd name="T1" fmla="*/ 342 h 382"/>
                <a:gd name="T2" fmla="*/ 317 w 350"/>
                <a:gd name="T3" fmla="*/ 342 h 382"/>
                <a:gd name="T4" fmla="*/ 313 w 350"/>
                <a:gd name="T5" fmla="*/ 346 h 382"/>
                <a:gd name="T6" fmla="*/ 310 w 350"/>
                <a:gd name="T7" fmla="*/ 349 h 382"/>
                <a:gd name="T8" fmla="*/ 310 w 350"/>
                <a:gd name="T9" fmla="*/ 353 h 382"/>
                <a:gd name="T10" fmla="*/ 310 w 350"/>
                <a:gd name="T11" fmla="*/ 356 h 382"/>
                <a:gd name="T12" fmla="*/ 313 w 350"/>
                <a:gd name="T13" fmla="*/ 360 h 382"/>
                <a:gd name="T14" fmla="*/ 317 w 350"/>
                <a:gd name="T15" fmla="*/ 363 h 382"/>
                <a:gd name="T16" fmla="*/ 320 w 350"/>
                <a:gd name="T17" fmla="*/ 363 h 382"/>
                <a:gd name="T18" fmla="*/ 324 w 350"/>
                <a:gd name="T19" fmla="*/ 363 h 382"/>
                <a:gd name="T20" fmla="*/ 327 w 350"/>
                <a:gd name="T21" fmla="*/ 360 h 382"/>
                <a:gd name="T22" fmla="*/ 331 w 350"/>
                <a:gd name="T23" fmla="*/ 356 h 382"/>
                <a:gd name="T24" fmla="*/ 331 w 350"/>
                <a:gd name="T25" fmla="*/ 353 h 382"/>
                <a:gd name="T26" fmla="*/ 331 w 350"/>
                <a:gd name="T27" fmla="*/ 349 h 382"/>
                <a:gd name="T28" fmla="*/ 327 w 350"/>
                <a:gd name="T29" fmla="*/ 346 h 382"/>
                <a:gd name="T30" fmla="*/ 324 w 350"/>
                <a:gd name="T31" fmla="*/ 342 h 382"/>
                <a:gd name="T32" fmla="*/ 320 w 350"/>
                <a:gd name="T33" fmla="*/ 342 h 382"/>
                <a:gd name="T34" fmla="*/ 350 w 350"/>
                <a:gd name="T35" fmla="*/ 0 h 382"/>
                <a:gd name="T36" fmla="*/ 348 w 350"/>
                <a:gd name="T37" fmla="*/ 382 h 382"/>
                <a:gd name="T38" fmla="*/ 0 w 350"/>
                <a:gd name="T39" fmla="*/ 381 h 382"/>
                <a:gd name="T40" fmla="*/ 0 w 350"/>
                <a:gd name="T41" fmla="*/ 377 h 382"/>
                <a:gd name="T42" fmla="*/ 56 w 350"/>
                <a:gd name="T43" fmla="*/ 325 h 382"/>
                <a:gd name="T44" fmla="*/ 296 w 350"/>
                <a:gd name="T45" fmla="*/ 326 h 382"/>
                <a:gd name="T46" fmla="*/ 296 w 350"/>
                <a:gd name="T47" fmla="*/ 65 h 382"/>
                <a:gd name="T48" fmla="*/ 346 w 350"/>
                <a:gd name="T49" fmla="*/ 0 h 382"/>
                <a:gd name="T50" fmla="*/ 350 w 350"/>
                <a:gd name="T51" fmla="*/ 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50" h="382">
                  <a:moveTo>
                    <a:pt x="320" y="342"/>
                  </a:moveTo>
                  <a:lnTo>
                    <a:pt x="317" y="342"/>
                  </a:lnTo>
                  <a:lnTo>
                    <a:pt x="313" y="346"/>
                  </a:lnTo>
                  <a:lnTo>
                    <a:pt x="310" y="349"/>
                  </a:lnTo>
                  <a:lnTo>
                    <a:pt x="310" y="353"/>
                  </a:lnTo>
                  <a:lnTo>
                    <a:pt x="310" y="356"/>
                  </a:lnTo>
                  <a:lnTo>
                    <a:pt x="313" y="360"/>
                  </a:lnTo>
                  <a:lnTo>
                    <a:pt x="317" y="363"/>
                  </a:lnTo>
                  <a:lnTo>
                    <a:pt x="320" y="363"/>
                  </a:lnTo>
                  <a:lnTo>
                    <a:pt x="324" y="363"/>
                  </a:lnTo>
                  <a:lnTo>
                    <a:pt x="327" y="360"/>
                  </a:lnTo>
                  <a:lnTo>
                    <a:pt x="331" y="356"/>
                  </a:lnTo>
                  <a:lnTo>
                    <a:pt x="331" y="353"/>
                  </a:lnTo>
                  <a:lnTo>
                    <a:pt x="331" y="349"/>
                  </a:lnTo>
                  <a:lnTo>
                    <a:pt x="327" y="346"/>
                  </a:lnTo>
                  <a:lnTo>
                    <a:pt x="324" y="342"/>
                  </a:lnTo>
                  <a:lnTo>
                    <a:pt x="320" y="342"/>
                  </a:lnTo>
                  <a:close/>
                  <a:moveTo>
                    <a:pt x="350" y="0"/>
                  </a:moveTo>
                  <a:lnTo>
                    <a:pt x="348" y="382"/>
                  </a:lnTo>
                  <a:lnTo>
                    <a:pt x="0" y="381"/>
                  </a:lnTo>
                  <a:lnTo>
                    <a:pt x="0" y="377"/>
                  </a:lnTo>
                  <a:lnTo>
                    <a:pt x="56" y="325"/>
                  </a:lnTo>
                  <a:lnTo>
                    <a:pt x="296" y="326"/>
                  </a:lnTo>
                  <a:lnTo>
                    <a:pt x="296" y="65"/>
                  </a:lnTo>
                  <a:lnTo>
                    <a:pt x="346" y="0"/>
                  </a:lnTo>
                  <a:lnTo>
                    <a:pt x="350" y="0"/>
                  </a:lnTo>
                  <a:close/>
                </a:path>
              </a:pathLst>
            </a:custGeom>
            <a:solidFill>
              <a:srgbClr val="2B4647"/>
            </a:solidFill>
            <a:ln w="0">
              <a:solidFill>
                <a:srgbClr val="2B4647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21"/>
            <p:cNvSpPr>
              <a:spLocks noEditPoints="1"/>
            </p:cNvSpPr>
            <p:nvPr/>
          </p:nvSpPr>
          <p:spPr bwMode="auto">
            <a:xfrm>
              <a:off x="6873876" y="5065713"/>
              <a:ext cx="549275" cy="601663"/>
            </a:xfrm>
            <a:custGeom>
              <a:avLst/>
              <a:gdLst>
                <a:gd name="T0" fmla="*/ 317 w 346"/>
                <a:gd name="T1" fmla="*/ 339 h 379"/>
                <a:gd name="T2" fmla="*/ 313 w 346"/>
                <a:gd name="T3" fmla="*/ 339 h 379"/>
                <a:gd name="T4" fmla="*/ 310 w 346"/>
                <a:gd name="T5" fmla="*/ 342 h 379"/>
                <a:gd name="T6" fmla="*/ 306 w 346"/>
                <a:gd name="T7" fmla="*/ 346 h 379"/>
                <a:gd name="T8" fmla="*/ 306 w 346"/>
                <a:gd name="T9" fmla="*/ 349 h 379"/>
                <a:gd name="T10" fmla="*/ 306 w 346"/>
                <a:gd name="T11" fmla="*/ 353 h 379"/>
                <a:gd name="T12" fmla="*/ 310 w 346"/>
                <a:gd name="T13" fmla="*/ 356 h 379"/>
                <a:gd name="T14" fmla="*/ 313 w 346"/>
                <a:gd name="T15" fmla="*/ 360 h 379"/>
                <a:gd name="T16" fmla="*/ 317 w 346"/>
                <a:gd name="T17" fmla="*/ 360 h 379"/>
                <a:gd name="T18" fmla="*/ 322 w 346"/>
                <a:gd name="T19" fmla="*/ 360 h 379"/>
                <a:gd name="T20" fmla="*/ 324 w 346"/>
                <a:gd name="T21" fmla="*/ 356 h 379"/>
                <a:gd name="T22" fmla="*/ 327 w 346"/>
                <a:gd name="T23" fmla="*/ 354 h 379"/>
                <a:gd name="T24" fmla="*/ 327 w 346"/>
                <a:gd name="T25" fmla="*/ 349 h 379"/>
                <a:gd name="T26" fmla="*/ 327 w 346"/>
                <a:gd name="T27" fmla="*/ 346 h 379"/>
                <a:gd name="T28" fmla="*/ 324 w 346"/>
                <a:gd name="T29" fmla="*/ 342 h 379"/>
                <a:gd name="T30" fmla="*/ 322 w 346"/>
                <a:gd name="T31" fmla="*/ 339 h 379"/>
                <a:gd name="T32" fmla="*/ 317 w 346"/>
                <a:gd name="T33" fmla="*/ 339 h 379"/>
                <a:gd name="T34" fmla="*/ 346 w 346"/>
                <a:gd name="T35" fmla="*/ 0 h 379"/>
                <a:gd name="T36" fmla="*/ 346 w 346"/>
                <a:gd name="T37" fmla="*/ 379 h 379"/>
                <a:gd name="T38" fmla="*/ 0 w 346"/>
                <a:gd name="T39" fmla="*/ 377 h 379"/>
                <a:gd name="T40" fmla="*/ 52 w 346"/>
                <a:gd name="T41" fmla="*/ 321 h 379"/>
                <a:gd name="T42" fmla="*/ 292 w 346"/>
                <a:gd name="T43" fmla="*/ 323 h 379"/>
                <a:gd name="T44" fmla="*/ 292 w 346"/>
                <a:gd name="T45" fmla="*/ 62 h 379"/>
                <a:gd name="T46" fmla="*/ 346 w 346"/>
                <a:gd name="T47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46" h="379">
                  <a:moveTo>
                    <a:pt x="317" y="339"/>
                  </a:moveTo>
                  <a:lnTo>
                    <a:pt x="313" y="339"/>
                  </a:lnTo>
                  <a:lnTo>
                    <a:pt x="310" y="342"/>
                  </a:lnTo>
                  <a:lnTo>
                    <a:pt x="306" y="346"/>
                  </a:lnTo>
                  <a:lnTo>
                    <a:pt x="306" y="349"/>
                  </a:lnTo>
                  <a:lnTo>
                    <a:pt x="306" y="353"/>
                  </a:lnTo>
                  <a:lnTo>
                    <a:pt x="310" y="356"/>
                  </a:lnTo>
                  <a:lnTo>
                    <a:pt x="313" y="360"/>
                  </a:lnTo>
                  <a:lnTo>
                    <a:pt x="317" y="360"/>
                  </a:lnTo>
                  <a:lnTo>
                    <a:pt x="322" y="360"/>
                  </a:lnTo>
                  <a:lnTo>
                    <a:pt x="324" y="356"/>
                  </a:lnTo>
                  <a:lnTo>
                    <a:pt x="327" y="354"/>
                  </a:lnTo>
                  <a:lnTo>
                    <a:pt x="327" y="349"/>
                  </a:lnTo>
                  <a:lnTo>
                    <a:pt x="327" y="346"/>
                  </a:lnTo>
                  <a:lnTo>
                    <a:pt x="324" y="342"/>
                  </a:lnTo>
                  <a:lnTo>
                    <a:pt x="322" y="339"/>
                  </a:lnTo>
                  <a:lnTo>
                    <a:pt x="317" y="339"/>
                  </a:lnTo>
                  <a:close/>
                  <a:moveTo>
                    <a:pt x="346" y="0"/>
                  </a:moveTo>
                  <a:lnTo>
                    <a:pt x="346" y="379"/>
                  </a:lnTo>
                  <a:lnTo>
                    <a:pt x="0" y="377"/>
                  </a:lnTo>
                  <a:lnTo>
                    <a:pt x="52" y="321"/>
                  </a:lnTo>
                  <a:lnTo>
                    <a:pt x="292" y="323"/>
                  </a:lnTo>
                  <a:lnTo>
                    <a:pt x="292" y="62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B3C5C2"/>
            </a:solidFill>
            <a:ln w="0">
              <a:solidFill>
                <a:srgbClr val="B3C5C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22"/>
            <p:cNvSpPr>
              <a:spLocks/>
            </p:cNvSpPr>
            <p:nvPr/>
          </p:nvSpPr>
          <p:spPr bwMode="auto">
            <a:xfrm>
              <a:off x="6967538" y="5556250"/>
              <a:ext cx="28575" cy="26988"/>
            </a:xfrm>
            <a:custGeom>
              <a:avLst/>
              <a:gdLst>
                <a:gd name="T0" fmla="*/ 2 w 18"/>
                <a:gd name="T1" fmla="*/ 0 h 17"/>
                <a:gd name="T2" fmla="*/ 18 w 18"/>
                <a:gd name="T3" fmla="*/ 14 h 17"/>
                <a:gd name="T4" fmla="*/ 16 w 18"/>
                <a:gd name="T5" fmla="*/ 17 h 17"/>
                <a:gd name="T6" fmla="*/ 0 w 18"/>
                <a:gd name="T7" fmla="*/ 2 h 17"/>
                <a:gd name="T8" fmla="*/ 2 w 1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7">
                  <a:moveTo>
                    <a:pt x="2" y="0"/>
                  </a:moveTo>
                  <a:lnTo>
                    <a:pt x="18" y="14"/>
                  </a:lnTo>
                  <a:lnTo>
                    <a:pt x="16" y="17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23"/>
            <p:cNvSpPr>
              <a:spLocks/>
            </p:cNvSpPr>
            <p:nvPr/>
          </p:nvSpPr>
          <p:spPr bwMode="auto">
            <a:xfrm>
              <a:off x="7073901" y="5446713"/>
              <a:ext cx="23813" cy="22225"/>
            </a:xfrm>
            <a:custGeom>
              <a:avLst/>
              <a:gdLst>
                <a:gd name="T0" fmla="*/ 1 w 15"/>
                <a:gd name="T1" fmla="*/ 0 h 14"/>
                <a:gd name="T2" fmla="*/ 15 w 15"/>
                <a:gd name="T3" fmla="*/ 13 h 14"/>
                <a:gd name="T4" fmla="*/ 14 w 15"/>
                <a:gd name="T5" fmla="*/ 14 h 14"/>
                <a:gd name="T6" fmla="*/ 0 w 15"/>
                <a:gd name="T7" fmla="*/ 2 h 14"/>
                <a:gd name="T8" fmla="*/ 1 w 15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4">
                  <a:moveTo>
                    <a:pt x="1" y="0"/>
                  </a:moveTo>
                  <a:lnTo>
                    <a:pt x="15" y="13"/>
                  </a:lnTo>
                  <a:lnTo>
                    <a:pt x="14" y="14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24"/>
            <p:cNvSpPr>
              <a:spLocks/>
            </p:cNvSpPr>
            <p:nvPr/>
          </p:nvSpPr>
          <p:spPr bwMode="auto">
            <a:xfrm>
              <a:off x="7300913" y="5199063"/>
              <a:ext cx="25400" cy="25400"/>
            </a:xfrm>
            <a:custGeom>
              <a:avLst/>
              <a:gdLst>
                <a:gd name="T0" fmla="*/ 2 w 16"/>
                <a:gd name="T1" fmla="*/ 0 h 16"/>
                <a:gd name="T2" fmla="*/ 16 w 16"/>
                <a:gd name="T3" fmla="*/ 14 h 16"/>
                <a:gd name="T4" fmla="*/ 14 w 16"/>
                <a:gd name="T5" fmla="*/ 16 h 16"/>
                <a:gd name="T6" fmla="*/ 0 w 16"/>
                <a:gd name="T7" fmla="*/ 2 h 16"/>
                <a:gd name="T8" fmla="*/ 2 w 16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2" y="0"/>
                  </a:moveTo>
                  <a:lnTo>
                    <a:pt x="16" y="14"/>
                  </a:lnTo>
                  <a:lnTo>
                    <a:pt x="14" y="16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5093542" y="2856409"/>
            <a:ext cx="1757519" cy="1771348"/>
            <a:chOff x="4227513" y="4837113"/>
            <a:chExt cx="1130300" cy="1130300"/>
          </a:xfrm>
        </p:grpSpPr>
        <p:sp>
          <p:nvSpPr>
            <p:cNvPr id="22" name="Freeform 9"/>
            <p:cNvSpPr>
              <a:spLocks/>
            </p:cNvSpPr>
            <p:nvPr/>
          </p:nvSpPr>
          <p:spPr bwMode="auto">
            <a:xfrm>
              <a:off x="4227513" y="4837113"/>
              <a:ext cx="1130300" cy="1130300"/>
            </a:xfrm>
            <a:custGeom>
              <a:avLst/>
              <a:gdLst>
                <a:gd name="T0" fmla="*/ 356 w 712"/>
                <a:gd name="T1" fmla="*/ 0 h 712"/>
                <a:gd name="T2" fmla="*/ 414 w 712"/>
                <a:gd name="T3" fmla="*/ 6 h 712"/>
                <a:gd name="T4" fmla="*/ 468 w 712"/>
                <a:gd name="T5" fmla="*/ 20 h 712"/>
                <a:gd name="T6" fmla="*/ 519 w 712"/>
                <a:gd name="T7" fmla="*/ 41 h 712"/>
                <a:gd name="T8" fmla="*/ 566 w 712"/>
                <a:gd name="T9" fmla="*/ 69 h 712"/>
                <a:gd name="T10" fmla="*/ 608 w 712"/>
                <a:gd name="T11" fmla="*/ 106 h 712"/>
                <a:gd name="T12" fmla="*/ 643 w 712"/>
                <a:gd name="T13" fmla="*/ 146 h 712"/>
                <a:gd name="T14" fmla="*/ 671 w 712"/>
                <a:gd name="T15" fmla="*/ 193 h 712"/>
                <a:gd name="T16" fmla="*/ 694 w 712"/>
                <a:gd name="T17" fmla="*/ 244 h 712"/>
                <a:gd name="T18" fmla="*/ 706 w 712"/>
                <a:gd name="T19" fmla="*/ 298 h 712"/>
                <a:gd name="T20" fmla="*/ 712 w 712"/>
                <a:gd name="T21" fmla="*/ 356 h 712"/>
                <a:gd name="T22" fmla="*/ 706 w 712"/>
                <a:gd name="T23" fmla="*/ 414 h 712"/>
                <a:gd name="T24" fmla="*/ 694 w 712"/>
                <a:gd name="T25" fmla="*/ 469 h 712"/>
                <a:gd name="T26" fmla="*/ 671 w 712"/>
                <a:gd name="T27" fmla="*/ 519 h 712"/>
                <a:gd name="T28" fmla="*/ 643 w 712"/>
                <a:gd name="T29" fmla="*/ 567 h 712"/>
                <a:gd name="T30" fmla="*/ 608 w 712"/>
                <a:gd name="T31" fmla="*/ 607 h 712"/>
                <a:gd name="T32" fmla="*/ 566 w 712"/>
                <a:gd name="T33" fmla="*/ 644 h 712"/>
                <a:gd name="T34" fmla="*/ 519 w 712"/>
                <a:gd name="T35" fmla="*/ 672 h 712"/>
                <a:gd name="T36" fmla="*/ 468 w 712"/>
                <a:gd name="T37" fmla="*/ 693 h 712"/>
                <a:gd name="T38" fmla="*/ 414 w 712"/>
                <a:gd name="T39" fmla="*/ 707 h 712"/>
                <a:gd name="T40" fmla="*/ 356 w 712"/>
                <a:gd name="T41" fmla="*/ 712 h 712"/>
                <a:gd name="T42" fmla="*/ 298 w 712"/>
                <a:gd name="T43" fmla="*/ 707 h 712"/>
                <a:gd name="T44" fmla="*/ 244 w 712"/>
                <a:gd name="T45" fmla="*/ 693 h 712"/>
                <a:gd name="T46" fmla="*/ 193 w 712"/>
                <a:gd name="T47" fmla="*/ 672 h 712"/>
                <a:gd name="T48" fmla="*/ 146 w 712"/>
                <a:gd name="T49" fmla="*/ 644 h 712"/>
                <a:gd name="T50" fmla="*/ 105 w 712"/>
                <a:gd name="T51" fmla="*/ 607 h 712"/>
                <a:gd name="T52" fmla="*/ 70 w 712"/>
                <a:gd name="T53" fmla="*/ 567 h 712"/>
                <a:gd name="T54" fmla="*/ 41 w 712"/>
                <a:gd name="T55" fmla="*/ 519 h 712"/>
                <a:gd name="T56" fmla="*/ 20 w 712"/>
                <a:gd name="T57" fmla="*/ 469 h 712"/>
                <a:gd name="T58" fmla="*/ 6 w 712"/>
                <a:gd name="T59" fmla="*/ 414 h 712"/>
                <a:gd name="T60" fmla="*/ 0 w 712"/>
                <a:gd name="T61" fmla="*/ 356 h 712"/>
                <a:gd name="T62" fmla="*/ 6 w 712"/>
                <a:gd name="T63" fmla="*/ 298 h 712"/>
                <a:gd name="T64" fmla="*/ 20 w 712"/>
                <a:gd name="T65" fmla="*/ 244 h 712"/>
                <a:gd name="T66" fmla="*/ 41 w 712"/>
                <a:gd name="T67" fmla="*/ 193 h 712"/>
                <a:gd name="T68" fmla="*/ 70 w 712"/>
                <a:gd name="T69" fmla="*/ 146 h 712"/>
                <a:gd name="T70" fmla="*/ 105 w 712"/>
                <a:gd name="T71" fmla="*/ 106 h 712"/>
                <a:gd name="T72" fmla="*/ 146 w 712"/>
                <a:gd name="T73" fmla="*/ 69 h 712"/>
                <a:gd name="T74" fmla="*/ 193 w 712"/>
                <a:gd name="T75" fmla="*/ 41 h 712"/>
                <a:gd name="T76" fmla="*/ 244 w 712"/>
                <a:gd name="T77" fmla="*/ 20 h 712"/>
                <a:gd name="T78" fmla="*/ 298 w 712"/>
                <a:gd name="T79" fmla="*/ 6 h 712"/>
                <a:gd name="T80" fmla="*/ 356 w 712"/>
                <a:gd name="T81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12" h="712">
                  <a:moveTo>
                    <a:pt x="356" y="0"/>
                  </a:moveTo>
                  <a:lnTo>
                    <a:pt x="414" y="6"/>
                  </a:lnTo>
                  <a:lnTo>
                    <a:pt x="468" y="20"/>
                  </a:lnTo>
                  <a:lnTo>
                    <a:pt x="519" y="41"/>
                  </a:lnTo>
                  <a:lnTo>
                    <a:pt x="566" y="69"/>
                  </a:lnTo>
                  <a:lnTo>
                    <a:pt x="608" y="106"/>
                  </a:lnTo>
                  <a:lnTo>
                    <a:pt x="643" y="146"/>
                  </a:lnTo>
                  <a:lnTo>
                    <a:pt x="671" y="193"/>
                  </a:lnTo>
                  <a:lnTo>
                    <a:pt x="694" y="244"/>
                  </a:lnTo>
                  <a:lnTo>
                    <a:pt x="706" y="298"/>
                  </a:lnTo>
                  <a:lnTo>
                    <a:pt x="712" y="356"/>
                  </a:lnTo>
                  <a:lnTo>
                    <a:pt x="706" y="414"/>
                  </a:lnTo>
                  <a:lnTo>
                    <a:pt x="694" y="469"/>
                  </a:lnTo>
                  <a:lnTo>
                    <a:pt x="671" y="519"/>
                  </a:lnTo>
                  <a:lnTo>
                    <a:pt x="643" y="567"/>
                  </a:lnTo>
                  <a:lnTo>
                    <a:pt x="608" y="607"/>
                  </a:lnTo>
                  <a:lnTo>
                    <a:pt x="566" y="644"/>
                  </a:lnTo>
                  <a:lnTo>
                    <a:pt x="519" y="672"/>
                  </a:lnTo>
                  <a:lnTo>
                    <a:pt x="468" y="693"/>
                  </a:lnTo>
                  <a:lnTo>
                    <a:pt x="414" y="707"/>
                  </a:lnTo>
                  <a:lnTo>
                    <a:pt x="356" y="712"/>
                  </a:lnTo>
                  <a:lnTo>
                    <a:pt x="298" y="707"/>
                  </a:lnTo>
                  <a:lnTo>
                    <a:pt x="244" y="693"/>
                  </a:lnTo>
                  <a:lnTo>
                    <a:pt x="193" y="672"/>
                  </a:lnTo>
                  <a:lnTo>
                    <a:pt x="146" y="644"/>
                  </a:lnTo>
                  <a:lnTo>
                    <a:pt x="105" y="607"/>
                  </a:lnTo>
                  <a:lnTo>
                    <a:pt x="70" y="567"/>
                  </a:lnTo>
                  <a:lnTo>
                    <a:pt x="41" y="519"/>
                  </a:lnTo>
                  <a:lnTo>
                    <a:pt x="20" y="469"/>
                  </a:lnTo>
                  <a:lnTo>
                    <a:pt x="6" y="414"/>
                  </a:lnTo>
                  <a:lnTo>
                    <a:pt x="0" y="356"/>
                  </a:lnTo>
                  <a:lnTo>
                    <a:pt x="6" y="298"/>
                  </a:lnTo>
                  <a:lnTo>
                    <a:pt x="20" y="244"/>
                  </a:lnTo>
                  <a:lnTo>
                    <a:pt x="41" y="193"/>
                  </a:lnTo>
                  <a:lnTo>
                    <a:pt x="70" y="146"/>
                  </a:lnTo>
                  <a:lnTo>
                    <a:pt x="105" y="106"/>
                  </a:lnTo>
                  <a:lnTo>
                    <a:pt x="146" y="69"/>
                  </a:lnTo>
                  <a:lnTo>
                    <a:pt x="193" y="41"/>
                  </a:lnTo>
                  <a:lnTo>
                    <a:pt x="244" y="20"/>
                  </a:lnTo>
                  <a:lnTo>
                    <a:pt x="298" y="6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FAE318"/>
            </a:solidFill>
            <a:ln w="0">
              <a:solidFill>
                <a:srgbClr val="FAE3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25"/>
            <p:cNvSpPr>
              <a:spLocks noChangeArrowheads="1"/>
            </p:cNvSpPr>
            <p:nvPr/>
          </p:nvSpPr>
          <p:spPr bwMode="auto">
            <a:xfrm>
              <a:off x="4659313" y="5130800"/>
              <a:ext cx="522288" cy="34766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Rectangle 126"/>
            <p:cNvSpPr>
              <a:spLocks noChangeArrowheads="1"/>
            </p:cNvSpPr>
            <p:nvPr/>
          </p:nvSpPr>
          <p:spPr bwMode="auto">
            <a:xfrm>
              <a:off x="4675188" y="5149850"/>
              <a:ext cx="481013" cy="30321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Rectangle 127"/>
            <p:cNvSpPr>
              <a:spLocks noChangeArrowheads="1"/>
            </p:cNvSpPr>
            <p:nvPr/>
          </p:nvSpPr>
          <p:spPr bwMode="auto">
            <a:xfrm>
              <a:off x="4718051" y="5268913"/>
              <a:ext cx="180975" cy="3175"/>
            </a:xfrm>
            <a:prstGeom prst="rect">
              <a:avLst/>
            </a:pr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28"/>
            <p:cNvSpPr>
              <a:spLocks noChangeArrowheads="1"/>
            </p:cNvSpPr>
            <p:nvPr/>
          </p:nvSpPr>
          <p:spPr bwMode="auto">
            <a:xfrm>
              <a:off x="4718051" y="5276850"/>
              <a:ext cx="180975" cy="3175"/>
            </a:xfrm>
            <a:prstGeom prst="rect">
              <a:avLst/>
            </a:pr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129"/>
            <p:cNvSpPr>
              <a:spLocks noChangeArrowheads="1"/>
            </p:cNvSpPr>
            <p:nvPr/>
          </p:nvSpPr>
          <p:spPr bwMode="auto">
            <a:xfrm>
              <a:off x="4718051" y="5283200"/>
              <a:ext cx="180975" cy="3175"/>
            </a:xfrm>
            <a:prstGeom prst="rect">
              <a:avLst/>
            </a:pr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130"/>
            <p:cNvSpPr>
              <a:spLocks noChangeArrowheads="1"/>
            </p:cNvSpPr>
            <p:nvPr/>
          </p:nvSpPr>
          <p:spPr bwMode="auto">
            <a:xfrm>
              <a:off x="4718051" y="5291138"/>
              <a:ext cx="180975" cy="3175"/>
            </a:xfrm>
            <a:prstGeom prst="rect">
              <a:avLst/>
            </a:pr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131"/>
            <p:cNvSpPr>
              <a:spLocks noChangeArrowheads="1"/>
            </p:cNvSpPr>
            <p:nvPr/>
          </p:nvSpPr>
          <p:spPr bwMode="auto">
            <a:xfrm>
              <a:off x="4718051" y="5299075"/>
              <a:ext cx="180975" cy="3175"/>
            </a:xfrm>
            <a:prstGeom prst="rect">
              <a:avLst/>
            </a:pr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Rectangle 132"/>
            <p:cNvSpPr>
              <a:spLocks noChangeArrowheads="1"/>
            </p:cNvSpPr>
            <p:nvPr/>
          </p:nvSpPr>
          <p:spPr bwMode="auto">
            <a:xfrm>
              <a:off x="4718051" y="5238750"/>
              <a:ext cx="180975" cy="15875"/>
            </a:xfrm>
            <a:prstGeom prst="rect">
              <a:avLst/>
            </a:pr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Rectangle 133"/>
            <p:cNvSpPr>
              <a:spLocks noChangeArrowheads="1"/>
            </p:cNvSpPr>
            <p:nvPr/>
          </p:nvSpPr>
          <p:spPr bwMode="auto">
            <a:xfrm>
              <a:off x="4675188" y="5149850"/>
              <a:ext cx="481013" cy="47625"/>
            </a:xfrm>
            <a:prstGeom prst="rect">
              <a:avLst/>
            </a:prstGeom>
            <a:solidFill>
              <a:srgbClr val="C2D1CF"/>
            </a:solidFill>
            <a:ln w="0">
              <a:solidFill>
                <a:srgbClr val="C2D1C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34"/>
            <p:cNvSpPr>
              <a:spLocks/>
            </p:cNvSpPr>
            <p:nvPr/>
          </p:nvSpPr>
          <p:spPr bwMode="auto">
            <a:xfrm>
              <a:off x="4270376" y="5446713"/>
              <a:ext cx="111125" cy="220663"/>
            </a:xfrm>
            <a:custGeom>
              <a:avLst/>
              <a:gdLst>
                <a:gd name="T0" fmla="*/ 70 w 70"/>
                <a:gd name="T1" fmla="*/ 0 h 139"/>
                <a:gd name="T2" fmla="*/ 70 w 70"/>
                <a:gd name="T3" fmla="*/ 0 h 139"/>
                <a:gd name="T4" fmla="*/ 24 w 70"/>
                <a:gd name="T5" fmla="*/ 139 h 139"/>
                <a:gd name="T6" fmla="*/ 19 w 70"/>
                <a:gd name="T7" fmla="*/ 130 h 139"/>
                <a:gd name="T8" fmla="*/ 0 w 70"/>
                <a:gd name="T9" fmla="*/ 88 h 139"/>
                <a:gd name="T10" fmla="*/ 8 w 70"/>
                <a:gd name="T11" fmla="*/ 62 h 139"/>
                <a:gd name="T12" fmla="*/ 17 w 70"/>
                <a:gd name="T13" fmla="*/ 39 h 139"/>
                <a:gd name="T14" fmla="*/ 22 w 70"/>
                <a:gd name="T15" fmla="*/ 21 h 139"/>
                <a:gd name="T16" fmla="*/ 28 w 70"/>
                <a:gd name="T17" fmla="*/ 9 h 139"/>
                <a:gd name="T18" fmla="*/ 28 w 70"/>
                <a:gd name="T19" fmla="*/ 4 h 139"/>
                <a:gd name="T20" fmla="*/ 70 w 70"/>
                <a:gd name="T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" h="139">
                  <a:moveTo>
                    <a:pt x="70" y="0"/>
                  </a:moveTo>
                  <a:lnTo>
                    <a:pt x="70" y="0"/>
                  </a:lnTo>
                  <a:lnTo>
                    <a:pt x="24" y="139"/>
                  </a:lnTo>
                  <a:lnTo>
                    <a:pt x="19" y="130"/>
                  </a:lnTo>
                  <a:lnTo>
                    <a:pt x="0" y="88"/>
                  </a:lnTo>
                  <a:lnTo>
                    <a:pt x="8" y="62"/>
                  </a:lnTo>
                  <a:lnTo>
                    <a:pt x="17" y="39"/>
                  </a:lnTo>
                  <a:lnTo>
                    <a:pt x="22" y="21"/>
                  </a:lnTo>
                  <a:lnTo>
                    <a:pt x="28" y="9"/>
                  </a:lnTo>
                  <a:lnTo>
                    <a:pt x="28" y="4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35"/>
            <p:cNvSpPr>
              <a:spLocks/>
            </p:cNvSpPr>
            <p:nvPr/>
          </p:nvSpPr>
          <p:spPr bwMode="auto">
            <a:xfrm>
              <a:off x="4786313" y="5375275"/>
              <a:ext cx="53975" cy="55563"/>
            </a:xfrm>
            <a:custGeom>
              <a:avLst/>
              <a:gdLst>
                <a:gd name="T0" fmla="*/ 28 w 34"/>
                <a:gd name="T1" fmla="*/ 0 h 35"/>
                <a:gd name="T2" fmla="*/ 32 w 34"/>
                <a:gd name="T3" fmla="*/ 0 h 35"/>
                <a:gd name="T4" fmla="*/ 32 w 34"/>
                <a:gd name="T5" fmla="*/ 2 h 35"/>
                <a:gd name="T6" fmla="*/ 34 w 34"/>
                <a:gd name="T7" fmla="*/ 3 h 35"/>
                <a:gd name="T8" fmla="*/ 32 w 34"/>
                <a:gd name="T9" fmla="*/ 5 h 35"/>
                <a:gd name="T10" fmla="*/ 9 w 34"/>
                <a:gd name="T11" fmla="*/ 33 h 35"/>
                <a:gd name="T12" fmla="*/ 7 w 34"/>
                <a:gd name="T13" fmla="*/ 35 h 35"/>
                <a:gd name="T14" fmla="*/ 6 w 34"/>
                <a:gd name="T15" fmla="*/ 35 h 35"/>
                <a:gd name="T16" fmla="*/ 2 w 34"/>
                <a:gd name="T17" fmla="*/ 33 h 35"/>
                <a:gd name="T18" fmla="*/ 0 w 34"/>
                <a:gd name="T19" fmla="*/ 31 h 35"/>
                <a:gd name="T20" fmla="*/ 0 w 34"/>
                <a:gd name="T21" fmla="*/ 30 h 35"/>
                <a:gd name="T22" fmla="*/ 2 w 34"/>
                <a:gd name="T23" fmla="*/ 28 h 35"/>
                <a:gd name="T24" fmla="*/ 25 w 34"/>
                <a:gd name="T25" fmla="*/ 0 h 35"/>
                <a:gd name="T26" fmla="*/ 27 w 34"/>
                <a:gd name="T27" fmla="*/ 0 h 35"/>
                <a:gd name="T28" fmla="*/ 28 w 34"/>
                <a:gd name="T2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" h="35">
                  <a:moveTo>
                    <a:pt x="28" y="0"/>
                  </a:moveTo>
                  <a:lnTo>
                    <a:pt x="32" y="0"/>
                  </a:lnTo>
                  <a:lnTo>
                    <a:pt x="32" y="2"/>
                  </a:lnTo>
                  <a:lnTo>
                    <a:pt x="34" y="3"/>
                  </a:lnTo>
                  <a:lnTo>
                    <a:pt x="32" y="5"/>
                  </a:lnTo>
                  <a:lnTo>
                    <a:pt x="9" y="33"/>
                  </a:lnTo>
                  <a:lnTo>
                    <a:pt x="7" y="35"/>
                  </a:lnTo>
                  <a:lnTo>
                    <a:pt x="6" y="35"/>
                  </a:lnTo>
                  <a:lnTo>
                    <a:pt x="2" y="33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2" y="28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CAB2"/>
            </a:solidFill>
            <a:ln w="0">
              <a:solidFill>
                <a:srgbClr val="FFC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36"/>
            <p:cNvSpPr>
              <a:spLocks/>
            </p:cNvSpPr>
            <p:nvPr/>
          </p:nvSpPr>
          <p:spPr bwMode="auto">
            <a:xfrm>
              <a:off x="4748213" y="5405438"/>
              <a:ext cx="80963" cy="84138"/>
            </a:xfrm>
            <a:custGeom>
              <a:avLst/>
              <a:gdLst>
                <a:gd name="T0" fmla="*/ 37 w 51"/>
                <a:gd name="T1" fmla="*/ 0 h 53"/>
                <a:gd name="T2" fmla="*/ 51 w 51"/>
                <a:gd name="T3" fmla="*/ 5 h 53"/>
                <a:gd name="T4" fmla="*/ 45 w 51"/>
                <a:gd name="T5" fmla="*/ 18 h 53"/>
                <a:gd name="T6" fmla="*/ 38 w 51"/>
                <a:gd name="T7" fmla="*/ 32 h 53"/>
                <a:gd name="T8" fmla="*/ 31 w 51"/>
                <a:gd name="T9" fmla="*/ 42 h 53"/>
                <a:gd name="T10" fmla="*/ 16 w 51"/>
                <a:gd name="T11" fmla="*/ 53 h 53"/>
                <a:gd name="T12" fmla="*/ 0 w 51"/>
                <a:gd name="T13" fmla="*/ 40 h 53"/>
                <a:gd name="T14" fmla="*/ 9 w 51"/>
                <a:gd name="T15" fmla="*/ 18 h 53"/>
                <a:gd name="T16" fmla="*/ 37 w 51"/>
                <a:gd name="T1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53">
                  <a:moveTo>
                    <a:pt x="37" y="0"/>
                  </a:moveTo>
                  <a:lnTo>
                    <a:pt x="51" y="5"/>
                  </a:lnTo>
                  <a:lnTo>
                    <a:pt x="45" y="18"/>
                  </a:lnTo>
                  <a:lnTo>
                    <a:pt x="38" y="32"/>
                  </a:lnTo>
                  <a:lnTo>
                    <a:pt x="31" y="42"/>
                  </a:lnTo>
                  <a:lnTo>
                    <a:pt x="16" y="53"/>
                  </a:lnTo>
                  <a:lnTo>
                    <a:pt x="0" y="40"/>
                  </a:lnTo>
                  <a:lnTo>
                    <a:pt x="9" y="18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37"/>
            <p:cNvSpPr>
              <a:spLocks/>
            </p:cNvSpPr>
            <p:nvPr/>
          </p:nvSpPr>
          <p:spPr bwMode="auto">
            <a:xfrm>
              <a:off x="4752976" y="5202238"/>
              <a:ext cx="134938" cy="314325"/>
            </a:xfrm>
            <a:custGeom>
              <a:avLst/>
              <a:gdLst>
                <a:gd name="T0" fmla="*/ 83 w 85"/>
                <a:gd name="T1" fmla="*/ 0 h 198"/>
                <a:gd name="T2" fmla="*/ 85 w 85"/>
                <a:gd name="T3" fmla="*/ 2 h 198"/>
                <a:gd name="T4" fmla="*/ 9 w 85"/>
                <a:gd name="T5" fmla="*/ 198 h 198"/>
                <a:gd name="T6" fmla="*/ 0 w 85"/>
                <a:gd name="T7" fmla="*/ 195 h 198"/>
                <a:gd name="T8" fmla="*/ 83 w 85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98">
                  <a:moveTo>
                    <a:pt x="83" y="0"/>
                  </a:moveTo>
                  <a:lnTo>
                    <a:pt x="85" y="2"/>
                  </a:lnTo>
                  <a:lnTo>
                    <a:pt x="9" y="198"/>
                  </a:lnTo>
                  <a:lnTo>
                    <a:pt x="0" y="195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38"/>
            <p:cNvSpPr>
              <a:spLocks/>
            </p:cNvSpPr>
            <p:nvPr/>
          </p:nvSpPr>
          <p:spPr bwMode="auto">
            <a:xfrm>
              <a:off x="4759326" y="5391150"/>
              <a:ext cx="44450" cy="55563"/>
            </a:xfrm>
            <a:custGeom>
              <a:avLst/>
              <a:gdLst>
                <a:gd name="T0" fmla="*/ 24 w 28"/>
                <a:gd name="T1" fmla="*/ 0 h 35"/>
                <a:gd name="T2" fmla="*/ 26 w 28"/>
                <a:gd name="T3" fmla="*/ 0 h 35"/>
                <a:gd name="T4" fmla="*/ 26 w 28"/>
                <a:gd name="T5" fmla="*/ 2 h 35"/>
                <a:gd name="T6" fmla="*/ 28 w 28"/>
                <a:gd name="T7" fmla="*/ 4 h 35"/>
                <a:gd name="T8" fmla="*/ 28 w 28"/>
                <a:gd name="T9" fmla="*/ 7 h 35"/>
                <a:gd name="T10" fmla="*/ 26 w 28"/>
                <a:gd name="T11" fmla="*/ 11 h 35"/>
                <a:gd name="T12" fmla="*/ 5 w 28"/>
                <a:gd name="T13" fmla="*/ 32 h 35"/>
                <a:gd name="T14" fmla="*/ 3 w 28"/>
                <a:gd name="T15" fmla="*/ 35 h 35"/>
                <a:gd name="T16" fmla="*/ 2 w 28"/>
                <a:gd name="T17" fmla="*/ 32 h 35"/>
                <a:gd name="T18" fmla="*/ 0 w 28"/>
                <a:gd name="T19" fmla="*/ 30 h 35"/>
                <a:gd name="T20" fmla="*/ 0 w 28"/>
                <a:gd name="T21" fmla="*/ 27 h 35"/>
                <a:gd name="T22" fmla="*/ 2 w 28"/>
                <a:gd name="T23" fmla="*/ 25 h 35"/>
                <a:gd name="T24" fmla="*/ 24 w 28"/>
                <a:gd name="T25" fmla="*/ 0 h 35"/>
                <a:gd name="T26" fmla="*/ 24 w 28"/>
                <a:gd name="T2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35">
                  <a:moveTo>
                    <a:pt x="24" y="0"/>
                  </a:moveTo>
                  <a:lnTo>
                    <a:pt x="26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7"/>
                  </a:lnTo>
                  <a:lnTo>
                    <a:pt x="26" y="11"/>
                  </a:lnTo>
                  <a:lnTo>
                    <a:pt x="5" y="32"/>
                  </a:lnTo>
                  <a:lnTo>
                    <a:pt x="3" y="35"/>
                  </a:lnTo>
                  <a:lnTo>
                    <a:pt x="2" y="32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2" y="25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CAB2"/>
            </a:solidFill>
            <a:ln w="0">
              <a:solidFill>
                <a:srgbClr val="FFC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39"/>
            <p:cNvSpPr>
              <a:spLocks/>
            </p:cNvSpPr>
            <p:nvPr/>
          </p:nvSpPr>
          <p:spPr bwMode="auto">
            <a:xfrm>
              <a:off x="4789488" y="5391150"/>
              <a:ext cx="11113" cy="9525"/>
            </a:xfrm>
            <a:custGeom>
              <a:avLst/>
              <a:gdLst>
                <a:gd name="T0" fmla="*/ 5 w 7"/>
                <a:gd name="T1" fmla="*/ 0 h 6"/>
                <a:gd name="T2" fmla="*/ 5 w 7"/>
                <a:gd name="T3" fmla="*/ 0 h 6"/>
                <a:gd name="T4" fmla="*/ 7 w 7"/>
                <a:gd name="T5" fmla="*/ 2 h 6"/>
                <a:gd name="T6" fmla="*/ 5 w 7"/>
                <a:gd name="T7" fmla="*/ 4 h 6"/>
                <a:gd name="T8" fmla="*/ 2 w 7"/>
                <a:gd name="T9" fmla="*/ 6 h 6"/>
                <a:gd name="T10" fmla="*/ 0 w 7"/>
                <a:gd name="T11" fmla="*/ 4 h 6"/>
                <a:gd name="T12" fmla="*/ 5 w 7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6">
                  <a:moveTo>
                    <a:pt x="5" y="0"/>
                  </a:moveTo>
                  <a:lnTo>
                    <a:pt x="5" y="0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DFD2"/>
            </a:solidFill>
            <a:ln w="0">
              <a:solidFill>
                <a:srgbClr val="FFDF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40"/>
            <p:cNvSpPr>
              <a:spLocks/>
            </p:cNvSpPr>
            <p:nvPr/>
          </p:nvSpPr>
          <p:spPr bwMode="auto">
            <a:xfrm>
              <a:off x="4789488" y="5445125"/>
              <a:ext cx="22225" cy="15875"/>
            </a:xfrm>
            <a:custGeom>
              <a:avLst/>
              <a:gdLst>
                <a:gd name="T0" fmla="*/ 11 w 14"/>
                <a:gd name="T1" fmla="*/ 0 h 10"/>
                <a:gd name="T2" fmla="*/ 14 w 14"/>
                <a:gd name="T3" fmla="*/ 1 h 10"/>
                <a:gd name="T4" fmla="*/ 14 w 14"/>
                <a:gd name="T5" fmla="*/ 3 h 10"/>
                <a:gd name="T6" fmla="*/ 14 w 14"/>
                <a:gd name="T7" fmla="*/ 5 h 10"/>
                <a:gd name="T8" fmla="*/ 12 w 14"/>
                <a:gd name="T9" fmla="*/ 7 h 10"/>
                <a:gd name="T10" fmla="*/ 7 w 14"/>
                <a:gd name="T11" fmla="*/ 10 h 10"/>
                <a:gd name="T12" fmla="*/ 4 w 14"/>
                <a:gd name="T13" fmla="*/ 10 h 10"/>
                <a:gd name="T14" fmla="*/ 2 w 14"/>
                <a:gd name="T15" fmla="*/ 10 h 10"/>
                <a:gd name="T16" fmla="*/ 0 w 14"/>
                <a:gd name="T17" fmla="*/ 8 h 10"/>
                <a:gd name="T18" fmla="*/ 0 w 14"/>
                <a:gd name="T19" fmla="*/ 7 h 10"/>
                <a:gd name="T20" fmla="*/ 0 w 14"/>
                <a:gd name="T21" fmla="*/ 5 h 10"/>
                <a:gd name="T22" fmla="*/ 2 w 14"/>
                <a:gd name="T23" fmla="*/ 3 h 10"/>
                <a:gd name="T24" fmla="*/ 7 w 14"/>
                <a:gd name="T25" fmla="*/ 0 h 10"/>
                <a:gd name="T26" fmla="*/ 11 w 14"/>
                <a:gd name="T2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" h="10">
                  <a:moveTo>
                    <a:pt x="11" y="0"/>
                  </a:moveTo>
                  <a:lnTo>
                    <a:pt x="14" y="1"/>
                  </a:lnTo>
                  <a:lnTo>
                    <a:pt x="14" y="3"/>
                  </a:lnTo>
                  <a:lnTo>
                    <a:pt x="14" y="5"/>
                  </a:lnTo>
                  <a:lnTo>
                    <a:pt x="12" y="7"/>
                  </a:lnTo>
                  <a:lnTo>
                    <a:pt x="7" y="10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2" y="3"/>
                  </a:lnTo>
                  <a:lnTo>
                    <a:pt x="7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CAB2"/>
            </a:solidFill>
            <a:ln w="0">
              <a:solidFill>
                <a:srgbClr val="FFC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41"/>
            <p:cNvSpPr>
              <a:spLocks/>
            </p:cNvSpPr>
            <p:nvPr/>
          </p:nvSpPr>
          <p:spPr bwMode="auto">
            <a:xfrm>
              <a:off x="4795838" y="5424488"/>
              <a:ext cx="23813" cy="20638"/>
            </a:xfrm>
            <a:custGeom>
              <a:avLst/>
              <a:gdLst>
                <a:gd name="T0" fmla="*/ 10 w 15"/>
                <a:gd name="T1" fmla="*/ 0 h 13"/>
                <a:gd name="T2" fmla="*/ 14 w 15"/>
                <a:gd name="T3" fmla="*/ 0 h 13"/>
                <a:gd name="T4" fmla="*/ 15 w 15"/>
                <a:gd name="T5" fmla="*/ 2 h 13"/>
                <a:gd name="T6" fmla="*/ 15 w 15"/>
                <a:gd name="T7" fmla="*/ 4 h 13"/>
                <a:gd name="T8" fmla="*/ 15 w 15"/>
                <a:gd name="T9" fmla="*/ 7 h 13"/>
                <a:gd name="T10" fmla="*/ 14 w 15"/>
                <a:gd name="T11" fmla="*/ 7 h 13"/>
                <a:gd name="T12" fmla="*/ 7 w 15"/>
                <a:gd name="T13" fmla="*/ 11 h 13"/>
                <a:gd name="T14" fmla="*/ 5 w 15"/>
                <a:gd name="T15" fmla="*/ 13 h 13"/>
                <a:gd name="T16" fmla="*/ 3 w 15"/>
                <a:gd name="T17" fmla="*/ 11 h 13"/>
                <a:gd name="T18" fmla="*/ 1 w 15"/>
                <a:gd name="T19" fmla="*/ 9 h 13"/>
                <a:gd name="T20" fmla="*/ 0 w 15"/>
                <a:gd name="T21" fmla="*/ 7 h 13"/>
                <a:gd name="T22" fmla="*/ 0 w 15"/>
                <a:gd name="T23" fmla="*/ 6 h 13"/>
                <a:gd name="T24" fmla="*/ 1 w 15"/>
                <a:gd name="T25" fmla="*/ 4 h 13"/>
                <a:gd name="T26" fmla="*/ 8 w 15"/>
                <a:gd name="T27" fmla="*/ 0 h 13"/>
                <a:gd name="T28" fmla="*/ 10 w 15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13">
                  <a:moveTo>
                    <a:pt x="10" y="0"/>
                  </a:moveTo>
                  <a:lnTo>
                    <a:pt x="14" y="0"/>
                  </a:lnTo>
                  <a:lnTo>
                    <a:pt x="15" y="2"/>
                  </a:lnTo>
                  <a:lnTo>
                    <a:pt x="15" y="4"/>
                  </a:lnTo>
                  <a:lnTo>
                    <a:pt x="15" y="7"/>
                  </a:lnTo>
                  <a:lnTo>
                    <a:pt x="14" y="7"/>
                  </a:lnTo>
                  <a:lnTo>
                    <a:pt x="7" y="11"/>
                  </a:lnTo>
                  <a:lnTo>
                    <a:pt x="5" y="13"/>
                  </a:lnTo>
                  <a:lnTo>
                    <a:pt x="3" y="11"/>
                  </a:lnTo>
                  <a:lnTo>
                    <a:pt x="1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4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CAB2"/>
            </a:solidFill>
            <a:ln w="0">
              <a:solidFill>
                <a:srgbClr val="FFC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42"/>
            <p:cNvSpPr>
              <a:spLocks/>
            </p:cNvSpPr>
            <p:nvPr/>
          </p:nvSpPr>
          <p:spPr bwMode="auto">
            <a:xfrm>
              <a:off x="4797426" y="5430838"/>
              <a:ext cx="11113" cy="11113"/>
            </a:xfrm>
            <a:custGeom>
              <a:avLst/>
              <a:gdLst>
                <a:gd name="T0" fmla="*/ 2 w 7"/>
                <a:gd name="T1" fmla="*/ 0 h 7"/>
                <a:gd name="T2" fmla="*/ 7 w 7"/>
                <a:gd name="T3" fmla="*/ 2 h 7"/>
                <a:gd name="T4" fmla="*/ 6 w 7"/>
                <a:gd name="T5" fmla="*/ 7 h 7"/>
                <a:gd name="T6" fmla="*/ 6 w 7"/>
                <a:gd name="T7" fmla="*/ 7 h 7"/>
                <a:gd name="T8" fmla="*/ 0 w 7"/>
                <a:gd name="T9" fmla="*/ 5 h 7"/>
                <a:gd name="T10" fmla="*/ 2 w 7"/>
                <a:gd name="T11" fmla="*/ 0 h 7"/>
                <a:gd name="T12" fmla="*/ 2 w 7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2" y="0"/>
                  </a:moveTo>
                  <a:lnTo>
                    <a:pt x="7" y="2"/>
                  </a:lnTo>
                  <a:lnTo>
                    <a:pt x="6" y="7"/>
                  </a:lnTo>
                  <a:lnTo>
                    <a:pt x="6" y="7"/>
                  </a:lnTo>
                  <a:lnTo>
                    <a:pt x="0" y="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DFD2"/>
            </a:solidFill>
            <a:ln w="0">
              <a:solidFill>
                <a:srgbClr val="FFDF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43"/>
            <p:cNvSpPr>
              <a:spLocks/>
            </p:cNvSpPr>
            <p:nvPr/>
          </p:nvSpPr>
          <p:spPr bwMode="auto">
            <a:xfrm>
              <a:off x="4792663" y="5449888"/>
              <a:ext cx="7938" cy="7938"/>
            </a:xfrm>
            <a:custGeom>
              <a:avLst/>
              <a:gdLst>
                <a:gd name="T0" fmla="*/ 2 w 5"/>
                <a:gd name="T1" fmla="*/ 0 h 5"/>
                <a:gd name="T2" fmla="*/ 5 w 5"/>
                <a:gd name="T3" fmla="*/ 2 h 5"/>
                <a:gd name="T4" fmla="*/ 5 w 5"/>
                <a:gd name="T5" fmla="*/ 5 h 5"/>
                <a:gd name="T6" fmla="*/ 3 w 5"/>
                <a:gd name="T7" fmla="*/ 5 h 5"/>
                <a:gd name="T8" fmla="*/ 0 w 5"/>
                <a:gd name="T9" fmla="*/ 5 h 5"/>
                <a:gd name="T10" fmla="*/ 0 w 5"/>
                <a:gd name="T11" fmla="*/ 0 h 5"/>
                <a:gd name="T12" fmla="*/ 2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2" y="0"/>
                  </a:moveTo>
                  <a:lnTo>
                    <a:pt x="5" y="2"/>
                  </a:lnTo>
                  <a:lnTo>
                    <a:pt x="5" y="5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DFD2"/>
            </a:solidFill>
            <a:ln w="0">
              <a:solidFill>
                <a:srgbClr val="FFDF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44"/>
            <p:cNvSpPr>
              <a:spLocks/>
            </p:cNvSpPr>
            <p:nvPr/>
          </p:nvSpPr>
          <p:spPr bwMode="auto">
            <a:xfrm>
              <a:off x="4803776" y="5402263"/>
              <a:ext cx="25400" cy="20638"/>
            </a:xfrm>
            <a:custGeom>
              <a:avLst/>
              <a:gdLst>
                <a:gd name="T0" fmla="*/ 10 w 16"/>
                <a:gd name="T1" fmla="*/ 0 h 13"/>
                <a:gd name="T2" fmla="*/ 12 w 16"/>
                <a:gd name="T3" fmla="*/ 2 h 13"/>
                <a:gd name="T4" fmla="*/ 14 w 16"/>
                <a:gd name="T5" fmla="*/ 4 h 13"/>
                <a:gd name="T6" fmla="*/ 16 w 16"/>
                <a:gd name="T7" fmla="*/ 6 h 13"/>
                <a:gd name="T8" fmla="*/ 16 w 16"/>
                <a:gd name="T9" fmla="*/ 7 h 13"/>
                <a:gd name="T10" fmla="*/ 14 w 16"/>
                <a:gd name="T11" fmla="*/ 9 h 13"/>
                <a:gd name="T12" fmla="*/ 7 w 16"/>
                <a:gd name="T13" fmla="*/ 13 h 13"/>
                <a:gd name="T14" fmla="*/ 5 w 16"/>
                <a:gd name="T15" fmla="*/ 13 h 13"/>
                <a:gd name="T16" fmla="*/ 3 w 16"/>
                <a:gd name="T17" fmla="*/ 13 h 13"/>
                <a:gd name="T18" fmla="*/ 0 w 16"/>
                <a:gd name="T19" fmla="*/ 11 h 13"/>
                <a:gd name="T20" fmla="*/ 0 w 16"/>
                <a:gd name="T21" fmla="*/ 9 h 13"/>
                <a:gd name="T22" fmla="*/ 0 w 16"/>
                <a:gd name="T23" fmla="*/ 6 h 13"/>
                <a:gd name="T24" fmla="*/ 2 w 16"/>
                <a:gd name="T25" fmla="*/ 6 h 13"/>
                <a:gd name="T26" fmla="*/ 9 w 16"/>
                <a:gd name="T27" fmla="*/ 2 h 13"/>
                <a:gd name="T28" fmla="*/ 10 w 16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3">
                  <a:moveTo>
                    <a:pt x="10" y="0"/>
                  </a:move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6" y="7"/>
                  </a:lnTo>
                  <a:lnTo>
                    <a:pt x="14" y="9"/>
                  </a:lnTo>
                  <a:lnTo>
                    <a:pt x="7" y="13"/>
                  </a:lnTo>
                  <a:lnTo>
                    <a:pt x="5" y="13"/>
                  </a:lnTo>
                  <a:lnTo>
                    <a:pt x="3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2" y="6"/>
                  </a:lnTo>
                  <a:lnTo>
                    <a:pt x="9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CAB2"/>
            </a:solidFill>
            <a:ln w="0">
              <a:solidFill>
                <a:srgbClr val="FFC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45"/>
            <p:cNvSpPr>
              <a:spLocks/>
            </p:cNvSpPr>
            <p:nvPr/>
          </p:nvSpPr>
          <p:spPr bwMode="auto">
            <a:xfrm>
              <a:off x="4806951" y="5411788"/>
              <a:ext cx="11113" cy="7938"/>
            </a:xfrm>
            <a:custGeom>
              <a:avLst/>
              <a:gdLst>
                <a:gd name="T0" fmla="*/ 1 w 7"/>
                <a:gd name="T1" fmla="*/ 0 h 5"/>
                <a:gd name="T2" fmla="*/ 7 w 7"/>
                <a:gd name="T3" fmla="*/ 1 h 5"/>
                <a:gd name="T4" fmla="*/ 5 w 7"/>
                <a:gd name="T5" fmla="*/ 5 h 5"/>
                <a:gd name="T6" fmla="*/ 5 w 7"/>
                <a:gd name="T7" fmla="*/ 5 h 5"/>
                <a:gd name="T8" fmla="*/ 0 w 7"/>
                <a:gd name="T9" fmla="*/ 5 h 5"/>
                <a:gd name="T10" fmla="*/ 0 w 7"/>
                <a:gd name="T11" fmla="*/ 0 h 5"/>
                <a:gd name="T12" fmla="*/ 1 w 7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">
                  <a:moveTo>
                    <a:pt x="1" y="0"/>
                  </a:moveTo>
                  <a:lnTo>
                    <a:pt x="7" y="1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DFD2"/>
            </a:solidFill>
            <a:ln w="0">
              <a:solidFill>
                <a:srgbClr val="FFDF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46"/>
            <p:cNvSpPr>
              <a:spLocks/>
            </p:cNvSpPr>
            <p:nvPr/>
          </p:nvSpPr>
          <p:spPr bwMode="auto">
            <a:xfrm>
              <a:off x="4748213" y="5424488"/>
              <a:ext cx="36513" cy="58738"/>
            </a:xfrm>
            <a:custGeom>
              <a:avLst/>
              <a:gdLst>
                <a:gd name="T0" fmla="*/ 16 w 23"/>
                <a:gd name="T1" fmla="*/ 0 h 37"/>
                <a:gd name="T2" fmla="*/ 19 w 23"/>
                <a:gd name="T3" fmla="*/ 4 h 37"/>
                <a:gd name="T4" fmla="*/ 23 w 23"/>
                <a:gd name="T5" fmla="*/ 13 h 37"/>
                <a:gd name="T6" fmla="*/ 21 w 23"/>
                <a:gd name="T7" fmla="*/ 21 h 37"/>
                <a:gd name="T8" fmla="*/ 17 w 23"/>
                <a:gd name="T9" fmla="*/ 30 h 37"/>
                <a:gd name="T10" fmla="*/ 10 w 23"/>
                <a:gd name="T11" fmla="*/ 37 h 37"/>
                <a:gd name="T12" fmla="*/ 0 w 23"/>
                <a:gd name="T13" fmla="*/ 28 h 37"/>
                <a:gd name="T14" fmla="*/ 9 w 23"/>
                <a:gd name="T15" fmla="*/ 6 h 37"/>
                <a:gd name="T16" fmla="*/ 16 w 23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37">
                  <a:moveTo>
                    <a:pt x="16" y="0"/>
                  </a:moveTo>
                  <a:lnTo>
                    <a:pt x="19" y="4"/>
                  </a:lnTo>
                  <a:lnTo>
                    <a:pt x="23" y="13"/>
                  </a:lnTo>
                  <a:lnTo>
                    <a:pt x="21" y="21"/>
                  </a:lnTo>
                  <a:lnTo>
                    <a:pt x="17" y="30"/>
                  </a:lnTo>
                  <a:lnTo>
                    <a:pt x="10" y="37"/>
                  </a:lnTo>
                  <a:lnTo>
                    <a:pt x="0" y="28"/>
                  </a:lnTo>
                  <a:lnTo>
                    <a:pt x="9" y="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CAB2"/>
            </a:solidFill>
            <a:ln w="0">
              <a:solidFill>
                <a:srgbClr val="FFCA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47"/>
            <p:cNvSpPr>
              <a:spLocks/>
            </p:cNvSpPr>
            <p:nvPr/>
          </p:nvSpPr>
          <p:spPr bwMode="auto">
            <a:xfrm>
              <a:off x="4722813" y="5457825"/>
              <a:ext cx="55563" cy="55563"/>
            </a:xfrm>
            <a:custGeom>
              <a:avLst/>
              <a:gdLst>
                <a:gd name="T0" fmla="*/ 12 w 35"/>
                <a:gd name="T1" fmla="*/ 0 h 35"/>
                <a:gd name="T2" fmla="*/ 35 w 35"/>
                <a:gd name="T3" fmla="*/ 21 h 35"/>
                <a:gd name="T4" fmla="*/ 23 w 35"/>
                <a:gd name="T5" fmla="*/ 35 h 35"/>
                <a:gd name="T6" fmla="*/ 0 w 35"/>
                <a:gd name="T7" fmla="*/ 13 h 35"/>
                <a:gd name="T8" fmla="*/ 12 w 35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12" y="0"/>
                  </a:moveTo>
                  <a:lnTo>
                    <a:pt x="35" y="21"/>
                  </a:lnTo>
                  <a:lnTo>
                    <a:pt x="23" y="35"/>
                  </a:lnTo>
                  <a:lnTo>
                    <a:pt x="0" y="1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48"/>
            <p:cNvSpPr>
              <a:spLocks/>
            </p:cNvSpPr>
            <p:nvPr/>
          </p:nvSpPr>
          <p:spPr bwMode="auto">
            <a:xfrm>
              <a:off x="4537076" y="5430838"/>
              <a:ext cx="244475" cy="169863"/>
            </a:xfrm>
            <a:custGeom>
              <a:avLst/>
              <a:gdLst>
                <a:gd name="T0" fmla="*/ 31 w 154"/>
                <a:gd name="T1" fmla="*/ 0 h 107"/>
                <a:gd name="T2" fmla="*/ 91 w 154"/>
                <a:gd name="T3" fmla="*/ 59 h 107"/>
                <a:gd name="T4" fmla="*/ 129 w 154"/>
                <a:gd name="T5" fmla="*/ 23 h 107"/>
                <a:gd name="T6" fmla="*/ 129 w 154"/>
                <a:gd name="T7" fmla="*/ 23 h 107"/>
                <a:gd name="T8" fmla="*/ 154 w 154"/>
                <a:gd name="T9" fmla="*/ 47 h 107"/>
                <a:gd name="T10" fmla="*/ 154 w 154"/>
                <a:gd name="T11" fmla="*/ 49 h 107"/>
                <a:gd name="T12" fmla="*/ 105 w 154"/>
                <a:gd name="T13" fmla="*/ 100 h 107"/>
                <a:gd name="T14" fmla="*/ 100 w 154"/>
                <a:gd name="T15" fmla="*/ 105 h 107"/>
                <a:gd name="T16" fmla="*/ 94 w 154"/>
                <a:gd name="T17" fmla="*/ 107 h 107"/>
                <a:gd name="T18" fmla="*/ 89 w 154"/>
                <a:gd name="T19" fmla="*/ 105 h 107"/>
                <a:gd name="T20" fmla="*/ 86 w 154"/>
                <a:gd name="T21" fmla="*/ 103 h 107"/>
                <a:gd name="T22" fmla="*/ 82 w 154"/>
                <a:gd name="T23" fmla="*/ 102 h 107"/>
                <a:gd name="T24" fmla="*/ 79 w 154"/>
                <a:gd name="T25" fmla="*/ 100 h 107"/>
                <a:gd name="T26" fmla="*/ 73 w 154"/>
                <a:gd name="T27" fmla="*/ 95 h 107"/>
                <a:gd name="T28" fmla="*/ 65 w 154"/>
                <a:gd name="T29" fmla="*/ 84 h 107"/>
                <a:gd name="T30" fmla="*/ 52 w 154"/>
                <a:gd name="T31" fmla="*/ 72 h 107"/>
                <a:gd name="T32" fmla="*/ 37 w 154"/>
                <a:gd name="T33" fmla="*/ 58 h 107"/>
                <a:gd name="T34" fmla="*/ 24 w 154"/>
                <a:gd name="T35" fmla="*/ 44 h 107"/>
                <a:gd name="T36" fmla="*/ 12 w 154"/>
                <a:gd name="T37" fmla="*/ 31 h 107"/>
                <a:gd name="T38" fmla="*/ 3 w 154"/>
                <a:gd name="T39" fmla="*/ 23 h 107"/>
                <a:gd name="T40" fmla="*/ 0 w 154"/>
                <a:gd name="T41" fmla="*/ 19 h 107"/>
                <a:gd name="T42" fmla="*/ 31 w 154"/>
                <a:gd name="T43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107">
                  <a:moveTo>
                    <a:pt x="31" y="0"/>
                  </a:moveTo>
                  <a:lnTo>
                    <a:pt x="91" y="59"/>
                  </a:lnTo>
                  <a:lnTo>
                    <a:pt x="129" y="23"/>
                  </a:lnTo>
                  <a:lnTo>
                    <a:pt x="129" y="23"/>
                  </a:lnTo>
                  <a:lnTo>
                    <a:pt x="154" y="47"/>
                  </a:lnTo>
                  <a:lnTo>
                    <a:pt x="154" y="49"/>
                  </a:lnTo>
                  <a:lnTo>
                    <a:pt x="105" y="100"/>
                  </a:lnTo>
                  <a:lnTo>
                    <a:pt x="100" y="105"/>
                  </a:lnTo>
                  <a:lnTo>
                    <a:pt x="94" y="107"/>
                  </a:lnTo>
                  <a:lnTo>
                    <a:pt x="89" y="105"/>
                  </a:lnTo>
                  <a:lnTo>
                    <a:pt x="86" y="103"/>
                  </a:lnTo>
                  <a:lnTo>
                    <a:pt x="82" y="102"/>
                  </a:lnTo>
                  <a:lnTo>
                    <a:pt x="79" y="100"/>
                  </a:lnTo>
                  <a:lnTo>
                    <a:pt x="73" y="95"/>
                  </a:lnTo>
                  <a:lnTo>
                    <a:pt x="65" y="84"/>
                  </a:lnTo>
                  <a:lnTo>
                    <a:pt x="52" y="72"/>
                  </a:lnTo>
                  <a:lnTo>
                    <a:pt x="37" y="58"/>
                  </a:lnTo>
                  <a:lnTo>
                    <a:pt x="24" y="44"/>
                  </a:lnTo>
                  <a:lnTo>
                    <a:pt x="12" y="31"/>
                  </a:lnTo>
                  <a:lnTo>
                    <a:pt x="3" y="23"/>
                  </a:lnTo>
                  <a:lnTo>
                    <a:pt x="0" y="19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49"/>
            <p:cNvSpPr>
              <a:spLocks/>
            </p:cNvSpPr>
            <p:nvPr/>
          </p:nvSpPr>
          <p:spPr bwMode="auto">
            <a:xfrm>
              <a:off x="4344988" y="5402263"/>
              <a:ext cx="236538" cy="361950"/>
            </a:xfrm>
            <a:custGeom>
              <a:avLst/>
              <a:gdLst>
                <a:gd name="T0" fmla="*/ 86 w 149"/>
                <a:gd name="T1" fmla="*/ 0 h 228"/>
                <a:gd name="T2" fmla="*/ 98 w 149"/>
                <a:gd name="T3" fmla="*/ 6 h 228"/>
                <a:gd name="T4" fmla="*/ 116 w 149"/>
                <a:gd name="T5" fmla="*/ 11 h 228"/>
                <a:gd name="T6" fmla="*/ 133 w 149"/>
                <a:gd name="T7" fmla="*/ 18 h 228"/>
                <a:gd name="T8" fmla="*/ 149 w 149"/>
                <a:gd name="T9" fmla="*/ 25 h 228"/>
                <a:gd name="T10" fmla="*/ 142 w 149"/>
                <a:gd name="T11" fmla="*/ 42 h 228"/>
                <a:gd name="T12" fmla="*/ 140 w 149"/>
                <a:gd name="T13" fmla="*/ 55 h 228"/>
                <a:gd name="T14" fmla="*/ 138 w 149"/>
                <a:gd name="T15" fmla="*/ 67 h 228"/>
                <a:gd name="T16" fmla="*/ 138 w 149"/>
                <a:gd name="T17" fmla="*/ 77 h 228"/>
                <a:gd name="T18" fmla="*/ 137 w 149"/>
                <a:gd name="T19" fmla="*/ 91 h 228"/>
                <a:gd name="T20" fmla="*/ 131 w 149"/>
                <a:gd name="T21" fmla="*/ 109 h 228"/>
                <a:gd name="T22" fmla="*/ 128 w 149"/>
                <a:gd name="T23" fmla="*/ 120 h 228"/>
                <a:gd name="T24" fmla="*/ 123 w 149"/>
                <a:gd name="T25" fmla="*/ 130 h 228"/>
                <a:gd name="T26" fmla="*/ 119 w 149"/>
                <a:gd name="T27" fmla="*/ 137 h 228"/>
                <a:gd name="T28" fmla="*/ 116 w 149"/>
                <a:gd name="T29" fmla="*/ 146 h 228"/>
                <a:gd name="T30" fmla="*/ 116 w 149"/>
                <a:gd name="T31" fmla="*/ 155 h 228"/>
                <a:gd name="T32" fmla="*/ 119 w 149"/>
                <a:gd name="T33" fmla="*/ 169 h 228"/>
                <a:gd name="T34" fmla="*/ 128 w 149"/>
                <a:gd name="T35" fmla="*/ 184 h 228"/>
                <a:gd name="T36" fmla="*/ 130 w 149"/>
                <a:gd name="T37" fmla="*/ 193 h 228"/>
                <a:gd name="T38" fmla="*/ 133 w 149"/>
                <a:gd name="T39" fmla="*/ 202 h 228"/>
                <a:gd name="T40" fmla="*/ 137 w 149"/>
                <a:gd name="T41" fmla="*/ 212 h 228"/>
                <a:gd name="T42" fmla="*/ 117 w 149"/>
                <a:gd name="T43" fmla="*/ 221 h 228"/>
                <a:gd name="T44" fmla="*/ 93 w 149"/>
                <a:gd name="T45" fmla="*/ 226 h 228"/>
                <a:gd name="T46" fmla="*/ 66 w 149"/>
                <a:gd name="T47" fmla="*/ 228 h 228"/>
                <a:gd name="T48" fmla="*/ 40 w 149"/>
                <a:gd name="T49" fmla="*/ 226 h 228"/>
                <a:gd name="T50" fmla="*/ 17 w 149"/>
                <a:gd name="T51" fmla="*/ 221 h 228"/>
                <a:gd name="T52" fmla="*/ 12 w 149"/>
                <a:gd name="T53" fmla="*/ 218 h 228"/>
                <a:gd name="T54" fmla="*/ 2 w 149"/>
                <a:gd name="T55" fmla="*/ 207 h 228"/>
                <a:gd name="T56" fmla="*/ 5 w 149"/>
                <a:gd name="T57" fmla="*/ 198 h 228"/>
                <a:gd name="T58" fmla="*/ 9 w 149"/>
                <a:gd name="T59" fmla="*/ 186 h 228"/>
                <a:gd name="T60" fmla="*/ 16 w 149"/>
                <a:gd name="T61" fmla="*/ 167 h 228"/>
                <a:gd name="T62" fmla="*/ 19 w 149"/>
                <a:gd name="T63" fmla="*/ 151 h 228"/>
                <a:gd name="T64" fmla="*/ 17 w 149"/>
                <a:gd name="T65" fmla="*/ 139 h 228"/>
                <a:gd name="T66" fmla="*/ 14 w 149"/>
                <a:gd name="T67" fmla="*/ 125 h 228"/>
                <a:gd name="T68" fmla="*/ 5 w 149"/>
                <a:gd name="T69" fmla="*/ 109 h 228"/>
                <a:gd name="T70" fmla="*/ 2 w 149"/>
                <a:gd name="T71" fmla="*/ 95 h 228"/>
                <a:gd name="T72" fmla="*/ 3 w 149"/>
                <a:gd name="T73" fmla="*/ 81 h 228"/>
                <a:gd name="T74" fmla="*/ 5 w 149"/>
                <a:gd name="T75" fmla="*/ 69 h 228"/>
                <a:gd name="T76" fmla="*/ 7 w 149"/>
                <a:gd name="T77" fmla="*/ 56 h 228"/>
                <a:gd name="T78" fmla="*/ 7 w 149"/>
                <a:gd name="T79" fmla="*/ 42 h 228"/>
                <a:gd name="T80" fmla="*/ 0 w 149"/>
                <a:gd name="T81" fmla="*/ 25 h 228"/>
                <a:gd name="T82" fmla="*/ 17 w 149"/>
                <a:gd name="T83" fmla="*/ 16 h 228"/>
                <a:gd name="T84" fmla="*/ 37 w 149"/>
                <a:gd name="T85" fmla="*/ 9 h 228"/>
                <a:gd name="T86" fmla="*/ 51 w 149"/>
                <a:gd name="T87" fmla="*/ 0 h 228"/>
                <a:gd name="T88" fmla="*/ 56 w 149"/>
                <a:gd name="T89" fmla="*/ 4 h 228"/>
                <a:gd name="T90" fmla="*/ 59 w 149"/>
                <a:gd name="T91" fmla="*/ 6 h 228"/>
                <a:gd name="T92" fmla="*/ 63 w 149"/>
                <a:gd name="T93" fmla="*/ 6 h 228"/>
                <a:gd name="T94" fmla="*/ 68 w 149"/>
                <a:gd name="T95" fmla="*/ 6 h 228"/>
                <a:gd name="T96" fmla="*/ 73 w 149"/>
                <a:gd name="T97" fmla="*/ 6 h 228"/>
                <a:gd name="T98" fmla="*/ 77 w 149"/>
                <a:gd name="T99" fmla="*/ 6 h 228"/>
                <a:gd name="T100" fmla="*/ 82 w 149"/>
                <a:gd name="T101" fmla="*/ 2 h 228"/>
                <a:gd name="T102" fmla="*/ 86 w 149"/>
                <a:gd name="T103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228">
                  <a:moveTo>
                    <a:pt x="86" y="0"/>
                  </a:moveTo>
                  <a:lnTo>
                    <a:pt x="98" y="6"/>
                  </a:lnTo>
                  <a:lnTo>
                    <a:pt x="116" y="11"/>
                  </a:lnTo>
                  <a:lnTo>
                    <a:pt x="133" y="18"/>
                  </a:lnTo>
                  <a:lnTo>
                    <a:pt x="149" y="25"/>
                  </a:lnTo>
                  <a:lnTo>
                    <a:pt x="142" y="42"/>
                  </a:lnTo>
                  <a:lnTo>
                    <a:pt x="140" y="55"/>
                  </a:lnTo>
                  <a:lnTo>
                    <a:pt x="138" y="67"/>
                  </a:lnTo>
                  <a:lnTo>
                    <a:pt x="138" y="77"/>
                  </a:lnTo>
                  <a:lnTo>
                    <a:pt x="137" y="91"/>
                  </a:lnTo>
                  <a:lnTo>
                    <a:pt x="131" y="109"/>
                  </a:lnTo>
                  <a:lnTo>
                    <a:pt x="128" y="120"/>
                  </a:lnTo>
                  <a:lnTo>
                    <a:pt x="123" y="130"/>
                  </a:lnTo>
                  <a:lnTo>
                    <a:pt x="119" y="137"/>
                  </a:lnTo>
                  <a:lnTo>
                    <a:pt x="116" y="146"/>
                  </a:lnTo>
                  <a:lnTo>
                    <a:pt x="116" y="155"/>
                  </a:lnTo>
                  <a:lnTo>
                    <a:pt x="119" y="169"/>
                  </a:lnTo>
                  <a:lnTo>
                    <a:pt x="128" y="184"/>
                  </a:lnTo>
                  <a:lnTo>
                    <a:pt x="130" y="193"/>
                  </a:lnTo>
                  <a:lnTo>
                    <a:pt x="133" y="202"/>
                  </a:lnTo>
                  <a:lnTo>
                    <a:pt x="137" y="212"/>
                  </a:lnTo>
                  <a:lnTo>
                    <a:pt x="117" y="221"/>
                  </a:lnTo>
                  <a:lnTo>
                    <a:pt x="93" y="226"/>
                  </a:lnTo>
                  <a:lnTo>
                    <a:pt x="66" y="228"/>
                  </a:lnTo>
                  <a:lnTo>
                    <a:pt x="40" y="226"/>
                  </a:lnTo>
                  <a:lnTo>
                    <a:pt x="17" y="221"/>
                  </a:lnTo>
                  <a:lnTo>
                    <a:pt x="12" y="218"/>
                  </a:lnTo>
                  <a:lnTo>
                    <a:pt x="2" y="207"/>
                  </a:lnTo>
                  <a:lnTo>
                    <a:pt x="5" y="198"/>
                  </a:lnTo>
                  <a:lnTo>
                    <a:pt x="9" y="186"/>
                  </a:lnTo>
                  <a:lnTo>
                    <a:pt x="16" y="167"/>
                  </a:lnTo>
                  <a:lnTo>
                    <a:pt x="19" y="151"/>
                  </a:lnTo>
                  <a:lnTo>
                    <a:pt x="17" y="139"/>
                  </a:lnTo>
                  <a:lnTo>
                    <a:pt x="14" y="125"/>
                  </a:lnTo>
                  <a:lnTo>
                    <a:pt x="5" y="109"/>
                  </a:lnTo>
                  <a:lnTo>
                    <a:pt x="2" y="95"/>
                  </a:lnTo>
                  <a:lnTo>
                    <a:pt x="3" y="81"/>
                  </a:lnTo>
                  <a:lnTo>
                    <a:pt x="5" y="69"/>
                  </a:lnTo>
                  <a:lnTo>
                    <a:pt x="7" y="56"/>
                  </a:lnTo>
                  <a:lnTo>
                    <a:pt x="7" y="42"/>
                  </a:lnTo>
                  <a:lnTo>
                    <a:pt x="0" y="25"/>
                  </a:lnTo>
                  <a:lnTo>
                    <a:pt x="17" y="16"/>
                  </a:lnTo>
                  <a:lnTo>
                    <a:pt x="37" y="9"/>
                  </a:lnTo>
                  <a:lnTo>
                    <a:pt x="51" y="0"/>
                  </a:lnTo>
                  <a:lnTo>
                    <a:pt x="56" y="4"/>
                  </a:lnTo>
                  <a:lnTo>
                    <a:pt x="59" y="6"/>
                  </a:lnTo>
                  <a:lnTo>
                    <a:pt x="63" y="6"/>
                  </a:lnTo>
                  <a:lnTo>
                    <a:pt x="68" y="6"/>
                  </a:lnTo>
                  <a:lnTo>
                    <a:pt x="73" y="6"/>
                  </a:lnTo>
                  <a:lnTo>
                    <a:pt x="77" y="6"/>
                  </a:lnTo>
                  <a:lnTo>
                    <a:pt x="82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50"/>
            <p:cNvSpPr>
              <a:spLocks/>
            </p:cNvSpPr>
            <p:nvPr/>
          </p:nvSpPr>
          <p:spPr bwMode="auto">
            <a:xfrm>
              <a:off x="4752976" y="5475288"/>
              <a:ext cx="28575" cy="41275"/>
            </a:xfrm>
            <a:custGeom>
              <a:avLst/>
              <a:gdLst>
                <a:gd name="T0" fmla="*/ 13 w 18"/>
                <a:gd name="T1" fmla="*/ 0 h 26"/>
                <a:gd name="T2" fmla="*/ 18 w 18"/>
                <a:gd name="T3" fmla="*/ 5 h 26"/>
                <a:gd name="T4" fmla="*/ 9 w 18"/>
                <a:gd name="T5" fmla="*/ 26 h 26"/>
                <a:gd name="T6" fmla="*/ 0 w 18"/>
                <a:gd name="T7" fmla="*/ 23 h 26"/>
                <a:gd name="T8" fmla="*/ 9 w 18"/>
                <a:gd name="T9" fmla="*/ 2 h 26"/>
                <a:gd name="T10" fmla="*/ 13 w 18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26">
                  <a:moveTo>
                    <a:pt x="13" y="0"/>
                  </a:moveTo>
                  <a:lnTo>
                    <a:pt x="18" y="5"/>
                  </a:lnTo>
                  <a:lnTo>
                    <a:pt x="9" y="26"/>
                  </a:lnTo>
                  <a:lnTo>
                    <a:pt x="0" y="23"/>
                  </a:lnTo>
                  <a:lnTo>
                    <a:pt x="9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51"/>
            <p:cNvSpPr>
              <a:spLocks/>
            </p:cNvSpPr>
            <p:nvPr/>
          </p:nvSpPr>
          <p:spPr bwMode="auto">
            <a:xfrm>
              <a:off x="4371976" y="5172075"/>
              <a:ext cx="87313" cy="269875"/>
            </a:xfrm>
            <a:custGeom>
              <a:avLst/>
              <a:gdLst>
                <a:gd name="T0" fmla="*/ 55 w 55"/>
                <a:gd name="T1" fmla="*/ 0 h 170"/>
                <a:gd name="T2" fmla="*/ 55 w 55"/>
                <a:gd name="T3" fmla="*/ 117 h 170"/>
                <a:gd name="T4" fmla="*/ 0 w 55"/>
                <a:gd name="T5" fmla="*/ 170 h 170"/>
                <a:gd name="T6" fmla="*/ 0 w 55"/>
                <a:gd name="T7" fmla="*/ 166 h 170"/>
                <a:gd name="T8" fmla="*/ 2 w 55"/>
                <a:gd name="T9" fmla="*/ 154 h 170"/>
                <a:gd name="T10" fmla="*/ 4 w 55"/>
                <a:gd name="T11" fmla="*/ 137 h 170"/>
                <a:gd name="T12" fmla="*/ 6 w 55"/>
                <a:gd name="T13" fmla="*/ 117 h 170"/>
                <a:gd name="T14" fmla="*/ 6 w 55"/>
                <a:gd name="T15" fmla="*/ 96 h 170"/>
                <a:gd name="T16" fmla="*/ 7 w 55"/>
                <a:gd name="T17" fmla="*/ 75 h 170"/>
                <a:gd name="T18" fmla="*/ 7 w 55"/>
                <a:gd name="T19" fmla="*/ 59 h 170"/>
                <a:gd name="T20" fmla="*/ 9 w 55"/>
                <a:gd name="T21" fmla="*/ 42 h 170"/>
                <a:gd name="T22" fmla="*/ 13 w 55"/>
                <a:gd name="T23" fmla="*/ 24 h 170"/>
                <a:gd name="T24" fmla="*/ 21 w 55"/>
                <a:gd name="T25" fmla="*/ 12 h 170"/>
                <a:gd name="T26" fmla="*/ 35 w 55"/>
                <a:gd name="T27" fmla="*/ 3 h 170"/>
                <a:gd name="T28" fmla="*/ 55 w 55"/>
                <a:gd name="T29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" h="170">
                  <a:moveTo>
                    <a:pt x="55" y="0"/>
                  </a:moveTo>
                  <a:lnTo>
                    <a:pt x="55" y="117"/>
                  </a:lnTo>
                  <a:lnTo>
                    <a:pt x="0" y="170"/>
                  </a:lnTo>
                  <a:lnTo>
                    <a:pt x="0" y="166"/>
                  </a:lnTo>
                  <a:lnTo>
                    <a:pt x="2" y="154"/>
                  </a:lnTo>
                  <a:lnTo>
                    <a:pt x="4" y="137"/>
                  </a:lnTo>
                  <a:lnTo>
                    <a:pt x="6" y="117"/>
                  </a:lnTo>
                  <a:lnTo>
                    <a:pt x="6" y="96"/>
                  </a:lnTo>
                  <a:lnTo>
                    <a:pt x="7" y="75"/>
                  </a:lnTo>
                  <a:lnTo>
                    <a:pt x="7" y="59"/>
                  </a:lnTo>
                  <a:lnTo>
                    <a:pt x="9" y="42"/>
                  </a:lnTo>
                  <a:lnTo>
                    <a:pt x="13" y="24"/>
                  </a:lnTo>
                  <a:lnTo>
                    <a:pt x="21" y="12"/>
                  </a:lnTo>
                  <a:lnTo>
                    <a:pt x="35" y="3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B67F18"/>
            </a:solidFill>
            <a:ln w="0">
              <a:solidFill>
                <a:srgbClr val="B67F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52"/>
            <p:cNvSpPr>
              <a:spLocks/>
            </p:cNvSpPr>
            <p:nvPr/>
          </p:nvSpPr>
          <p:spPr bwMode="auto">
            <a:xfrm>
              <a:off x="4314826" y="5383213"/>
              <a:ext cx="144463" cy="130175"/>
            </a:xfrm>
            <a:custGeom>
              <a:avLst/>
              <a:gdLst>
                <a:gd name="T0" fmla="*/ 70 w 91"/>
                <a:gd name="T1" fmla="*/ 0 h 82"/>
                <a:gd name="T2" fmla="*/ 91 w 91"/>
                <a:gd name="T3" fmla="*/ 0 h 82"/>
                <a:gd name="T4" fmla="*/ 91 w 91"/>
                <a:gd name="T5" fmla="*/ 82 h 82"/>
                <a:gd name="T6" fmla="*/ 0 w 91"/>
                <a:gd name="T7" fmla="*/ 82 h 82"/>
                <a:gd name="T8" fmla="*/ 0 w 91"/>
                <a:gd name="T9" fmla="*/ 53 h 82"/>
                <a:gd name="T10" fmla="*/ 0 w 91"/>
                <a:gd name="T11" fmla="*/ 47 h 82"/>
                <a:gd name="T12" fmla="*/ 1 w 91"/>
                <a:gd name="T13" fmla="*/ 40 h 82"/>
                <a:gd name="T14" fmla="*/ 7 w 91"/>
                <a:gd name="T15" fmla="*/ 32 h 82"/>
                <a:gd name="T16" fmla="*/ 14 w 91"/>
                <a:gd name="T17" fmla="*/ 25 h 82"/>
                <a:gd name="T18" fmla="*/ 26 w 91"/>
                <a:gd name="T19" fmla="*/ 21 h 82"/>
                <a:gd name="T20" fmla="*/ 50 w 91"/>
                <a:gd name="T21" fmla="*/ 14 h 82"/>
                <a:gd name="T22" fmla="*/ 70 w 91"/>
                <a:gd name="T23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1" h="82">
                  <a:moveTo>
                    <a:pt x="70" y="0"/>
                  </a:moveTo>
                  <a:lnTo>
                    <a:pt x="91" y="0"/>
                  </a:lnTo>
                  <a:lnTo>
                    <a:pt x="91" y="82"/>
                  </a:lnTo>
                  <a:lnTo>
                    <a:pt x="0" y="82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1" y="40"/>
                  </a:lnTo>
                  <a:lnTo>
                    <a:pt x="7" y="32"/>
                  </a:lnTo>
                  <a:lnTo>
                    <a:pt x="14" y="25"/>
                  </a:lnTo>
                  <a:lnTo>
                    <a:pt x="26" y="21"/>
                  </a:lnTo>
                  <a:lnTo>
                    <a:pt x="50" y="14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53"/>
            <p:cNvSpPr>
              <a:spLocks/>
            </p:cNvSpPr>
            <p:nvPr/>
          </p:nvSpPr>
          <p:spPr bwMode="auto">
            <a:xfrm>
              <a:off x="4425951" y="5345113"/>
              <a:ext cx="33338" cy="68263"/>
            </a:xfrm>
            <a:custGeom>
              <a:avLst/>
              <a:gdLst>
                <a:gd name="T0" fmla="*/ 0 w 21"/>
                <a:gd name="T1" fmla="*/ 0 h 43"/>
                <a:gd name="T2" fmla="*/ 21 w 21"/>
                <a:gd name="T3" fmla="*/ 0 h 43"/>
                <a:gd name="T4" fmla="*/ 21 w 21"/>
                <a:gd name="T5" fmla="*/ 43 h 43"/>
                <a:gd name="T6" fmla="*/ 15 w 21"/>
                <a:gd name="T7" fmla="*/ 43 h 43"/>
                <a:gd name="T8" fmla="*/ 10 w 21"/>
                <a:gd name="T9" fmla="*/ 42 h 43"/>
                <a:gd name="T10" fmla="*/ 7 w 21"/>
                <a:gd name="T11" fmla="*/ 38 h 43"/>
                <a:gd name="T12" fmla="*/ 3 w 21"/>
                <a:gd name="T13" fmla="*/ 35 h 43"/>
                <a:gd name="T14" fmla="*/ 1 w 21"/>
                <a:gd name="T15" fmla="*/ 33 h 43"/>
                <a:gd name="T16" fmla="*/ 0 w 21"/>
                <a:gd name="T17" fmla="*/ 29 h 43"/>
                <a:gd name="T18" fmla="*/ 0 w 21"/>
                <a:gd name="T19" fmla="*/ 28 h 43"/>
                <a:gd name="T20" fmla="*/ 0 w 21"/>
                <a:gd name="T2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43">
                  <a:moveTo>
                    <a:pt x="0" y="0"/>
                  </a:moveTo>
                  <a:lnTo>
                    <a:pt x="21" y="0"/>
                  </a:lnTo>
                  <a:lnTo>
                    <a:pt x="21" y="43"/>
                  </a:lnTo>
                  <a:lnTo>
                    <a:pt x="15" y="43"/>
                  </a:lnTo>
                  <a:lnTo>
                    <a:pt x="10" y="42"/>
                  </a:lnTo>
                  <a:lnTo>
                    <a:pt x="7" y="38"/>
                  </a:lnTo>
                  <a:lnTo>
                    <a:pt x="3" y="35"/>
                  </a:lnTo>
                  <a:lnTo>
                    <a:pt x="1" y="33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54"/>
            <p:cNvSpPr>
              <a:spLocks/>
            </p:cNvSpPr>
            <p:nvPr/>
          </p:nvSpPr>
          <p:spPr bwMode="auto">
            <a:xfrm>
              <a:off x="4403726" y="5202238"/>
              <a:ext cx="55563" cy="165100"/>
            </a:xfrm>
            <a:custGeom>
              <a:avLst/>
              <a:gdLst>
                <a:gd name="T0" fmla="*/ 35 w 35"/>
                <a:gd name="T1" fmla="*/ 0 h 104"/>
                <a:gd name="T2" fmla="*/ 35 w 35"/>
                <a:gd name="T3" fmla="*/ 104 h 104"/>
                <a:gd name="T4" fmla="*/ 24 w 35"/>
                <a:gd name="T5" fmla="*/ 100 h 104"/>
                <a:gd name="T6" fmla="*/ 12 w 35"/>
                <a:gd name="T7" fmla="*/ 90 h 104"/>
                <a:gd name="T8" fmla="*/ 3 w 35"/>
                <a:gd name="T9" fmla="*/ 72 h 104"/>
                <a:gd name="T10" fmla="*/ 0 w 35"/>
                <a:gd name="T11" fmla="*/ 53 h 104"/>
                <a:gd name="T12" fmla="*/ 0 w 35"/>
                <a:gd name="T13" fmla="*/ 35 h 104"/>
                <a:gd name="T14" fmla="*/ 3 w 35"/>
                <a:gd name="T15" fmla="*/ 21 h 104"/>
                <a:gd name="T16" fmla="*/ 8 w 35"/>
                <a:gd name="T17" fmla="*/ 11 h 104"/>
                <a:gd name="T18" fmla="*/ 19 w 35"/>
                <a:gd name="T19" fmla="*/ 4 h 104"/>
                <a:gd name="T20" fmla="*/ 35 w 35"/>
                <a:gd name="T2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104">
                  <a:moveTo>
                    <a:pt x="35" y="0"/>
                  </a:moveTo>
                  <a:lnTo>
                    <a:pt x="35" y="104"/>
                  </a:lnTo>
                  <a:lnTo>
                    <a:pt x="24" y="100"/>
                  </a:lnTo>
                  <a:lnTo>
                    <a:pt x="12" y="90"/>
                  </a:lnTo>
                  <a:lnTo>
                    <a:pt x="3" y="72"/>
                  </a:lnTo>
                  <a:lnTo>
                    <a:pt x="0" y="53"/>
                  </a:lnTo>
                  <a:lnTo>
                    <a:pt x="0" y="35"/>
                  </a:lnTo>
                  <a:lnTo>
                    <a:pt x="3" y="21"/>
                  </a:lnTo>
                  <a:lnTo>
                    <a:pt x="8" y="11"/>
                  </a:lnTo>
                  <a:lnTo>
                    <a:pt x="19" y="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55"/>
            <p:cNvSpPr>
              <a:spLocks/>
            </p:cNvSpPr>
            <p:nvPr/>
          </p:nvSpPr>
          <p:spPr bwMode="auto">
            <a:xfrm>
              <a:off x="4389438" y="5265738"/>
              <a:ext cx="14288" cy="39688"/>
            </a:xfrm>
            <a:custGeom>
              <a:avLst/>
              <a:gdLst>
                <a:gd name="T0" fmla="*/ 2 w 9"/>
                <a:gd name="T1" fmla="*/ 0 h 25"/>
                <a:gd name="T2" fmla="*/ 3 w 9"/>
                <a:gd name="T3" fmla="*/ 0 h 25"/>
                <a:gd name="T4" fmla="*/ 5 w 9"/>
                <a:gd name="T5" fmla="*/ 4 h 25"/>
                <a:gd name="T6" fmla="*/ 7 w 9"/>
                <a:gd name="T7" fmla="*/ 7 h 25"/>
                <a:gd name="T8" fmla="*/ 7 w 9"/>
                <a:gd name="T9" fmla="*/ 9 h 25"/>
                <a:gd name="T10" fmla="*/ 9 w 9"/>
                <a:gd name="T11" fmla="*/ 11 h 25"/>
                <a:gd name="T12" fmla="*/ 9 w 9"/>
                <a:gd name="T13" fmla="*/ 14 h 25"/>
                <a:gd name="T14" fmla="*/ 9 w 9"/>
                <a:gd name="T15" fmla="*/ 20 h 25"/>
                <a:gd name="T16" fmla="*/ 9 w 9"/>
                <a:gd name="T17" fmla="*/ 21 h 25"/>
                <a:gd name="T18" fmla="*/ 9 w 9"/>
                <a:gd name="T19" fmla="*/ 25 h 25"/>
                <a:gd name="T20" fmla="*/ 7 w 9"/>
                <a:gd name="T21" fmla="*/ 25 h 25"/>
                <a:gd name="T22" fmla="*/ 5 w 9"/>
                <a:gd name="T23" fmla="*/ 25 h 25"/>
                <a:gd name="T24" fmla="*/ 3 w 9"/>
                <a:gd name="T25" fmla="*/ 23 h 25"/>
                <a:gd name="T26" fmla="*/ 3 w 9"/>
                <a:gd name="T27" fmla="*/ 20 h 25"/>
                <a:gd name="T28" fmla="*/ 3 w 9"/>
                <a:gd name="T29" fmla="*/ 14 h 25"/>
                <a:gd name="T30" fmla="*/ 2 w 9"/>
                <a:gd name="T31" fmla="*/ 11 h 25"/>
                <a:gd name="T32" fmla="*/ 2 w 9"/>
                <a:gd name="T33" fmla="*/ 7 h 25"/>
                <a:gd name="T34" fmla="*/ 0 w 9"/>
                <a:gd name="T35" fmla="*/ 4 h 25"/>
                <a:gd name="T36" fmla="*/ 0 w 9"/>
                <a:gd name="T37" fmla="*/ 2 h 25"/>
                <a:gd name="T38" fmla="*/ 2 w 9"/>
                <a:gd name="T3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" h="25">
                  <a:moveTo>
                    <a:pt x="2" y="0"/>
                  </a:moveTo>
                  <a:lnTo>
                    <a:pt x="3" y="0"/>
                  </a:lnTo>
                  <a:lnTo>
                    <a:pt x="5" y="4"/>
                  </a:lnTo>
                  <a:lnTo>
                    <a:pt x="7" y="7"/>
                  </a:lnTo>
                  <a:lnTo>
                    <a:pt x="7" y="9"/>
                  </a:lnTo>
                  <a:lnTo>
                    <a:pt x="9" y="11"/>
                  </a:lnTo>
                  <a:lnTo>
                    <a:pt x="9" y="14"/>
                  </a:lnTo>
                  <a:lnTo>
                    <a:pt x="9" y="20"/>
                  </a:lnTo>
                  <a:lnTo>
                    <a:pt x="9" y="21"/>
                  </a:lnTo>
                  <a:lnTo>
                    <a:pt x="9" y="25"/>
                  </a:lnTo>
                  <a:lnTo>
                    <a:pt x="7" y="25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3" y="20"/>
                  </a:lnTo>
                  <a:lnTo>
                    <a:pt x="3" y="14"/>
                  </a:lnTo>
                  <a:lnTo>
                    <a:pt x="2" y="11"/>
                  </a:lnTo>
                  <a:lnTo>
                    <a:pt x="2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9C9B3"/>
            </a:solidFill>
            <a:ln w="0">
              <a:solidFill>
                <a:srgbClr val="E9C9B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Rectangle 156"/>
            <p:cNvSpPr>
              <a:spLocks noChangeArrowheads="1"/>
            </p:cNvSpPr>
            <p:nvPr/>
          </p:nvSpPr>
          <p:spPr bwMode="auto">
            <a:xfrm>
              <a:off x="4408488" y="5397500"/>
              <a:ext cx="3175" cy="1588"/>
            </a:xfrm>
            <a:prstGeom prst="rect">
              <a:avLst/>
            </a:prstGeom>
            <a:solidFill>
              <a:srgbClr val="956D11"/>
            </a:solidFill>
            <a:ln w="0">
              <a:solidFill>
                <a:srgbClr val="956D1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57"/>
            <p:cNvSpPr>
              <a:spLocks/>
            </p:cNvSpPr>
            <p:nvPr/>
          </p:nvSpPr>
          <p:spPr bwMode="auto">
            <a:xfrm>
              <a:off x="4411663" y="5397500"/>
              <a:ext cx="47625" cy="49213"/>
            </a:xfrm>
            <a:custGeom>
              <a:avLst/>
              <a:gdLst>
                <a:gd name="T0" fmla="*/ 0 w 30"/>
                <a:gd name="T1" fmla="*/ 0 h 31"/>
                <a:gd name="T2" fmla="*/ 24 w 30"/>
                <a:gd name="T3" fmla="*/ 30 h 31"/>
                <a:gd name="T4" fmla="*/ 30 w 30"/>
                <a:gd name="T5" fmla="*/ 10 h 31"/>
                <a:gd name="T6" fmla="*/ 24 w 30"/>
                <a:gd name="T7" fmla="*/ 31 h 31"/>
                <a:gd name="T8" fmla="*/ 0 w 30"/>
                <a:gd name="T9" fmla="*/ 0 h 31"/>
                <a:gd name="T10" fmla="*/ 0 w 30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31">
                  <a:moveTo>
                    <a:pt x="0" y="0"/>
                  </a:moveTo>
                  <a:lnTo>
                    <a:pt x="24" y="30"/>
                  </a:lnTo>
                  <a:lnTo>
                    <a:pt x="30" y="10"/>
                  </a:lnTo>
                  <a:lnTo>
                    <a:pt x="24" y="3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58"/>
            <p:cNvSpPr>
              <a:spLocks/>
            </p:cNvSpPr>
            <p:nvPr/>
          </p:nvSpPr>
          <p:spPr bwMode="auto">
            <a:xfrm>
              <a:off x="4408488" y="5386388"/>
              <a:ext cx="50800" cy="58738"/>
            </a:xfrm>
            <a:custGeom>
              <a:avLst/>
              <a:gdLst>
                <a:gd name="T0" fmla="*/ 11 w 32"/>
                <a:gd name="T1" fmla="*/ 0 h 37"/>
                <a:gd name="T2" fmla="*/ 32 w 32"/>
                <a:gd name="T3" fmla="*/ 17 h 37"/>
                <a:gd name="T4" fmla="*/ 26 w 32"/>
                <a:gd name="T5" fmla="*/ 37 h 37"/>
                <a:gd name="T6" fmla="*/ 0 w 32"/>
                <a:gd name="T7" fmla="*/ 7 h 37"/>
                <a:gd name="T8" fmla="*/ 11 w 32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7">
                  <a:moveTo>
                    <a:pt x="11" y="0"/>
                  </a:moveTo>
                  <a:lnTo>
                    <a:pt x="32" y="17"/>
                  </a:lnTo>
                  <a:lnTo>
                    <a:pt x="26" y="37"/>
                  </a:lnTo>
                  <a:lnTo>
                    <a:pt x="0" y="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59"/>
            <p:cNvSpPr>
              <a:spLocks/>
            </p:cNvSpPr>
            <p:nvPr/>
          </p:nvSpPr>
          <p:spPr bwMode="auto">
            <a:xfrm>
              <a:off x="4397376" y="5299075"/>
              <a:ext cx="6350" cy="6350"/>
            </a:xfrm>
            <a:custGeom>
              <a:avLst/>
              <a:gdLst>
                <a:gd name="T0" fmla="*/ 2 w 4"/>
                <a:gd name="T1" fmla="*/ 0 h 4"/>
                <a:gd name="T2" fmla="*/ 4 w 4"/>
                <a:gd name="T3" fmla="*/ 2 h 4"/>
                <a:gd name="T4" fmla="*/ 2 w 4"/>
                <a:gd name="T5" fmla="*/ 4 h 4"/>
                <a:gd name="T6" fmla="*/ 0 w 4"/>
                <a:gd name="T7" fmla="*/ 2 h 4"/>
                <a:gd name="T8" fmla="*/ 2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2E9E2"/>
            </a:solidFill>
            <a:ln w="0">
              <a:solidFill>
                <a:srgbClr val="42E9E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60"/>
            <p:cNvSpPr>
              <a:spLocks/>
            </p:cNvSpPr>
            <p:nvPr/>
          </p:nvSpPr>
          <p:spPr bwMode="auto">
            <a:xfrm>
              <a:off x="4459288" y="5172075"/>
              <a:ext cx="88900" cy="255588"/>
            </a:xfrm>
            <a:custGeom>
              <a:avLst/>
              <a:gdLst>
                <a:gd name="T0" fmla="*/ 0 w 56"/>
                <a:gd name="T1" fmla="*/ 0 h 161"/>
                <a:gd name="T2" fmla="*/ 21 w 56"/>
                <a:gd name="T3" fmla="*/ 3 h 161"/>
                <a:gd name="T4" fmla="*/ 35 w 56"/>
                <a:gd name="T5" fmla="*/ 12 h 161"/>
                <a:gd name="T6" fmla="*/ 44 w 56"/>
                <a:gd name="T7" fmla="*/ 24 h 161"/>
                <a:gd name="T8" fmla="*/ 47 w 56"/>
                <a:gd name="T9" fmla="*/ 42 h 161"/>
                <a:gd name="T10" fmla="*/ 49 w 56"/>
                <a:gd name="T11" fmla="*/ 59 h 161"/>
                <a:gd name="T12" fmla="*/ 49 w 56"/>
                <a:gd name="T13" fmla="*/ 79 h 161"/>
                <a:gd name="T14" fmla="*/ 51 w 56"/>
                <a:gd name="T15" fmla="*/ 100 h 161"/>
                <a:gd name="T16" fmla="*/ 52 w 56"/>
                <a:gd name="T17" fmla="*/ 123 h 161"/>
                <a:gd name="T18" fmla="*/ 54 w 56"/>
                <a:gd name="T19" fmla="*/ 142 h 161"/>
                <a:gd name="T20" fmla="*/ 56 w 56"/>
                <a:gd name="T21" fmla="*/ 156 h 161"/>
                <a:gd name="T22" fmla="*/ 56 w 56"/>
                <a:gd name="T23" fmla="*/ 161 h 161"/>
                <a:gd name="T24" fmla="*/ 0 w 56"/>
                <a:gd name="T25" fmla="*/ 117 h 161"/>
                <a:gd name="T26" fmla="*/ 0 w 56"/>
                <a:gd name="T27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" h="161">
                  <a:moveTo>
                    <a:pt x="0" y="0"/>
                  </a:moveTo>
                  <a:lnTo>
                    <a:pt x="21" y="3"/>
                  </a:lnTo>
                  <a:lnTo>
                    <a:pt x="35" y="12"/>
                  </a:lnTo>
                  <a:lnTo>
                    <a:pt x="44" y="24"/>
                  </a:lnTo>
                  <a:lnTo>
                    <a:pt x="47" y="42"/>
                  </a:lnTo>
                  <a:lnTo>
                    <a:pt x="49" y="59"/>
                  </a:lnTo>
                  <a:lnTo>
                    <a:pt x="49" y="79"/>
                  </a:lnTo>
                  <a:lnTo>
                    <a:pt x="51" y="100"/>
                  </a:lnTo>
                  <a:lnTo>
                    <a:pt x="52" y="123"/>
                  </a:lnTo>
                  <a:lnTo>
                    <a:pt x="54" y="142"/>
                  </a:lnTo>
                  <a:lnTo>
                    <a:pt x="56" y="156"/>
                  </a:lnTo>
                  <a:lnTo>
                    <a:pt x="56" y="161"/>
                  </a:lnTo>
                  <a:lnTo>
                    <a:pt x="0" y="1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7F18"/>
            </a:solidFill>
            <a:ln w="0">
              <a:solidFill>
                <a:srgbClr val="B67F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61"/>
            <p:cNvSpPr>
              <a:spLocks/>
            </p:cNvSpPr>
            <p:nvPr/>
          </p:nvSpPr>
          <p:spPr bwMode="auto">
            <a:xfrm>
              <a:off x="4459288" y="5383213"/>
              <a:ext cx="147638" cy="130175"/>
            </a:xfrm>
            <a:custGeom>
              <a:avLst/>
              <a:gdLst>
                <a:gd name="T0" fmla="*/ 0 w 93"/>
                <a:gd name="T1" fmla="*/ 0 h 82"/>
                <a:gd name="T2" fmla="*/ 22 w 93"/>
                <a:gd name="T3" fmla="*/ 0 h 82"/>
                <a:gd name="T4" fmla="*/ 42 w 93"/>
                <a:gd name="T5" fmla="*/ 14 h 82"/>
                <a:gd name="T6" fmla="*/ 66 w 93"/>
                <a:gd name="T7" fmla="*/ 21 h 82"/>
                <a:gd name="T8" fmla="*/ 79 w 93"/>
                <a:gd name="T9" fmla="*/ 25 h 82"/>
                <a:gd name="T10" fmla="*/ 86 w 93"/>
                <a:gd name="T11" fmla="*/ 32 h 82"/>
                <a:gd name="T12" fmla="*/ 91 w 93"/>
                <a:gd name="T13" fmla="*/ 40 h 82"/>
                <a:gd name="T14" fmla="*/ 93 w 93"/>
                <a:gd name="T15" fmla="*/ 47 h 82"/>
                <a:gd name="T16" fmla="*/ 93 w 93"/>
                <a:gd name="T17" fmla="*/ 53 h 82"/>
                <a:gd name="T18" fmla="*/ 89 w 93"/>
                <a:gd name="T19" fmla="*/ 56 h 82"/>
                <a:gd name="T20" fmla="*/ 77 w 93"/>
                <a:gd name="T21" fmla="*/ 58 h 82"/>
                <a:gd name="T22" fmla="*/ 61 w 93"/>
                <a:gd name="T23" fmla="*/ 60 h 82"/>
                <a:gd name="T24" fmla="*/ 45 w 93"/>
                <a:gd name="T25" fmla="*/ 60 h 82"/>
                <a:gd name="T26" fmla="*/ 33 w 93"/>
                <a:gd name="T27" fmla="*/ 60 h 82"/>
                <a:gd name="T28" fmla="*/ 29 w 93"/>
                <a:gd name="T29" fmla="*/ 60 h 82"/>
                <a:gd name="T30" fmla="*/ 0 w 93"/>
                <a:gd name="T31" fmla="*/ 82 h 82"/>
                <a:gd name="T32" fmla="*/ 0 w 93"/>
                <a:gd name="T33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3" h="82">
                  <a:moveTo>
                    <a:pt x="0" y="0"/>
                  </a:moveTo>
                  <a:lnTo>
                    <a:pt x="22" y="0"/>
                  </a:lnTo>
                  <a:lnTo>
                    <a:pt x="42" y="14"/>
                  </a:lnTo>
                  <a:lnTo>
                    <a:pt x="66" y="21"/>
                  </a:lnTo>
                  <a:lnTo>
                    <a:pt x="79" y="25"/>
                  </a:lnTo>
                  <a:lnTo>
                    <a:pt x="86" y="32"/>
                  </a:lnTo>
                  <a:lnTo>
                    <a:pt x="91" y="40"/>
                  </a:lnTo>
                  <a:lnTo>
                    <a:pt x="93" y="47"/>
                  </a:lnTo>
                  <a:lnTo>
                    <a:pt x="93" y="53"/>
                  </a:lnTo>
                  <a:lnTo>
                    <a:pt x="89" y="56"/>
                  </a:lnTo>
                  <a:lnTo>
                    <a:pt x="77" y="58"/>
                  </a:lnTo>
                  <a:lnTo>
                    <a:pt x="61" y="60"/>
                  </a:lnTo>
                  <a:lnTo>
                    <a:pt x="45" y="60"/>
                  </a:lnTo>
                  <a:lnTo>
                    <a:pt x="33" y="60"/>
                  </a:lnTo>
                  <a:lnTo>
                    <a:pt x="29" y="60"/>
                  </a:lnTo>
                  <a:lnTo>
                    <a:pt x="0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62"/>
            <p:cNvSpPr>
              <a:spLocks/>
            </p:cNvSpPr>
            <p:nvPr/>
          </p:nvSpPr>
          <p:spPr bwMode="auto">
            <a:xfrm>
              <a:off x="4459288" y="5345113"/>
              <a:ext cx="34925" cy="68263"/>
            </a:xfrm>
            <a:custGeom>
              <a:avLst/>
              <a:gdLst>
                <a:gd name="T0" fmla="*/ 0 w 22"/>
                <a:gd name="T1" fmla="*/ 0 h 43"/>
                <a:gd name="T2" fmla="*/ 22 w 22"/>
                <a:gd name="T3" fmla="*/ 0 h 43"/>
                <a:gd name="T4" fmla="*/ 22 w 22"/>
                <a:gd name="T5" fmla="*/ 28 h 43"/>
                <a:gd name="T6" fmla="*/ 22 w 22"/>
                <a:gd name="T7" fmla="*/ 29 h 43"/>
                <a:gd name="T8" fmla="*/ 21 w 22"/>
                <a:gd name="T9" fmla="*/ 33 h 43"/>
                <a:gd name="T10" fmla="*/ 19 w 22"/>
                <a:gd name="T11" fmla="*/ 35 h 43"/>
                <a:gd name="T12" fmla="*/ 15 w 22"/>
                <a:gd name="T13" fmla="*/ 38 h 43"/>
                <a:gd name="T14" fmla="*/ 12 w 22"/>
                <a:gd name="T15" fmla="*/ 42 h 43"/>
                <a:gd name="T16" fmla="*/ 7 w 22"/>
                <a:gd name="T17" fmla="*/ 43 h 43"/>
                <a:gd name="T18" fmla="*/ 0 w 22"/>
                <a:gd name="T19" fmla="*/ 43 h 43"/>
                <a:gd name="T20" fmla="*/ 0 w 22"/>
                <a:gd name="T2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43">
                  <a:moveTo>
                    <a:pt x="0" y="0"/>
                  </a:moveTo>
                  <a:lnTo>
                    <a:pt x="22" y="0"/>
                  </a:lnTo>
                  <a:lnTo>
                    <a:pt x="22" y="28"/>
                  </a:lnTo>
                  <a:lnTo>
                    <a:pt x="22" y="29"/>
                  </a:lnTo>
                  <a:lnTo>
                    <a:pt x="21" y="33"/>
                  </a:lnTo>
                  <a:lnTo>
                    <a:pt x="19" y="35"/>
                  </a:lnTo>
                  <a:lnTo>
                    <a:pt x="15" y="38"/>
                  </a:lnTo>
                  <a:lnTo>
                    <a:pt x="12" y="42"/>
                  </a:lnTo>
                  <a:lnTo>
                    <a:pt x="7" y="43"/>
                  </a:lnTo>
                  <a:lnTo>
                    <a:pt x="0" y="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CD8D"/>
            </a:solidFill>
            <a:ln w="0">
              <a:solidFill>
                <a:srgbClr val="F0CD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63"/>
            <p:cNvSpPr>
              <a:spLocks/>
            </p:cNvSpPr>
            <p:nvPr/>
          </p:nvSpPr>
          <p:spPr bwMode="auto">
            <a:xfrm>
              <a:off x="4459288" y="5202238"/>
              <a:ext cx="58738" cy="165100"/>
            </a:xfrm>
            <a:custGeom>
              <a:avLst/>
              <a:gdLst>
                <a:gd name="T0" fmla="*/ 0 w 37"/>
                <a:gd name="T1" fmla="*/ 0 h 104"/>
                <a:gd name="T2" fmla="*/ 17 w 37"/>
                <a:gd name="T3" fmla="*/ 4 h 104"/>
                <a:gd name="T4" fmla="*/ 28 w 37"/>
                <a:gd name="T5" fmla="*/ 11 h 104"/>
                <a:gd name="T6" fmla="*/ 33 w 37"/>
                <a:gd name="T7" fmla="*/ 21 h 104"/>
                <a:gd name="T8" fmla="*/ 37 w 37"/>
                <a:gd name="T9" fmla="*/ 35 h 104"/>
                <a:gd name="T10" fmla="*/ 37 w 37"/>
                <a:gd name="T11" fmla="*/ 53 h 104"/>
                <a:gd name="T12" fmla="*/ 33 w 37"/>
                <a:gd name="T13" fmla="*/ 72 h 104"/>
                <a:gd name="T14" fmla="*/ 24 w 37"/>
                <a:gd name="T15" fmla="*/ 90 h 104"/>
                <a:gd name="T16" fmla="*/ 12 w 37"/>
                <a:gd name="T17" fmla="*/ 100 h 104"/>
                <a:gd name="T18" fmla="*/ 0 w 37"/>
                <a:gd name="T19" fmla="*/ 104 h 104"/>
                <a:gd name="T20" fmla="*/ 0 w 37"/>
                <a:gd name="T2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" h="104">
                  <a:moveTo>
                    <a:pt x="0" y="0"/>
                  </a:moveTo>
                  <a:lnTo>
                    <a:pt x="17" y="4"/>
                  </a:lnTo>
                  <a:lnTo>
                    <a:pt x="28" y="11"/>
                  </a:lnTo>
                  <a:lnTo>
                    <a:pt x="33" y="21"/>
                  </a:lnTo>
                  <a:lnTo>
                    <a:pt x="37" y="35"/>
                  </a:lnTo>
                  <a:lnTo>
                    <a:pt x="37" y="53"/>
                  </a:lnTo>
                  <a:lnTo>
                    <a:pt x="33" y="72"/>
                  </a:lnTo>
                  <a:lnTo>
                    <a:pt x="24" y="90"/>
                  </a:lnTo>
                  <a:lnTo>
                    <a:pt x="12" y="100"/>
                  </a:lnTo>
                  <a:lnTo>
                    <a:pt x="0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D692"/>
            </a:solidFill>
            <a:ln w="0">
              <a:solidFill>
                <a:srgbClr val="F8D69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64"/>
            <p:cNvSpPr>
              <a:spLocks/>
            </p:cNvSpPr>
            <p:nvPr/>
          </p:nvSpPr>
          <p:spPr bwMode="auto">
            <a:xfrm>
              <a:off x="4518026" y="5265738"/>
              <a:ext cx="12700" cy="39688"/>
            </a:xfrm>
            <a:custGeom>
              <a:avLst/>
              <a:gdLst>
                <a:gd name="T0" fmla="*/ 7 w 8"/>
                <a:gd name="T1" fmla="*/ 0 h 25"/>
                <a:gd name="T2" fmla="*/ 8 w 8"/>
                <a:gd name="T3" fmla="*/ 2 h 25"/>
                <a:gd name="T4" fmla="*/ 8 w 8"/>
                <a:gd name="T5" fmla="*/ 4 h 25"/>
                <a:gd name="T6" fmla="*/ 7 w 8"/>
                <a:gd name="T7" fmla="*/ 7 h 25"/>
                <a:gd name="T8" fmla="*/ 7 w 8"/>
                <a:gd name="T9" fmla="*/ 11 h 25"/>
                <a:gd name="T10" fmla="*/ 5 w 8"/>
                <a:gd name="T11" fmla="*/ 14 h 25"/>
                <a:gd name="T12" fmla="*/ 5 w 8"/>
                <a:gd name="T13" fmla="*/ 20 h 25"/>
                <a:gd name="T14" fmla="*/ 3 w 8"/>
                <a:gd name="T15" fmla="*/ 23 h 25"/>
                <a:gd name="T16" fmla="*/ 3 w 8"/>
                <a:gd name="T17" fmla="*/ 25 h 25"/>
                <a:gd name="T18" fmla="*/ 1 w 8"/>
                <a:gd name="T19" fmla="*/ 25 h 25"/>
                <a:gd name="T20" fmla="*/ 0 w 8"/>
                <a:gd name="T21" fmla="*/ 25 h 25"/>
                <a:gd name="T22" fmla="*/ 0 w 8"/>
                <a:gd name="T23" fmla="*/ 21 h 25"/>
                <a:gd name="T24" fmla="*/ 0 w 8"/>
                <a:gd name="T25" fmla="*/ 20 h 25"/>
                <a:gd name="T26" fmla="*/ 0 w 8"/>
                <a:gd name="T27" fmla="*/ 14 h 25"/>
                <a:gd name="T28" fmla="*/ 0 w 8"/>
                <a:gd name="T29" fmla="*/ 11 h 25"/>
                <a:gd name="T30" fmla="*/ 1 w 8"/>
                <a:gd name="T31" fmla="*/ 9 h 25"/>
                <a:gd name="T32" fmla="*/ 1 w 8"/>
                <a:gd name="T33" fmla="*/ 7 h 25"/>
                <a:gd name="T34" fmla="*/ 3 w 8"/>
                <a:gd name="T35" fmla="*/ 4 h 25"/>
                <a:gd name="T36" fmla="*/ 5 w 8"/>
                <a:gd name="T37" fmla="*/ 0 h 25"/>
                <a:gd name="T38" fmla="*/ 7 w 8"/>
                <a:gd name="T3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" h="25">
                  <a:moveTo>
                    <a:pt x="7" y="0"/>
                  </a:moveTo>
                  <a:lnTo>
                    <a:pt x="8" y="2"/>
                  </a:lnTo>
                  <a:lnTo>
                    <a:pt x="8" y="4"/>
                  </a:lnTo>
                  <a:lnTo>
                    <a:pt x="7" y="7"/>
                  </a:lnTo>
                  <a:lnTo>
                    <a:pt x="7" y="11"/>
                  </a:lnTo>
                  <a:lnTo>
                    <a:pt x="5" y="14"/>
                  </a:lnTo>
                  <a:lnTo>
                    <a:pt x="5" y="20"/>
                  </a:lnTo>
                  <a:lnTo>
                    <a:pt x="3" y="23"/>
                  </a:lnTo>
                  <a:lnTo>
                    <a:pt x="3" y="25"/>
                  </a:lnTo>
                  <a:lnTo>
                    <a:pt x="1" y="25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9"/>
                  </a:lnTo>
                  <a:lnTo>
                    <a:pt x="1" y="7"/>
                  </a:lnTo>
                  <a:lnTo>
                    <a:pt x="3" y="4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9C9B3"/>
            </a:solidFill>
            <a:ln w="0">
              <a:solidFill>
                <a:srgbClr val="E9C9B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65"/>
            <p:cNvSpPr>
              <a:spLocks/>
            </p:cNvSpPr>
            <p:nvPr/>
          </p:nvSpPr>
          <p:spPr bwMode="auto">
            <a:xfrm>
              <a:off x="4500563" y="5391150"/>
              <a:ext cx="7938" cy="6350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4 h 4"/>
                <a:gd name="T6" fmla="*/ 0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C815"/>
            </a:solidFill>
            <a:ln w="0">
              <a:solidFill>
                <a:srgbClr val="D2C81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66"/>
            <p:cNvSpPr>
              <a:spLocks/>
            </p:cNvSpPr>
            <p:nvPr/>
          </p:nvSpPr>
          <p:spPr bwMode="auto">
            <a:xfrm>
              <a:off x="4500563" y="5391150"/>
              <a:ext cx="11113" cy="6350"/>
            </a:xfrm>
            <a:custGeom>
              <a:avLst/>
              <a:gdLst>
                <a:gd name="T0" fmla="*/ 0 w 7"/>
                <a:gd name="T1" fmla="*/ 0 h 4"/>
                <a:gd name="T2" fmla="*/ 7 w 7"/>
                <a:gd name="T3" fmla="*/ 4 h 4"/>
                <a:gd name="T4" fmla="*/ 5 w 7"/>
                <a:gd name="T5" fmla="*/ 4 h 4"/>
                <a:gd name="T6" fmla="*/ 5 w 7"/>
                <a:gd name="T7" fmla="*/ 4 h 4"/>
                <a:gd name="T8" fmla="*/ 0 w 7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0" y="0"/>
                  </a:moveTo>
                  <a:lnTo>
                    <a:pt x="7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6D11"/>
            </a:solidFill>
            <a:ln w="0">
              <a:solidFill>
                <a:srgbClr val="956D1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67"/>
            <p:cNvSpPr>
              <a:spLocks/>
            </p:cNvSpPr>
            <p:nvPr/>
          </p:nvSpPr>
          <p:spPr bwMode="auto">
            <a:xfrm>
              <a:off x="4459288" y="5389563"/>
              <a:ext cx="49213" cy="57150"/>
            </a:xfrm>
            <a:custGeom>
              <a:avLst/>
              <a:gdLst>
                <a:gd name="T0" fmla="*/ 22 w 31"/>
                <a:gd name="T1" fmla="*/ 0 h 36"/>
                <a:gd name="T2" fmla="*/ 26 w 31"/>
                <a:gd name="T3" fmla="*/ 1 h 36"/>
                <a:gd name="T4" fmla="*/ 31 w 31"/>
                <a:gd name="T5" fmla="*/ 5 h 36"/>
                <a:gd name="T6" fmla="*/ 31 w 31"/>
                <a:gd name="T7" fmla="*/ 5 h 36"/>
                <a:gd name="T8" fmla="*/ 7 w 31"/>
                <a:gd name="T9" fmla="*/ 36 h 36"/>
                <a:gd name="T10" fmla="*/ 0 w 31"/>
                <a:gd name="T11" fmla="*/ 15 h 36"/>
                <a:gd name="T12" fmla="*/ 7 w 31"/>
                <a:gd name="T13" fmla="*/ 15 h 36"/>
                <a:gd name="T14" fmla="*/ 12 w 31"/>
                <a:gd name="T15" fmla="*/ 14 h 36"/>
                <a:gd name="T16" fmla="*/ 15 w 31"/>
                <a:gd name="T17" fmla="*/ 10 h 36"/>
                <a:gd name="T18" fmla="*/ 19 w 31"/>
                <a:gd name="T19" fmla="*/ 7 h 36"/>
                <a:gd name="T20" fmla="*/ 21 w 31"/>
                <a:gd name="T21" fmla="*/ 5 h 36"/>
                <a:gd name="T22" fmla="*/ 22 w 31"/>
                <a:gd name="T23" fmla="*/ 1 h 36"/>
                <a:gd name="T24" fmla="*/ 22 w 31"/>
                <a:gd name="T25" fmla="*/ 0 h 36"/>
                <a:gd name="T26" fmla="*/ 22 w 31"/>
                <a:gd name="T2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" h="36">
                  <a:moveTo>
                    <a:pt x="22" y="0"/>
                  </a:moveTo>
                  <a:lnTo>
                    <a:pt x="26" y="1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7" y="36"/>
                  </a:lnTo>
                  <a:lnTo>
                    <a:pt x="0" y="15"/>
                  </a:lnTo>
                  <a:lnTo>
                    <a:pt x="7" y="15"/>
                  </a:lnTo>
                  <a:lnTo>
                    <a:pt x="12" y="14"/>
                  </a:lnTo>
                  <a:lnTo>
                    <a:pt x="15" y="10"/>
                  </a:lnTo>
                  <a:lnTo>
                    <a:pt x="19" y="7"/>
                  </a:lnTo>
                  <a:lnTo>
                    <a:pt x="21" y="5"/>
                  </a:lnTo>
                  <a:lnTo>
                    <a:pt x="22" y="1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68"/>
            <p:cNvSpPr>
              <a:spLocks/>
            </p:cNvSpPr>
            <p:nvPr/>
          </p:nvSpPr>
          <p:spPr bwMode="auto">
            <a:xfrm>
              <a:off x="4459288" y="5386388"/>
              <a:ext cx="34925" cy="26988"/>
            </a:xfrm>
            <a:custGeom>
              <a:avLst/>
              <a:gdLst>
                <a:gd name="T0" fmla="*/ 22 w 22"/>
                <a:gd name="T1" fmla="*/ 0 h 17"/>
                <a:gd name="T2" fmla="*/ 22 w 22"/>
                <a:gd name="T3" fmla="*/ 2 h 17"/>
                <a:gd name="T4" fmla="*/ 22 w 22"/>
                <a:gd name="T5" fmla="*/ 2 h 17"/>
                <a:gd name="T6" fmla="*/ 22 w 22"/>
                <a:gd name="T7" fmla="*/ 3 h 17"/>
                <a:gd name="T8" fmla="*/ 21 w 22"/>
                <a:gd name="T9" fmla="*/ 7 h 17"/>
                <a:gd name="T10" fmla="*/ 19 w 22"/>
                <a:gd name="T11" fmla="*/ 9 h 17"/>
                <a:gd name="T12" fmla="*/ 15 w 22"/>
                <a:gd name="T13" fmla="*/ 12 h 17"/>
                <a:gd name="T14" fmla="*/ 12 w 22"/>
                <a:gd name="T15" fmla="*/ 16 h 17"/>
                <a:gd name="T16" fmla="*/ 7 w 22"/>
                <a:gd name="T17" fmla="*/ 17 h 17"/>
                <a:gd name="T18" fmla="*/ 0 w 22"/>
                <a:gd name="T19" fmla="*/ 17 h 17"/>
                <a:gd name="T20" fmla="*/ 22 w 22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7">
                  <a:moveTo>
                    <a:pt x="22" y="0"/>
                  </a:moveTo>
                  <a:lnTo>
                    <a:pt x="22" y="2"/>
                  </a:lnTo>
                  <a:lnTo>
                    <a:pt x="22" y="2"/>
                  </a:lnTo>
                  <a:lnTo>
                    <a:pt x="22" y="3"/>
                  </a:lnTo>
                  <a:lnTo>
                    <a:pt x="21" y="7"/>
                  </a:lnTo>
                  <a:lnTo>
                    <a:pt x="19" y="9"/>
                  </a:lnTo>
                  <a:lnTo>
                    <a:pt x="15" y="12"/>
                  </a:lnTo>
                  <a:lnTo>
                    <a:pt x="12" y="16"/>
                  </a:lnTo>
                  <a:lnTo>
                    <a:pt x="7" y="17"/>
                  </a:lnTo>
                  <a:lnTo>
                    <a:pt x="0" y="17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C9B47A"/>
            </a:solidFill>
            <a:ln w="0">
              <a:solidFill>
                <a:srgbClr val="C9B4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69"/>
            <p:cNvSpPr>
              <a:spLocks/>
            </p:cNvSpPr>
            <p:nvPr/>
          </p:nvSpPr>
          <p:spPr bwMode="auto">
            <a:xfrm>
              <a:off x="4459288" y="5386388"/>
              <a:ext cx="52388" cy="58738"/>
            </a:xfrm>
            <a:custGeom>
              <a:avLst/>
              <a:gdLst>
                <a:gd name="T0" fmla="*/ 22 w 33"/>
                <a:gd name="T1" fmla="*/ 0 h 37"/>
                <a:gd name="T2" fmla="*/ 33 w 33"/>
                <a:gd name="T3" fmla="*/ 7 h 37"/>
                <a:gd name="T4" fmla="*/ 7 w 33"/>
                <a:gd name="T5" fmla="*/ 37 h 37"/>
                <a:gd name="T6" fmla="*/ 0 w 33"/>
                <a:gd name="T7" fmla="*/ 17 h 37"/>
                <a:gd name="T8" fmla="*/ 22 w 33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7">
                  <a:moveTo>
                    <a:pt x="22" y="0"/>
                  </a:moveTo>
                  <a:lnTo>
                    <a:pt x="33" y="7"/>
                  </a:lnTo>
                  <a:lnTo>
                    <a:pt x="7" y="37"/>
                  </a:lnTo>
                  <a:lnTo>
                    <a:pt x="0" y="17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2F3F3"/>
            </a:solidFill>
            <a:ln w="0">
              <a:solidFill>
                <a:srgbClr val="F2F3F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70"/>
            <p:cNvSpPr>
              <a:spLocks/>
            </p:cNvSpPr>
            <p:nvPr/>
          </p:nvSpPr>
          <p:spPr bwMode="auto">
            <a:xfrm>
              <a:off x="4441826" y="5327650"/>
              <a:ext cx="36513" cy="14288"/>
            </a:xfrm>
            <a:custGeom>
              <a:avLst/>
              <a:gdLst>
                <a:gd name="T0" fmla="*/ 9 w 23"/>
                <a:gd name="T1" fmla="*/ 0 h 9"/>
                <a:gd name="T2" fmla="*/ 11 w 23"/>
                <a:gd name="T3" fmla="*/ 2 h 9"/>
                <a:gd name="T4" fmla="*/ 14 w 23"/>
                <a:gd name="T5" fmla="*/ 0 h 9"/>
                <a:gd name="T6" fmla="*/ 16 w 23"/>
                <a:gd name="T7" fmla="*/ 0 h 9"/>
                <a:gd name="T8" fmla="*/ 19 w 23"/>
                <a:gd name="T9" fmla="*/ 2 h 9"/>
                <a:gd name="T10" fmla="*/ 21 w 23"/>
                <a:gd name="T11" fmla="*/ 2 h 9"/>
                <a:gd name="T12" fmla="*/ 23 w 23"/>
                <a:gd name="T13" fmla="*/ 3 h 9"/>
                <a:gd name="T14" fmla="*/ 23 w 23"/>
                <a:gd name="T15" fmla="*/ 3 h 9"/>
                <a:gd name="T16" fmla="*/ 21 w 23"/>
                <a:gd name="T17" fmla="*/ 5 h 9"/>
                <a:gd name="T18" fmla="*/ 19 w 23"/>
                <a:gd name="T19" fmla="*/ 5 h 9"/>
                <a:gd name="T20" fmla="*/ 18 w 23"/>
                <a:gd name="T21" fmla="*/ 7 h 9"/>
                <a:gd name="T22" fmla="*/ 14 w 23"/>
                <a:gd name="T23" fmla="*/ 9 h 9"/>
                <a:gd name="T24" fmla="*/ 11 w 23"/>
                <a:gd name="T25" fmla="*/ 9 h 9"/>
                <a:gd name="T26" fmla="*/ 9 w 23"/>
                <a:gd name="T27" fmla="*/ 9 h 9"/>
                <a:gd name="T28" fmla="*/ 5 w 23"/>
                <a:gd name="T29" fmla="*/ 7 h 9"/>
                <a:gd name="T30" fmla="*/ 4 w 23"/>
                <a:gd name="T31" fmla="*/ 5 h 9"/>
                <a:gd name="T32" fmla="*/ 2 w 23"/>
                <a:gd name="T33" fmla="*/ 5 h 9"/>
                <a:gd name="T34" fmla="*/ 0 w 23"/>
                <a:gd name="T35" fmla="*/ 3 h 9"/>
                <a:gd name="T36" fmla="*/ 0 w 23"/>
                <a:gd name="T37" fmla="*/ 3 h 9"/>
                <a:gd name="T38" fmla="*/ 2 w 23"/>
                <a:gd name="T39" fmla="*/ 2 h 9"/>
                <a:gd name="T40" fmla="*/ 4 w 23"/>
                <a:gd name="T41" fmla="*/ 2 h 9"/>
                <a:gd name="T42" fmla="*/ 7 w 23"/>
                <a:gd name="T43" fmla="*/ 0 h 9"/>
                <a:gd name="T44" fmla="*/ 9 w 23"/>
                <a:gd name="T4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" h="9">
                  <a:moveTo>
                    <a:pt x="9" y="0"/>
                  </a:moveTo>
                  <a:lnTo>
                    <a:pt x="11" y="2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3" y="3"/>
                  </a:lnTo>
                  <a:lnTo>
                    <a:pt x="21" y="5"/>
                  </a:lnTo>
                  <a:lnTo>
                    <a:pt x="19" y="5"/>
                  </a:lnTo>
                  <a:lnTo>
                    <a:pt x="18" y="7"/>
                  </a:lnTo>
                  <a:lnTo>
                    <a:pt x="14" y="9"/>
                  </a:lnTo>
                  <a:lnTo>
                    <a:pt x="11" y="9"/>
                  </a:lnTo>
                  <a:lnTo>
                    <a:pt x="9" y="9"/>
                  </a:lnTo>
                  <a:lnTo>
                    <a:pt x="5" y="7"/>
                  </a:lnTo>
                  <a:lnTo>
                    <a:pt x="4" y="5"/>
                  </a:lnTo>
                  <a:lnTo>
                    <a:pt x="2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2"/>
                  </a:lnTo>
                  <a:lnTo>
                    <a:pt x="4" y="2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7041B"/>
            </a:solidFill>
            <a:ln w="0">
              <a:solidFill>
                <a:srgbClr val="C7041B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71"/>
            <p:cNvSpPr>
              <a:spLocks/>
            </p:cNvSpPr>
            <p:nvPr/>
          </p:nvSpPr>
          <p:spPr bwMode="auto">
            <a:xfrm>
              <a:off x="4518026" y="5299075"/>
              <a:ext cx="4763" cy="6350"/>
            </a:xfrm>
            <a:custGeom>
              <a:avLst/>
              <a:gdLst>
                <a:gd name="T0" fmla="*/ 1 w 3"/>
                <a:gd name="T1" fmla="*/ 0 h 4"/>
                <a:gd name="T2" fmla="*/ 3 w 3"/>
                <a:gd name="T3" fmla="*/ 2 h 4"/>
                <a:gd name="T4" fmla="*/ 1 w 3"/>
                <a:gd name="T5" fmla="*/ 4 h 4"/>
                <a:gd name="T6" fmla="*/ 0 w 3"/>
                <a:gd name="T7" fmla="*/ 2 h 4"/>
                <a:gd name="T8" fmla="*/ 1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lnTo>
                    <a:pt x="3" y="2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42E9E2"/>
            </a:solidFill>
            <a:ln w="0">
              <a:solidFill>
                <a:srgbClr val="42E9E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72"/>
            <p:cNvSpPr>
              <a:spLocks/>
            </p:cNvSpPr>
            <p:nvPr/>
          </p:nvSpPr>
          <p:spPr bwMode="auto">
            <a:xfrm>
              <a:off x="4394201" y="5172075"/>
              <a:ext cx="131763" cy="115888"/>
            </a:xfrm>
            <a:custGeom>
              <a:avLst/>
              <a:gdLst>
                <a:gd name="T0" fmla="*/ 41 w 83"/>
                <a:gd name="T1" fmla="*/ 0 h 73"/>
                <a:gd name="T2" fmla="*/ 60 w 83"/>
                <a:gd name="T3" fmla="*/ 3 h 73"/>
                <a:gd name="T4" fmla="*/ 72 w 83"/>
                <a:gd name="T5" fmla="*/ 12 h 73"/>
                <a:gd name="T6" fmla="*/ 79 w 83"/>
                <a:gd name="T7" fmla="*/ 26 h 73"/>
                <a:gd name="T8" fmla="*/ 83 w 83"/>
                <a:gd name="T9" fmla="*/ 42 h 73"/>
                <a:gd name="T10" fmla="*/ 81 w 83"/>
                <a:gd name="T11" fmla="*/ 58 h 73"/>
                <a:gd name="T12" fmla="*/ 79 w 83"/>
                <a:gd name="T13" fmla="*/ 68 h 73"/>
                <a:gd name="T14" fmla="*/ 78 w 83"/>
                <a:gd name="T15" fmla="*/ 73 h 73"/>
                <a:gd name="T16" fmla="*/ 78 w 83"/>
                <a:gd name="T17" fmla="*/ 72 h 73"/>
                <a:gd name="T18" fmla="*/ 78 w 83"/>
                <a:gd name="T19" fmla="*/ 68 h 73"/>
                <a:gd name="T20" fmla="*/ 78 w 83"/>
                <a:gd name="T21" fmla="*/ 63 h 73"/>
                <a:gd name="T22" fmla="*/ 76 w 83"/>
                <a:gd name="T23" fmla="*/ 58 h 73"/>
                <a:gd name="T24" fmla="*/ 74 w 83"/>
                <a:gd name="T25" fmla="*/ 51 h 73"/>
                <a:gd name="T26" fmla="*/ 69 w 83"/>
                <a:gd name="T27" fmla="*/ 44 h 73"/>
                <a:gd name="T28" fmla="*/ 63 w 83"/>
                <a:gd name="T29" fmla="*/ 38 h 73"/>
                <a:gd name="T30" fmla="*/ 58 w 83"/>
                <a:gd name="T31" fmla="*/ 35 h 73"/>
                <a:gd name="T32" fmla="*/ 55 w 83"/>
                <a:gd name="T33" fmla="*/ 40 h 73"/>
                <a:gd name="T34" fmla="*/ 51 w 83"/>
                <a:gd name="T35" fmla="*/ 44 h 73"/>
                <a:gd name="T36" fmla="*/ 48 w 83"/>
                <a:gd name="T37" fmla="*/ 49 h 73"/>
                <a:gd name="T38" fmla="*/ 41 w 83"/>
                <a:gd name="T39" fmla="*/ 52 h 73"/>
                <a:gd name="T40" fmla="*/ 30 w 83"/>
                <a:gd name="T41" fmla="*/ 58 h 73"/>
                <a:gd name="T42" fmla="*/ 20 w 83"/>
                <a:gd name="T43" fmla="*/ 63 h 73"/>
                <a:gd name="T44" fmla="*/ 11 w 83"/>
                <a:gd name="T45" fmla="*/ 66 h 73"/>
                <a:gd name="T46" fmla="*/ 7 w 83"/>
                <a:gd name="T47" fmla="*/ 66 h 73"/>
                <a:gd name="T48" fmla="*/ 7 w 83"/>
                <a:gd name="T49" fmla="*/ 65 h 73"/>
                <a:gd name="T50" fmla="*/ 7 w 83"/>
                <a:gd name="T51" fmla="*/ 61 h 73"/>
                <a:gd name="T52" fmla="*/ 9 w 83"/>
                <a:gd name="T53" fmla="*/ 56 h 73"/>
                <a:gd name="T54" fmla="*/ 6 w 83"/>
                <a:gd name="T55" fmla="*/ 61 h 73"/>
                <a:gd name="T56" fmla="*/ 6 w 83"/>
                <a:gd name="T57" fmla="*/ 66 h 73"/>
                <a:gd name="T58" fmla="*/ 6 w 83"/>
                <a:gd name="T59" fmla="*/ 70 h 73"/>
                <a:gd name="T60" fmla="*/ 6 w 83"/>
                <a:gd name="T61" fmla="*/ 72 h 73"/>
                <a:gd name="T62" fmla="*/ 6 w 83"/>
                <a:gd name="T63" fmla="*/ 73 h 73"/>
                <a:gd name="T64" fmla="*/ 4 w 83"/>
                <a:gd name="T65" fmla="*/ 68 h 73"/>
                <a:gd name="T66" fmla="*/ 2 w 83"/>
                <a:gd name="T67" fmla="*/ 58 h 73"/>
                <a:gd name="T68" fmla="*/ 0 w 83"/>
                <a:gd name="T69" fmla="*/ 42 h 73"/>
                <a:gd name="T70" fmla="*/ 4 w 83"/>
                <a:gd name="T71" fmla="*/ 26 h 73"/>
                <a:gd name="T72" fmla="*/ 11 w 83"/>
                <a:gd name="T73" fmla="*/ 12 h 73"/>
                <a:gd name="T74" fmla="*/ 23 w 83"/>
                <a:gd name="T75" fmla="*/ 3 h 73"/>
                <a:gd name="T76" fmla="*/ 41 w 83"/>
                <a:gd name="T7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3" h="73">
                  <a:moveTo>
                    <a:pt x="41" y="0"/>
                  </a:moveTo>
                  <a:lnTo>
                    <a:pt x="60" y="3"/>
                  </a:lnTo>
                  <a:lnTo>
                    <a:pt x="72" y="12"/>
                  </a:lnTo>
                  <a:lnTo>
                    <a:pt x="79" y="26"/>
                  </a:lnTo>
                  <a:lnTo>
                    <a:pt x="83" y="42"/>
                  </a:lnTo>
                  <a:lnTo>
                    <a:pt x="81" y="58"/>
                  </a:lnTo>
                  <a:lnTo>
                    <a:pt x="79" y="68"/>
                  </a:lnTo>
                  <a:lnTo>
                    <a:pt x="78" y="73"/>
                  </a:lnTo>
                  <a:lnTo>
                    <a:pt x="78" y="72"/>
                  </a:lnTo>
                  <a:lnTo>
                    <a:pt x="78" y="68"/>
                  </a:lnTo>
                  <a:lnTo>
                    <a:pt x="78" y="63"/>
                  </a:lnTo>
                  <a:lnTo>
                    <a:pt x="76" y="58"/>
                  </a:lnTo>
                  <a:lnTo>
                    <a:pt x="74" y="51"/>
                  </a:lnTo>
                  <a:lnTo>
                    <a:pt x="69" y="44"/>
                  </a:lnTo>
                  <a:lnTo>
                    <a:pt x="63" y="38"/>
                  </a:lnTo>
                  <a:lnTo>
                    <a:pt x="58" y="35"/>
                  </a:lnTo>
                  <a:lnTo>
                    <a:pt x="55" y="40"/>
                  </a:lnTo>
                  <a:lnTo>
                    <a:pt x="51" y="44"/>
                  </a:lnTo>
                  <a:lnTo>
                    <a:pt x="48" y="49"/>
                  </a:lnTo>
                  <a:lnTo>
                    <a:pt x="41" y="52"/>
                  </a:lnTo>
                  <a:lnTo>
                    <a:pt x="30" y="58"/>
                  </a:lnTo>
                  <a:lnTo>
                    <a:pt x="20" y="63"/>
                  </a:lnTo>
                  <a:lnTo>
                    <a:pt x="11" y="66"/>
                  </a:lnTo>
                  <a:lnTo>
                    <a:pt x="7" y="66"/>
                  </a:lnTo>
                  <a:lnTo>
                    <a:pt x="7" y="65"/>
                  </a:lnTo>
                  <a:lnTo>
                    <a:pt x="7" y="61"/>
                  </a:lnTo>
                  <a:lnTo>
                    <a:pt x="9" y="56"/>
                  </a:lnTo>
                  <a:lnTo>
                    <a:pt x="6" y="61"/>
                  </a:lnTo>
                  <a:lnTo>
                    <a:pt x="6" y="66"/>
                  </a:lnTo>
                  <a:lnTo>
                    <a:pt x="6" y="70"/>
                  </a:lnTo>
                  <a:lnTo>
                    <a:pt x="6" y="72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58"/>
                  </a:lnTo>
                  <a:lnTo>
                    <a:pt x="0" y="42"/>
                  </a:lnTo>
                  <a:lnTo>
                    <a:pt x="4" y="26"/>
                  </a:lnTo>
                  <a:lnTo>
                    <a:pt x="11" y="12"/>
                  </a:lnTo>
                  <a:lnTo>
                    <a:pt x="23" y="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D49C2C"/>
            </a:solidFill>
            <a:ln w="0">
              <a:solidFill>
                <a:srgbClr val="D49C2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73"/>
            <p:cNvSpPr>
              <a:spLocks noEditPoints="1"/>
            </p:cNvSpPr>
            <p:nvPr/>
          </p:nvSpPr>
          <p:spPr bwMode="auto">
            <a:xfrm>
              <a:off x="4403726" y="5272088"/>
              <a:ext cx="57150" cy="41275"/>
            </a:xfrm>
            <a:custGeom>
              <a:avLst/>
              <a:gdLst>
                <a:gd name="T0" fmla="*/ 21 w 36"/>
                <a:gd name="T1" fmla="*/ 2 h 26"/>
                <a:gd name="T2" fmla="*/ 14 w 36"/>
                <a:gd name="T3" fmla="*/ 3 h 26"/>
                <a:gd name="T4" fmla="*/ 8 w 36"/>
                <a:gd name="T5" fmla="*/ 3 h 26"/>
                <a:gd name="T6" fmla="*/ 7 w 36"/>
                <a:gd name="T7" fmla="*/ 7 h 26"/>
                <a:gd name="T8" fmla="*/ 5 w 36"/>
                <a:gd name="T9" fmla="*/ 9 h 26"/>
                <a:gd name="T10" fmla="*/ 5 w 36"/>
                <a:gd name="T11" fmla="*/ 12 h 26"/>
                <a:gd name="T12" fmla="*/ 5 w 36"/>
                <a:gd name="T13" fmla="*/ 14 h 26"/>
                <a:gd name="T14" fmla="*/ 5 w 36"/>
                <a:gd name="T15" fmla="*/ 17 h 26"/>
                <a:gd name="T16" fmla="*/ 7 w 36"/>
                <a:gd name="T17" fmla="*/ 19 h 26"/>
                <a:gd name="T18" fmla="*/ 10 w 36"/>
                <a:gd name="T19" fmla="*/ 23 h 26"/>
                <a:gd name="T20" fmla="*/ 14 w 36"/>
                <a:gd name="T21" fmla="*/ 24 h 26"/>
                <a:gd name="T22" fmla="*/ 19 w 36"/>
                <a:gd name="T23" fmla="*/ 24 h 26"/>
                <a:gd name="T24" fmla="*/ 22 w 36"/>
                <a:gd name="T25" fmla="*/ 24 h 26"/>
                <a:gd name="T26" fmla="*/ 26 w 36"/>
                <a:gd name="T27" fmla="*/ 21 h 26"/>
                <a:gd name="T28" fmla="*/ 29 w 36"/>
                <a:gd name="T29" fmla="*/ 19 h 26"/>
                <a:gd name="T30" fmla="*/ 29 w 36"/>
                <a:gd name="T31" fmla="*/ 16 h 26"/>
                <a:gd name="T32" fmla="*/ 31 w 36"/>
                <a:gd name="T33" fmla="*/ 12 h 26"/>
                <a:gd name="T34" fmla="*/ 31 w 36"/>
                <a:gd name="T35" fmla="*/ 10 h 26"/>
                <a:gd name="T36" fmla="*/ 31 w 36"/>
                <a:gd name="T37" fmla="*/ 7 h 26"/>
                <a:gd name="T38" fmla="*/ 29 w 36"/>
                <a:gd name="T39" fmla="*/ 5 h 26"/>
                <a:gd name="T40" fmla="*/ 26 w 36"/>
                <a:gd name="T41" fmla="*/ 3 h 26"/>
                <a:gd name="T42" fmla="*/ 21 w 36"/>
                <a:gd name="T43" fmla="*/ 2 h 26"/>
                <a:gd name="T44" fmla="*/ 12 w 36"/>
                <a:gd name="T45" fmla="*/ 0 h 26"/>
                <a:gd name="T46" fmla="*/ 17 w 36"/>
                <a:gd name="T47" fmla="*/ 0 h 26"/>
                <a:gd name="T48" fmla="*/ 24 w 36"/>
                <a:gd name="T49" fmla="*/ 2 h 26"/>
                <a:gd name="T50" fmla="*/ 29 w 36"/>
                <a:gd name="T51" fmla="*/ 3 h 26"/>
                <a:gd name="T52" fmla="*/ 31 w 36"/>
                <a:gd name="T53" fmla="*/ 5 h 26"/>
                <a:gd name="T54" fmla="*/ 33 w 36"/>
                <a:gd name="T55" fmla="*/ 5 h 26"/>
                <a:gd name="T56" fmla="*/ 35 w 36"/>
                <a:gd name="T57" fmla="*/ 5 h 26"/>
                <a:gd name="T58" fmla="*/ 36 w 36"/>
                <a:gd name="T59" fmla="*/ 5 h 26"/>
                <a:gd name="T60" fmla="*/ 36 w 36"/>
                <a:gd name="T61" fmla="*/ 10 h 26"/>
                <a:gd name="T62" fmla="*/ 33 w 36"/>
                <a:gd name="T63" fmla="*/ 12 h 26"/>
                <a:gd name="T64" fmla="*/ 31 w 36"/>
                <a:gd name="T65" fmla="*/ 17 h 26"/>
                <a:gd name="T66" fmla="*/ 31 w 36"/>
                <a:gd name="T67" fmla="*/ 19 h 26"/>
                <a:gd name="T68" fmla="*/ 29 w 36"/>
                <a:gd name="T69" fmla="*/ 21 h 26"/>
                <a:gd name="T70" fmla="*/ 28 w 36"/>
                <a:gd name="T71" fmla="*/ 24 h 26"/>
                <a:gd name="T72" fmla="*/ 22 w 36"/>
                <a:gd name="T73" fmla="*/ 26 h 26"/>
                <a:gd name="T74" fmla="*/ 17 w 36"/>
                <a:gd name="T75" fmla="*/ 26 h 26"/>
                <a:gd name="T76" fmla="*/ 14 w 36"/>
                <a:gd name="T77" fmla="*/ 26 h 26"/>
                <a:gd name="T78" fmla="*/ 8 w 36"/>
                <a:gd name="T79" fmla="*/ 23 h 26"/>
                <a:gd name="T80" fmla="*/ 5 w 36"/>
                <a:gd name="T81" fmla="*/ 19 h 26"/>
                <a:gd name="T82" fmla="*/ 3 w 36"/>
                <a:gd name="T83" fmla="*/ 16 h 26"/>
                <a:gd name="T84" fmla="*/ 3 w 36"/>
                <a:gd name="T85" fmla="*/ 12 h 26"/>
                <a:gd name="T86" fmla="*/ 1 w 36"/>
                <a:gd name="T87" fmla="*/ 10 h 26"/>
                <a:gd name="T88" fmla="*/ 1 w 36"/>
                <a:gd name="T89" fmla="*/ 9 h 26"/>
                <a:gd name="T90" fmla="*/ 0 w 36"/>
                <a:gd name="T91" fmla="*/ 9 h 26"/>
                <a:gd name="T92" fmla="*/ 0 w 36"/>
                <a:gd name="T93" fmla="*/ 5 h 26"/>
                <a:gd name="T94" fmla="*/ 0 w 36"/>
                <a:gd name="T95" fmla="*/ 3 h 26"/>
                <a:gd name="T96" fmla="*/ 1 w 36"/>
                <a:gd name="T97" fmla="*/ 3 h 26"/>
                <a:gd name="T98" fmla="*/ 3 w 36"/>
                <a:gd name="T99" fmla="*/ 2 h 26"/>
                <a:gd name="T100" fmla="*/ 7 w 36"/>
                <a:gd name="T101" fmla="*/ 0 h 26"/>
                <a:gd name="T102" fmla="*/ 12 w 36"/>
                <a:gd name="T10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" h="26">
                  <a:moveTo>
                    <a:pt x="21" y="2"/>
                  </a:moveTo>
                  <a:lnTo>
                    <a:pt x="14" y="3"/>
                  </a:lnTo>
                  <a:lnTo>
                    <a:pt x="8" y="3"/>
                  </a:lnTo>
                  <a:lnTo>
                    <a:pt x="7" y="7"/>
                  </a:lnTo>
                  <a:lnTo>
                    <a:pt x="5" y="9"/>
                  </a:lnTo>
                  <a:lnTo>
                    <a:pt x="5" y="12"/>
                  </a:lnTo>
                  <a:lnTo>
                    <a:pt x="5" y="14"/>
                  </a:lnTo>
                  <a:lnTo>
                    <a:pt x="5" y="17"/>
                  </a:lnTo>
                  <a:lnTo>
                    <a:pt x="7" y="19"/>
                  </a:lnTo>
                  <a:lnTo>
                    <a:pt x="10" y="23"/>
                  </a:lnTo>
                  <a:lnTo>
                    <a:pt x="14" y="24"/>
                  </a:lnTo>
                  <a:lnTo>
                    <a:pt x="19" y="24"/>
                  </a:lnTo>
                  <a:lnTo>
                    <a:pt x="22" y="24"/>
                  </a:lnTo>
                  <a:lnTo>
                    <a:pt x="26" y="21"/>
                  </a:lnTo>
                  <a:lnTo>
                    <a:pt x="29" y="19"/>
                  </a:lnTo>
                  <a:lnTo>
                    <a:pt x="29" y="16"/>
                  </a:lnTo>
                  <a:lnTo>
                    <a:pt x="31" y="12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29" y="5"/>
                  </a:lnTo>
                  <a:lnTo>
                    <a:pt x="26" y="3"/>
                  </a:lnTo>
                  <a:lnTo>
                    <a:pt x="21" y="2"/>
                  </a:lnTo>
                  <a:close/>
                  <a:moveTo>
                    <a:pt x="12" y="0"/>
                  </a:moveTo>
                  <a:lnTo>
                    <a:pt x="17" y="0"/>
                  </a:lnTo>
                  <a:lnTo>
                    <a:pt x="24" y="2"/>
                  </a:lnTo>
                  <a:lnTo>
                    <a:pt x="29" y="3"/>
                  </a:lnTo>
                  <a:lnTo>
                    <a:pt x="31" y="5"/>
                  </a:lnTo>
                  <a:lnTo>
                    <a:pt x="33" y="5"/>
                  </a:lnTo>
                  <a:lnTo>
                    <a:pt x="35" y="5"/>
                  </a:lnTo>
                  <a:lnTo>
                    <a:pt x="36" y="5"/>
                  </a:lnTo>
                  <a:lnTo>
                    <a:pt x="36" y="10"/>
                  </a:lnTo>
                  <a:lnTo>
                    <a:pt x="33" y="12"/>
                  </a:lnTo>
                  <a:lnTo>
                    <a:pt x="31" y="17"/>
                  </a:lnTo>
                  <a:lnTo>
                    <a:pt x="31" y="19"/>
                  </a:lnTo>
                  <a:lnTo>
                    <a:pt x="29" y="21"/>
                  </a:lnTo>
                  <a:lnTo>
                    <a:pt x="28" y="24"/>
                  </a:lnTo>
                  <a:lnTo>
                    <a:pt x="22" y="26"/>
                  </a:lnTo>
                  <a:lnTo>
                    <a:pt x="17" y="26"/>
                  </a:lnTo>
                  <a:lnTo>
                    <a:pt x="14" y="26"/>
                  </a:lnTo>
                  <a:lnTo>
                    <a:pt x="8" y="23"/>
                  </a:lnTo>
                  <a:lnTo>
                    <a:pt x="5" y="19"/>
                  </a:lnTo>
                  <a:lnTo>
                    <a:pt x="3" y="16"/>
                  </a:lnTo>
                  <a:lnTo>
                    <a:pt x="3" y="12"/>
                  </a:lnTo>
                  <a:lnTo>
                    <a:pt x="1" y="10"/>
                  </a:lnTo>
                  <a:lnTo>
                    <a:pt x="1" y="9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2"/>
                  </a:lnTo>
                  <a:lnTo>
                    <a:pt x="7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74"/>
            <p:cNvSpPr>
              <a:spLocks noEditPoints="1"/>
            </p:cNvSpPr>
            <p:nvPr/>
          </p:nvSpPr>
          <p:spPr bwMode="auto">
            <a:xfrm>
              <a:off x="4460876" y="5272088"/>
              <a:ext cx="57150" cy="41275"/>
            </a:xfrm>
            <a:custGeom>
              <a:avLst/>
              <a:gdLst>
                <a:gd name="T0" fmla="*/ 14 w 36"/>
                <a:gd name="T1" fmla="*/ 2 h 26"/>
                <a:gd name="T2" fmla="*/ 9 w 36"/>
                <a:gd name="T3" fmla="*/ 3 h 26"/>
                <a:gd name="T4" fmla="*/ 6 w 36"/>
                <a:gd name="T5" fmla="*/ 5 h 26"/>
                <a:gd name="T6" fmla="*/ 4 w 36"/>
                <a:gd name="T7" fmla="*/ 7 h 26"/>
                <a:gd name="T8" fmla="*/ 4 w 36"/>
                <a:gd name="T9" fmla="*/ 10 h 26"/>
                <a:gd name="T10" fmla="*/ 4 w 36"/>
                <a:gd name="T11" fmla="*/ 12 h 26"/>
                <a:gd name="T12" fmla="*/ 6 w 36"/>
                <a:gd name="T13" fmla="*/ 16 h 26"/>
                <a:gd name="T14" fmla="*/ 6 w 36"/>
                <a:gd name="T15" fmla="*/ 19 h 26"/>
                <a:gd name="T16" fmla="*/ 9 w 36"/>
                <a:gd name="T17" fmla="*/ 21 h 26"/>
                <a:gd name="T18" fmla="*/ 13 w 36"/>
                <a:gd name="T19" fmla="*/ 24 h 26"/>
                <a:gd name="T20" fmla="*/ 16 w 36"/>
                <a:gd name="T21" fmla="*/ 24 h 26"/>
                <a:gd name="T22" fmla="*/ 21 w 36"/>
                <a:gd name="T23" fmla="*/ 24 h 26"/>
                <a:gd name="T24" fmla="*/ 25 w 36"/>
                <a:gd name="T25" fmla="*/ 23 h 26"/>
                <a:gd name="T26" fmla="*/ 28 w 36"/>
                <a:gd name="T27" fmla="*/ 19 h 26"/>
                <a:gd name="T28" fmla="*/ 30 w 36"/>
                <a:gd name="T29" fmla="*/ 17 h 26"/>
                <a:gd name="T30" fmla="*/ 30 w 36"/>
                <a:gd name="T31" fmla="*/ 14 h 26"/>
                <a:gd name="T32" fmla="*/ 30 w 36"/>
                <a:gd name="T33" fmla="*/ 12 h 26"/>
                <a:gd name="T34" fmla="*/ 30 w 36"/>
                <a:gd name="T35" fmla="*/ 9 h 26"/>
                <a:gd name="T36" fmla="*/ 28 w 36"/>
                <a:gd name="T37" fmla="*/ 7 h 26"/>
                <a:gd name="T38" fmla="*/ 27 w 36"/>
                <a:gd name="T39" fmla="*/ 3 h 26"/>
                <a:gd name="T40" fmla="*/ 21 w 36"/>
                <a:gd name="T41" fmla="*/ 3 h 26"/>
                <a:gd name="T42" fmla="*/ 14 w 36"/>
                <a:gd name="T43" fmla="*/ 2 h 26"/>
                <a:gd name="T44" fmla="*/ 23 w 36"/>
                <a:gd name="T45" fmla="*/ 0 h 26"/>
                <a:gd name="T46" fmla="*/ 28 w 36"/>
                <a:gd name="T47" fmla="*/ 0 h 26"/>
                <a:gd name="T48" fmla="*/ 32 w 36"/>
                <a:gd name="T49" fmla="*/ 2 h 26"/>
                <a:gd name="T50" fmla="*/ 34 w 36"/>
                <a:gd name="T51" fmla="*/ 3 h 26"/>
                <a:gd name="T52" fmla="*/ 36 w 36"/>
                <a:gd name="T53" fmla="*/ 3 h 26"/>
                <a:gd name="T54" fmla="*/ 36 w 36"/>
                <a:gd name="T55" fmla="*/ 5 h 26"/>
                <a:gd name="T56" fmla="*/ 36 w 36"/>
                <a:gd name="T57" fmla="*/ 9 h 26"/>
                <a:gd name="T58" fmla="*/ 34 w 36"/>
                <a:gd name="T59" fmla="*/ 9 h 26"/>
                <a:gd name="T60" fmla="*/ 34 w 36"/>
                <a:gd name="T61" fmla="*/ 10 h 26"/>
                <a:gd name="T62" fmla="*/ 32 w 36"/>
                <a:gd name="T63" fmla="*/ 12 h 26"/>
                <a:gd name="T64" fmla="*/ 32 w 36"/>
                <a:gd name="T65" fmla="*/ 16 h 26"/>
                <a:gd name="T66" fmla="*/ 30 w 36"/>
                <a:gd name="T67" fmla="*/ 19 h 26"/>
                <a:gd name="T68" fmla="*/ 27 w 36"/>
                <a:gd name="T69" fmla="*/ 23 h 26"/>
                <a:gd name="T70" fmla="*/ 21 w 36"/>
                <a:gd name="T71" fmla="*/ 26 h 26"/>
                <a:gd name="T72" fmla="*/ 18 w 36"/>
                <a:gd name="T73" fmla="*/ 26 h 26"/>
                <a:gd name="T74" fmla="*/ 13 w 36"/>
                <a:gd name="T75" fmla="*/ 26 h 26"/>
                <a:gd name="T76" fmla="*/ 7 w 36"/>
                <a:gd name="T77" fmla="*/ 24 h 26"/>
                <a:gd name="T78" fmla="*/ 6 w 36"/>
                <a:gd name="T79" fmla="*/ 21 h 26"/>
                <a:gd name="T80" fmla="*/ 4 w 36"/>
                <a:gd name="T81" fmla="*/ 19 h 26"/>
                <a:gd name="T82" fmla="*/ 4 w 36"/>
                <a:gd name="T83" fmla="*/ 17 h 26"/>
                <a:gd name="T84" fmla="*/ 2 w 36"/>
                <a:gd name="T85" fmla="*/ 12 h 26"/>
                <a:gd name="T86" fmla="*/ 0 w 36"/>
                <a:gd name="T87" fmla="*/ 10 h 26"/>
                <a:gd name="T88" fmla="*/ 0 w 36"/>
                <a:gd name="T89" fmla="*/ 5 h 26"/>
                <a:gd name="T90" fmla="*/ 0 w 36"/>
                <a:gd name="T91" fmla="*/ 5 h 26"/>
                <a:gd name="T92" fmla="*/ 2 w 36"/>
                <a:gd name="T93" fmla="*/ 5 h 26"/>
                <a:gd name="T94" fmla="*/ 4 w 36"/>
                <a:gd name="T95" fmla="*/ 5 h 26"/>
                <a:gd name="T96" fmla="*/ 6 w 36"/>
                <a:gd name="T97" fmla="*/ 3 h 26"/>
                <a:gd name="T98" fmla="*/ 11 w 36"/>
                <a:gd name="T99" fmla="*/ 2 h 26"/>
                <a:gd name="T100" fmla="*/ 18 w 36"/>
                <a:gd name="T101" fmla="*/ 0 h 26"/>
                <a:gd name="T102" fmla="*/ 23 w 36"/>
                <a:gd name="T10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" h="26">
                  <a:moveTo>
                    <a:pt x="14" y="2"/>
                  </a:moveTo>
                  <a:lnTo>
                    <a:pt x="9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6" y="16"/>
                  </a:lnTo>
                  <a:lnTo>
                    <a:pt x="6" y="19"/>
                  </a:lnTo>
                  <a:lnTo>
                    <a:pt x="9" y="21"/>
                  </a:lnTo>
                  <a:lnTo>
                    <a:pt x="13" y="24"/>
                  </a:lnTo>
                  <a:lnTo>
                    <a:pt x="16" y="24"/>
                  </a:lnTo>
                  <a:lnTo>
                    <a:pt x="21" y="24"/>
                  </a:lnTo>
                  <a:lnTo>
                    <a:pt x="25" y="23"/>
                  </a:lnTo>
                  <a:lnTo>
                    <a:pt x="28" y="19"/>
                  </a:lnTo>
                  <a:lnTo>
                    <a:pt x="30" y="17"/>
                  </a:lnTo>
                  <a:lnTo>
                    <a:pt x="30" y="14"/>
                  </a:lnTo>
                  <a:lnTo>
                    <a:pt x="30" y="12"/>
                  </a:lnTo>
                  <a:lnTo>
                    <a:pt x="30" y="9"/>
                  </a:lnTo>
                  <a:lnTo>
                    <a:pt x="28" y="7"/>
                  </a:lnTo>
                  <a:lnTo>
                    <a:pt x="27" y="3"/>
                  </a:lnTo>
                  <a:lnTo>
                    <a:pt x="21" y="3"/>
                  </a:lnTo>
                  <a:lnTo>
                    <a:pt x="14" y="2"/>
                  </a:lnTo>
                  <a:close/>
                  <a:moveTo>
                    <a:pt x="23" y="0"/>
                  </a:moveTo>
                  <a:lnTo>
                    <a:pt x="28" y="0"/>
                  </a:lnTo>
                  <a:lnTo>
                    <a:pt x="32" y="2"/>
                  </a:lnTo>
                  <a:lnTo>
                    <a:pt x="34" y="3"/>
                  </a:lnTo>
                  <a:lnTo>
                    <a:pt x="36" y="3"/>
                  </a:lnTo>
                  <a:lnTo>
                    <a:pt x="36" y="5"/>
                  </a:lnTo>
                  <a:lnTo>
                    <a:pt x="36" y="9"/>
                  </a:lnTo>
                  <a:lnTo>
                    <a:pt x="34" y="9"/>
                  </a:lnTo>
                  <a:lnTo>
                    <a:pt x="34" y="10"/>
                  </a:lnTo>
                  <a:lnTo>
                    <a:pt x="32" y="12"/>
                  </a:lnTo>
                  <a:lnTo>
                    <a:pt x="32" y="16"/>
                  </a:lnTo>
                  <a:lnTo>
                    <a:pt x="30" y="19"/>
                  </a:lnTo>
                  <a:lnTo>
                    <a:pt x="27" y="23"/>
                  </a:lnTo>
                  <a:lnTo>
                    <a:pt x="21" y="26"/>
                  </a:lnTo>
                  <a:lnTo>
                    <a:pt x="18" y="26"/>
                  </a:lnTo>
                  <a:lnTo>
                    <a:pt x="13" y="26"/>
                  </a:lnTo>
                  <a:lnTo>
                    <a:pt x="7" y="24"/>
                  </a:lnTo>
                  <a:lnTo>
                    <a:pt x="6" y="21"/>
                  </a:lnTo>
                  <a:lnTo>
                    <a:pt x="4" y="19"/>
                  </a:lnTo>
                  <a:lnTo>
                    <a:pt x="4" y="17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5"/>
                  </a:lnTo>
                  <a:lnTo>
                    <a:pt x="4" y="5"/>
                  </a:lnTo>
                  <a:lnTo>
                    <a:pt x="6" y="3"/>
                  </a:lnTo>
                  <a:lnTo>
                    <a:pt x="11" y="2"/>
                  </a:lnTo>
                  <a:lnTo>
                    <a:pt x="18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75"/>
            <p:cNvSpPr>
              <a:spLocks/>
            </p:cNvSpPr>
            <p:nvPr/>
          </p:nvSpPr>
          <p:spPr bwMode="auto">
            <a:xfrm>
              <a:off x="4578351" y="5775325"/>
              <a:ext cx="96838" cy="166688"/>
            </a:xfrm>
            <a:custGeom>
              <a:avLst/>
              <a:gdLst>
                <a:gd name="T0" fmla="*/ 35 w 61"/>
                <a:gd name="T1" fmla="*/ 0 h 105"/>
                <a:gd name="T2" fmla="*/ 44 w 61"/>
                <a:gd name="T3" fmla="*/ 2 h 105"/>
                <a:gd name="T4" fmla="*/ 47 w 61"/>
                <a:gd name="T5" fmla="*/ 7 h 105"/>
                <a:gd name="T6" fmla="*/ 51 w 61"/>
                <a:gd name="T7" fmla="*/ 25 h 105"/>
                <a:gd name="T8" fmla="*/ 54 w 61"/>
                <a:gd name="T9" fmla="*/ 49 h 105"/>
                <a:gd name="T10" fmla="*/ 58 w 61"/>
                <a:gd name="T11" fmla="*/ 77 h 105"/>
                <a:gd name="T12" fmla="*/ 61 w 61"/>
                <a:gd name="T13" fmla="*/ 105 h 105"/>
                <a:gd name="T14" fmla="*/ 28 w 61"/>
                <a:gd name="T15" fmla="*/ 97 h 105"/>
                <a:gd name="T16" fmla="*/ 7 w 61"/>
                <a:gd name="T17" fmla="*/ 88 h 105"/>
                <a:gd name="T18" fmla="*/ 0 w 61"/>
                <a:gd name="T19" fmla="*/ 7 h 105"/>
                <a:gd name="T20" fmla="*/ 0 w 61"/>
                <a:gd name="T21" fmla="*/ 7 h 105"/>
                <a:gd name="T22" fmla="*/ 12 w 61"/>
                <a:gd name="T23" fmla="*/ 6 h 105"/>
                <a:gd name="T24" fmla="*/ 25 w 61"/>
                <a:gd name="T25" fmla="*/ 2 h 105"/>
                <a:gd name="T26" fmla="*/ 35 w 61"/>
                <a:gd name="T2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105">
                  <a:moveTo>
                    <a:pt x="35" y="0"/>
                  </a:moveTo>
                  <a:lnTo>
                    <a:pt x="44" y="2"/>
                  </a:lnTo>
                  <a:lnTo>
                    <a:pt x="47" y="7"/>
                  </a:lnTo>
                  <a:lnTo>
                    <a:pt x="51" y="25"/>
                  </a:lnTo>
                  <a:lnTo>
                    <a:pt x="54" y="49"/>
                  </a:lnTo>
                  <a:lnTo>
                    <a:pt x="58" y="77"/>
                  </a:lnTo>
                  <a:lnTo>
                    <a:pt x="61" y="105"/>
                  </a:lnTo>
                  <a:lnTo>
                    <a:pt x="28" y="97"/>
                  </a:lnTo>
                  <a:lnTo>
                    <a:pt x="7" y="88"/>
                  </a:lnTo>
                  <a:lnTo>
                    <a:pt x="0" y="7"/>
                  </a:lnTo>
                  <a:lnTo>
                    <a:pt x="0" y="7"/>
                  </a:lnTo>
                  <a:lnTo>
                    <a:pt x="12" y="6"/>
                  </a:lnTo>
                  <a:lnTo>
                    <a:pt x="25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76"/>
            <p:cNvSpPr>
              <a:spLocks/>
            </p:cNvSpPr>
            <p:nvPr/>
          </p:nvSpPr>
          <p:spPr bwMode="auto">
            <a:xfrm>
              <a:off x="4416426" y="5772150"/>
              <a:ext cx="76200" cy="87313"/>
            </a:xfrm>
            <a:custGeom>
              <a:avLst/>
              <a:gdLst>
                <a:gd name="T0" fmla="*/ 13 w 48"/>
                <a:gd name="T1" fmla="*/ 0 h 55"/>
                <a:gd name="T2" fmla="*/ 21 w 48"/>
                <a:gd name="T3" fmla="*/ 2 h 55"/>
                <a:gd name="T4" fmla="*/ 34 w 48"/>
                <a:gd name="T5" fmla="*/ 6 h 55"/>
                <a:gd name="T6" fmla="*/ 48 w 48"/>
                <a:gd name="T7" fmla="*/ 9 h 55"/>
                <a:gd name="T8" fmla="*/ 48 w 48"/>
                <a:gd name="T9" fmla="*/ 9 h 55"/>
                <a:gd name="T10" fmla="*/ 42 w 48"/>
                <a:gd name="T11" fmla="*/ 55 h 55"/>
                <a:gd name="T12" fmla="*/ 32 w 48"/>
                <a:gd name="T13" fmla="*/ 48 h 55"/>
                <a:gd name="T14" fmla="*/ 0 w 48"/>
                <a:gd name="T15" fmla="*/ 22 h 55"/>
                <a:gd name="T16" fmla="*/ 2 w 48"/>
                <a:gd name="T17" fmla="*/ 9 h 55"/>
                <a:gd name="T18" fmla="*/ 6 w 48"/>
                <a:gd name="T19" fmla="*/ 2 h 55"/>
                <a:gd name="T20" fmla="*/ 13 w 48"/>
                <a:gd name="T2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55">
                  <a:moveTo>
                    <a:pt x="13" y="0"/>
                  </a:moveTo>
                  <a:lnTo>
                    <a:pt x="21" y="2"/>
                  </a:lnTo>
                  <a:lnTo>
                    <a:pt x="34" y="6"/>
                  </a:lnTo>
                  <a:lnTo>
                    <a:pt x="48" y="9"/>
                  </a:lnTo>
                  <a:lnTo>
                    <a:pt x="48" y="9"/>
                  </a:lnTo>
                  <a:lnTo>
                    <a:pt x="42" y="55"/>
                  </a:lnTo>
                  <a:lnTo>
                    <a:pt x="32" y="48"/>
                  </a:lnTo>
                  <a:lnTo>
                    <a:pt x="0" y="22"/>
                  </a:lnTo>
                  <a:lnTo>
                    <a:pt x="2" y="9"/>
                  </a:lnTo>
                  <a:lnTo>
                    <a:pt x="6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Rectangle 177"/>
            <p:cNvSpPr>
              <a:spLocks noChangeArrowheads="1"/>
            </p:cNvSpPr>
            <p:nvPr/>
          </p:nvSpPr>
          <p:spPr bwMode="auto">
            <a:xfrm>
              <a:off x="4511676" y="5719763"/>
              <a:ext cx="47625" cy="50800"/>
            </a:xfrm>
            <a:prstGeom prst="rect">
              <a:avLst/>
            </a:pr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78"/>
            <p:cNvSpPr>
              <a:spLocks/>
            </p:cNvSpPr>
            <p:nvPr/>
          </p:nvSpPr>
          <p:spPr bwMode="auto">
            <a:xfrm>
              <a:off x="4419601" y="5748338"/>
              <a:ext cx="233363" cy="180975"/>
            </a:xfrm>
            <a:custGeom>
              <a:avLst/>
              <a:gdLst>
                <a:gd name="T0" fmla="*/ 86 w 147"/>
                <a:gd name="T1" fmla="*/ 0 h 114"/>
                <a:gd name="T2" fmla="*/ 95 w 147"/>
                <a:gd name="T3" fmla="*/ 3 h 114"/>
                <a:gd name="T4" fmla="*/ 109 w 147"/>
                <a:gd name="T5" fmla="*/ 7 h 114"/>
                <a:gd name="T6" fmla="*/ 125 w 147"/>
                <a:gd name="T7" fmla="*/ 10 h 114"/>
                <a:gd name="T8" fmla="*/ 139 w 147"/>
                <a:gd name="T9" fmla="*/ 15 h 114"/>
                <a:gd name="T10" fmla="*/ 147 w 147"/>
                <a:gd name="T11" fmla="*/ 23 h 114"/>
                <a:gd name="T12" fmla="*/ 142 w 147"/>
                <a:gd name="T13" fmla="*/ 35 h 114"/>
                <a:gd name="T14" fmla="*/ 139 w 147"/>
                <a:gd name="T15" fmla="*/ 52 h 114"/>
                <a:gd name="T16" fmla="*/ 135 w 147"/>
                <a:gd name="T17" fmla="*/ 73 h 114"/>
                <a:gd name="T18" fmla="*/ 132 w 147"/>
                <a:gd name="T19" fmla="*/ 94 h 114"/>
                <a:gd name="T20" fmla="*/ 128 w 147"/>
                <a:gd name="T21" fmla="*/ 114 h 114"/>
                <a:gd name="T22" fmla="*/ 128 w 147"/>
                <a:gd name="T23" fmla="*/ 114 h 114"/>
                <a:gd name="T24" fmla="*/ 76 w 147"/>
                <a:gd name="T25" fmla="*/ 93 h 114"/>
                <a:gd name="T26" fmla="*/ 30 w 147"/>
                <a:gd name="T27" fmla="*/ 63 h 114"/>
                <a:gd name="T28" fmla="*/ 5 w 147"/>
                <a:gd name="T29" fmla="*/ 42 h 114"/>
                <a:gd name="T30" fmla="*/ 4 w 147"/>
                <a:gd name="T31" fmla="*/ 35 h 114"/>
                <a:gd name="T32" fmla="*/ 0 w 147"/>
                <a:gd name="T33" fmla="*/ 24 h 114"/>
                <a:gd name="T34" fmla="*/ 5 w 147"/>
                <a:gd name="T35" fmla="*/ 15 h 114"/>
                <a:gd name="T36" fmla="*/ 18 w 147"/>
                <a:gd name="T37" fmla="*/ 12 h 114"/>
                <a:gd name="T38" fmla="*/ 33 w 147"/>
                <a:gd name="T39" fmla="*/ 8 h 114"/>
                <a:gd name="T40" fmla="*/ 47 w 147"/>
                <a:gd name="T41" fmla="*/ 5 h 114"/>
                <a:gd name="T42" fmla="*/ 56 w 147"/>
                <a:gd name="T43" fmla="*/ 0 h 114"/>
                <a:gd name="T44" fmla="*/ 62 w 147"/>
                <a:gd name="T45" fmla="*/ 1 h 114"/>
                <a:gd name="T46" fmla="*/ 72 w 147"/>
                <a:gd name="T47" fmla="*/ 1 h 114"/>
                <a:gd name="T48" fmla="*/ 81 w 147"/>
                <a:gd name="T49" fmla="*/ 1 h 114"/>
                <a:gd name="T50" fmla="*/ 86 w 147"/>
                <a:gd name="T5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7" h="114">
                  <a:moveTo>
                    <a:pt x="86" y="0"/>
                  </a:moveTo>
                  <a:lnTo>
                    <a:pt x="95" y="3"/>
                  </a:lnTo>
                  <a:lnTo>
                    <a:pt x="109" y="7"/>
                  </a:lnTo>
                  <a:lnTo>
                    <a:pt x="125" y="10"/>
                  </a:lnTo>
                  <a:lnTo>
                    <a:pt x="139" y="15"/>
                  </a:lnTo>
                  <a:lnTo>
                    <a:pt x="147" y="23"/>
                  </a:lnTo>
                  <a:lnTo>
                    <a:pt x="142" y="35"/>
                  </a:lnTo>
                  <a:lnTo>
                    <a:pt x="139" y="52"/>
                  </a:lnTo>
                  <a:lnTo>
                    <a:pt x="135" y="73"/>
                  </a:lnTo>
                  <a:lnTo>
                    <a:pt x="132" y="94"/>
                  </a:lnTo>
                  <a:lnTo>
                    <a:pt x="128" y="114"/>
                  </a:lnTo>
                  <a:lnTo>
                    <a:pt x="128" y="114"/>
                  </a:lnTo>
                  <a:lnTo>
                    <a:pt x="76" y="93"/>
                  </a:lnTo>
                  <a:lnTo>
                    <a:pt x="30" y="63"/>
                  </a:lnTo>
                  <a:lnTo>
                    <a:pt x="5" y="42"/>
                  </a:lnTo>
                  <a:lnTo>
                    <a:pt x="4" y="35"/>
                  </a:lnTo>
                  <a:lnTo>
                    <a:pt x="0" y="24"/>
                  </a:lnTo>
                  <a:lnTo>
                    <a:pt x="5" y="15"/>
                  </a:lnTo>
                  <a:lnTo>
                    <a:pt x="18" y="12"/>
                  </a:lnTo>
                  <a:lnTo>
                    <a:pt x="33" y="8"/>
                  </a:lnTo>
                  <a:lnTo>
                    <a:pt x="47" y="5"/>
                  </a:lnTo>
                  <a:lnTo>
                    <a:pt x="56" y="0"/>
                  </a:lnTo>
                  <a:lnTo>
                    <a:pt x="62" y="1"/>
                  </a:lnTo>
                  <a:lnTo>
                    <a:pt x="72" y="1"/>
                  </a:lnTo>
                  <a:lnTo>
                    <a:pt x="81" y="1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79"/>
            <p:cNvSpPr>
              <a:spLocks/>
            </p:cNvSpPr>
            <p:nvPr/>
          </p:nvSpPr>
          <p:spPr bwMode="auto">
            <a:xfrm>
              <a:off x="4505326" y="5719763"/>
              <a:ext cx="58738" cy="36513"/>
            </a:xfrm>
            <a:custGeom>
              <a:avLst/>
              <a:gdLst>
                <a:gd name="T0" fmla="*/ 0 w 37"/>
                <a:gd name="T1" fmla="*/ 0 h 23"/>
                <a:gd name="T2" fmla="*/ 37 w 37"/>
                <a:gd name="T3" fmla="*/ 0 h 23"/>
                <a:gd name="T4" fmla="*/ 37 w 37"/>
                <a:gd name="T5" fmla="*/ 19 h 23"/>
                <a:gd name="T6" fmla="*/ 23 w 37"/>
                <a:gd name="T7" fmla="*/ 23 h 23"/>
                <a:gd name="T8" fmla="*/ 9 w 37"/>
                <a:gd name="T9" fmla="*/ 23 h 23"/>
                <a:gd name="T10" fmla="*/ 0 w 37"/>
                <a:gd name="T11" fmla="*/ 19 h 23"/>
                <a:gd name="T12" fmla="*/ 0 w 37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23">
                  <a:moveTo>
                    <a:pt x="0" y="0"/>
                  </a:moveTo>
                  <a:lnTo>
                    <a:pt x="37" y="0"/>
                  </a:lnTo>
                  <a:lnTo>
                    <a:pt x="37" y="19"/>
                  </a:lnTo>
                  <a:lnTo>
                    <a:pt x="23" y="23"/>
                  </a:lnTo>
                  <a:lnTo>
                    <a:pt x="9" y="23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80"/>
            <p:cNvSpPr>
              <a:spLocks/>
            </p:cNvSpPr>
            <p:nvPr/>
          </p:nvSpPr>
          <p:spPr bwMode="auto">
            <a:xfrm>
              <a:off x="4467226" y="5572125"/>
              <a:ext cx="136525" cy="177800"/>
            </a:xfrm>
            <a:custGeom>
              <a:avLst/>
              <a:gdLst>
                <a:gd name="T0" fmla="*/ 49 w 86"/>
                <a:gd name="T1" fmla="*/ 0 h 112"/>
                <a:gd name="T2" fmla="*/ 63 w 86"/>
                <a:gd name="T3" fmla="*/ 6 h 112"/>
                <a:gd name="T4" fmla="*/ 75 w 86"/>
                <a:gd name="T5" fmla="*/ 14 h 112"/>
                <a:gd name="T6" fmla="*/ 84 w 86"/>
                <a:gd name="T7" fmla="*/ 32 h 112"/>
                <a:gd name="T8" fmla="*/ 86 w 86"/>
                <a:gd name="T9" fmla="*/ 53 h 112"/>
                <a:gd name="T10" fmla="*/ 82 w 86"/>
                <a:gd name="T11" fmla="*/ 74 h 112"/>
                <a:gd name="T12" fmla="*/ 74 w 86"/>
                <a:gd name="T13" fmla="*/ 93 h 112"/>
                <a:gd name="T14" fmla="*/ 60 w 86"/>
                <a:gd name="T15" fmla="*/ 107 h 112"/>
                <a:gd name="T16" fmla="*/ 42 w 86"/>
                <a:gd name="T17" fmla="*/ 112 h 112"/>
                <a:gd name="T18" fmla="*/ 28 w 86"/>
                <a:gd name="T19" fmla="*/ 107 h 112"/>
                <a:gd name="T20" fmla="*/ 16 w 86"/>
                <a:gd name="T21" fmla="*/ 97 h 112"/>
                <a:gd name="T22" fmla="*/ 7 w 86"/>
                <a:gd name="T23" fmla="*/ 83 h 112"/>
                <a:gd name="T24" fmla="*/ 2 w 86"/>
                <a:gd name="T25" fmla="*/ 65 h 112"/>
                <a:gd name="T26" fmla="*/ 0 w 86"/>
                <a:gd name="T27" fmla="*/ 46 h 112"/>
                <a:gd name="T28" fmla="*/ 2 w 86"/>
                <a:gd name="T29" fmla="*/ 28 h 112"/>
                <a:gd name="T30" fmla="*/ 10 w 86"/>
                <a:gd name="T31" fmla="*/ 14 h 112"/>
                <a:gd name="T32" fmla="*/ 23 w 86"/>
                <a:gd name="T33" fmla="*/ 7 h 112"/>
                <a:gd name="T34" fmla="*/ 33 w 86"/>
                <a:gd name="T35" fmla="*/ 0 h 112"/>
                <a:gd name="T36" fmla="*/ 49 w 86"/>
                <a:gd name="T3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" h="112">
                  <a:moveTo>
                    <a:pt x="49" y="0"/>
                  </a:moveTo>
                  <a:lnTo>
                    <a:pt x="63" y="6"/>
                  </a:lnTo>
                  <a:lnTo>
                    <a:pt x="75" y="14"/>
                  </a:lnTo>
                  <a:lnTo>
                    <a:pt x="84" y="32"/>
                  </a:lnTo>
                  <a:lnTo>
                    <a:pt x="86" y="53"/>
                  </a:lnTo>
                  <a:lnTo>
                    <a:pt x="82" y="74"/>
                  </a:lnTo>
                  <a:lnTo>
                    <a:pt x="74" y="93"/>
                  </a:lnTo>
                  <a:lnTo>
                    <a:pt x="60" y="107"/>
                  </a:lnTo>
                  <a:lnTo>
                    <a:pt x="42" y="112"/>
                  </a:lnTo>
                  <a:lnTo>
                    <a:pt x="28" y="107"/>
                  </a:lnTo>
                  <a:lnTo>
                    <a:pt x="16" y="97"/>
                  </a:lnTo>
                  <a:lnTo>
                    <a:pt x="7" y="83"/>
                  </a:lnTo>
                  <a:lnTo>
                    <a:pt x="2" y="65"/>
                  </a:lnTo>
                  <a:lnTo>
                    <a:pt x="0" y="46"/>
                  </a:lnTo>
                  <a:lnTo>
                    <a:pt x="2" y="28"/>
                  </a:lnTo>
                  <a:lnTo>
                    <a:pt x="10" y="14"/>
                  </a:lnTo>
                  <a:lnTo>
                    <a:pt x="23" y="7"/>
                  </a:lnTo>
                  <a:lnTo>
                    <a:pt x="33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330900"/>
            </a:solidFill>
            <a:ln w="0">
              <a:solidFill>
                <a:srgbClr val="330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81"/>
            <p:cNvSpPr>
              <a:spLocks/>
            </p:cNvSpPr>
            <p:nvPr/>
          </p:nvSpPr>
          <p:spPr bwMode="auto">
            <a:xfrm>
              <a:off x="4483101" y="5748338"/>
              <a:ext cx="101600" cy="23813"/>
            </a:xfrm>
            <a:custGeom>
              <a:avLst/>
              <a:gdLst>
                <a:gd name="T0" fmla="*/ 9 w 64"/>
                <a:gd name="T1" fmla="*/ 0 h 15"/>
                <a:gd name="T2" fmla="*/ 22 w 64"/>
                <a:gd name="T3" fmla="*/ 5 h 15"/>
                <a:gd name="T4" fmla="*/ 37 w 64"/>
                <a:gd name="T5" fmla="*/ 7 h 15"/>
                <a:gd name="T6" fmla="*/ 55 w 64"/>
                <a:gd name="T7" fmla="*/ 0 h 15"/>
                <a:gd name="T8" fmla="*/ 58 w 64"/>
                <a:gd name="T9" fmla="*/ 1 h 15"/>
                <a:gd name="T10" fmla="*/ 62 w 64"/>
                <a:gd name="T11" fmla="*/ 3 h 15"/>
                <a:gd name="T12" fmla="*/ 64 w 64"/>
                <a:gd name="T13" fmla="*/ 5 h 15"/>
                <a:gd name="T14" fmla="*/ 64 w 64"/>
                <a:gd name="T15" fmla="*/ 7 h 15"/>
                <a:gd name="T16" fmla="*/ 53 w 64"/>
                <a:gd name="T17" fmla="*/ 14 h 15"/>
                <a:gd name="T18" fmla="*/ 39 w 64"/>
                <a:gd name="T19" fmla="*/ 15 h 15"/>
                <a:gd name="T20" fmla="*/ 23 w 64"/>
                <a:gd name="T21" fmla="*/ 15 h 15"/>
                <a:gd name="T22" fmla="*/ 11 w 64"/>
                <a:gd name="T23" fmla="*/ 12 h 15"/>
                <a:gd name="T24" fmla="*/ 0 w 64"/>
                <a:gd name="T25" fmla="*/ 7 h 15"/>
                <a:gd name="T26" fmla="*/ 9 w 64"/>
                <a:gd name="T2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4" h="15">
                  <a:moveTo>
                    <a:pt x="9" y="0"/>
                  </a:moveTo>
                  <a:lnTo>
                    <a:pt x="22" y="5"/>
                  </a:lnTo>
                  <a:lnTo>
                    <a:pt x="37" y="7"/>
                  </a:lnTo>
                  <a:lnTo>
                    <a:pt x="55" y="0"/>
                  </a:lnTo>
                  <a:lnTo>
                    <a:pt x="58" y="1"/>
                  </a:lnTo>
                  <a:lnTo>
                    <a:pt x="62" y="3"/>
                  </a:lnTo>
                  <a:lnTo>
                    <a:pt x="64" y="5"/>
                  </a:lnTo>
                  <a:lnTo>
                    <a:pt x="64" y="7"/>
                  </a:lnTo>
                  <a:lnTo>
                    <a:pt x="53" y="14"/>
                  </a:lnTo>
                  <a:lnTo>
                    <a:pt x="39" y="15"/>
                  </a:lnTo>
                  <a:lnTo>
                    <a:pt x="23" y="15"/>
                  </a:lnTo>
                  <a:lnTo>
                    <a:pt x="11" y="12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182"/>
            <p:cNvSpPr>
              <a:spLocks/>
            </p:cNvSpPr>
            <p:nvPr/>
          </p:nvSpPr>
          <p:spPr bwMode="auto">
            <a:xfrm>
              <a:off x="4497388" y="5745163"/>
              <a:ext cx="73025" cy="14288"/>
            </a:xfrm>
            <a:custGeom>
              <a:avLst/>
              <a:gdLst>
                <a:gd name="T0" fmla="*/ 4 w 46"/>
                <a:gd name="T1" fmla="*/ 0 h 9"/>
                <a:gd name="T2" fmla="*/ 13 w 46"/>
                <a:gd name="T3" fmla="*/ 3 h 9"/>
                <a:gd name="T4" fmla="*/ 25 w 46"/>
                <a:gd name="T5" fmla="*/ 5 h 9"/>
                <a:gd name="T6" fmla="*/ 35 w 46"/>
                <a:gd name="T7" fmla="*/ 3 h 9"/>
                <a:gd name="T8" fmla="*/ 42 w 46"/>
                <a:gd name="T9" fmla="*/ 0 h 9"/>
                <a:gd name="T10" fmla="*/ 44 w 46"/>
                <a:gd name="T11" fmla="*/ 0 h 9"/>
                <a:gd name="T12" fmla="*/ 46 w 46"/>
                <a:gd name="T13" fmla="*/ 2 h 9"/>
                <a:gd name="T14" fmla="*/ 28 w 46"/>
                <a:gd name="T15" fmla="*/ 9 h 9"/>
                <a:gd name="T16" fmla="*/ 13 w 46"/>
                <a:gd name="T17" fmla="*/ 7 h 9"/>
                <a:gd name="T18" fmla="*/ 0 w 46"/>
                <a:gd name="T19" fmla="*/ 2 h 9"/>
                <a:gd name="T20" fmla="*/ 4 w 46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" h="9">
                  <a:moveTo>
                    <a:pt x="4" y="0"/>
                  </a:moveTo>
                  <a:lnTo>
                    <a:pt x="13" y="3"/>
                  </a:lnTo>
                  <a:lnTo>
                    <a:pt x="25" y="5"/>
                  </a:lnTo>
                  <a:lnTo>
                    <a:pt x="35" y="3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28" y="9"/>
                  </a:lnTo>
                  <a:lnTo>
                    <a:pt x="13" y="7"/>
                  </a:lnTo>
                  <a:lnTo>
                    <a:pt x="0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83"/>
            <p:cNvSpPr>
              <a:spLocks/>
            </p:cNvSpPr>
            <p:nvPr/>
          </p:nvSpPr>
          <p:spPr bwMode="auto">
            <a:xfrm>
              <a:off x="4870451" y="5775325"/>
              <a:ext cx="95250" cy="176213"/>
            </a:xfrm>
            <a:custGeom>
              <a:avLst/>
              <a:gdLst>
                <a:gd name="T0" fmla="*/ 35 w 60"/>
                <a:gd name="T1" fmla="*/ 0 h 111"/>
                <a:gd name="T2" fmla="*/ 42 w 60"/>
                <a:gd name="T3" fmla="*/ 2 h 111"/>
                <a:gd name="T4" fmla="*/ 47 w 60"/>
                <a:gd name="T5" fmla="*/ 7 h 111"/>
                <a:gd name="T6" fmla="*/ 51 w 60"/>
                <a:gd name="T7" fmla="*/ 25 h 111"/>
                <a:gd name="T8" fmla="*/ 54 w 60"/>
                <a:gd name="T9" fmla="*/ 49 h 111"/>
                <a:gd name="T10" fmla="*/ 58 w 60"/>
                <a:gd name="T11" fmla="*/ 77 h 111"/>
                <a:gd name="T12" fmla="*/ 60 w 60"/>
                <a:gd name="T13" fmla="*/ 98 h 111"/>
                <a:gd name="T14" fmla="*/ 14 w 60"/>
                <a:gd name="T15" fmla="*/ 111 h 111"/>
                <a:gd name="T16" fmla="*/ 11 w 60"/>
                <a:gd name="T17" fmla="*/ 111 h 111"/>
                <a:gd name="T18" fmla="*/ 0 w 60"/>
                <a:gd name="T19" fmla="*/ 7 h 111"/>
                <a:gd name="T20" fmla="*/ 0 w 60"/>
                <a:gd name="T21" fmla="*/ 7 h 111"/>
                <a:gd name="T22" fmla="*/ 12 w 60"/>
                <a:gd name="T23" fmla="*/ 6 h 111"/>
                <a:gd name="T24" fmla="*/ 23 w 60"/>
                <a:gd name="T25" fmla="*/ 2 h 111"/>
                <a:gd name="T26" fmla="*/ 35 w 60"/>
                <a:gd name="T2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" h="111">
                  <a:moveTo>
                    <a:pt x="35" y="0"/>
                  </a:moveTo>
                  <a:lnTo>
                    <a:pt x="42" y="2"/>
                  </a:lnTo>
                  <a:lnTo>
                    <a:pt x="47" y="7"/>
                  </a:lnTo>
                  <a:lnTo>
                    <a:pt x="51" y="25"/>
                  </a:lnTo>
                  <a:lnTo>
                    <a:pt x="54" y="49"/>
                  </a:lnTo>
                  <a:lnTo>
                    <a:pt x="58" y="77"/>
                  </a:lnTo>
                  <a:lnTo>
                    <a:pt x="60" y="98"/>
                  </a:lnTo>
                  <a:lnTo>
                    <a:pt x="14" y="111"/>
                  </a:lnTo>
                  <a:lnTo>
                    <a:pt x="11" y="111"/>
                  </a:lnTo>
                  <a:lnTo>
                    <a:pt x="0" y="7"/>
                  </a:lnTo>
                  <a:lnTo>
                    <a:pt x="0" y="7"/>
                  </a:lnTo>
                  <a:lnTo>
                    <a:pt x="12" y="6"/>
                  </a:lnTo>
                  <a:lnTo>
                    <a:pt x="23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34585E"/>
            </a:solidFill>
            <a:ln w="0">
              <a:solidFill>
                <a:srgbClr val="3458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184"/>
            <p:cNvSpPr>
              <a:spLocks/>
            </p:cNvSpPr>
            <p:nvPr/>
          </p:nvSpPr>
          <p:spPr bwMode="auto">
            <a:xfrm>
              <a:off x="4689476" y="5772150"/>
              <a:ext cx="95250" cy="180975"/>
            </a:xfrm>
            <a:custGeom>
              <a:avLst/>
              <a:gdLst>
                <a:gd name="T0" fmla="*/ 25 w 60"/>
                <a:gd name="T1" fmla="*/ 0 h 114"/>
                <a:gd name="T2" fmla="*/ 33 w 60"/>
                <a:gd name="T3" fmla="*/ 2 h 114"/>
                <a:gd name="T4" fmla="*/ 46 w 60"/>
                <a:gd name="T5" fmla="*/ 6 h 114"/>
                <a:gd name="T6" fmla="*/ 58 w 60"/>
                <a:gd name="T7" fmla="*/ 9 h 114"/>
                <a:gd name="T8" fmla="*/ 60 w 60"/>
                <a:gd name="T9" fmla="*/ 9 h 114"/>
                <a:gd name="T10" fmla="*/ 49 w 60"/>
                <a:gd name="T11" fmla="*/ 114 h 114"/>
                <a:gd name="T12" fmla="*/ 12 w 60"/>
                <a:gd name="T13" fmla="*/ 113 h 114"/>
                <a:gd name="T14" fmla="*/ 0 w 60"/>
                <a:gd name="T15" fmla="*/ 109 h 114"/>
                <a:gd name="T16" fmla="*/ 0 w 60"/>
                <a:gd name="T17" fmla="*/ 109 h 114"/>
                <a:gd name="T18" fmla="*/ 4 w 60"/>
                <a:gd name="T19" fmla="*/ 79 h 114"/>
                <a:gd name="T20" fmla="*/ 7 w 60"/>
                <a:gd name="T21" fmla="*/ 51 h 114"/>
                <a:gd name="T22" fmla="*/ 11 w 60"/>
                <a:gd name="T23" fmla="*/ 29 h 114"/>
                <a:gd name="T24" fmla="*/ 14 w 60"/>
                <a:gd name="T25" fmla="*/ 9 h 114"/>
                <a:gd name="T26" fmla="*/ 18 w 60"/>
                <a:gd name="T27" fmla="*/ 2 h 114"/>
                <a:gd name="T28" fmla="*/ 25 w 60"/>
                <a:gd name="T2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0" h="114">
                  <a:moveTo>
                    <a:pt x="25" y="0"/>
                  </a:moveTo>
                  <a:lnTo>
                    <a:pt x="33" y="2"/>
                  </a:lnTo>
                  <a:lnTo>
                    <a:pt x="46" y="6"/>
                  </a:lnTo>
                  <a:lnTo>
                    <a:pt x="58" y="9"/>
                  </a:lnTo>
                  <a:lnTo>
                    <a:pt x="60" y="9"/>
                  </a:lnTo>
                  <a:lnTo>
                    <a:pt x="49" y="114"/>
                  </a:lnTo>
                  <a:lnTo>
                    <a:pt x="12" y="113"/>
                  </a:lnTo>
                  <a:lnTo>
                    <a:pt x="0" y="109"/>
                  </a:lnTo>
                  <a:lnTo>
                    <a:pt x="0" y="109"/>
                  </a:lnTo>
                  <a:lnTo>
                    <a:pt x="4" y="79"/>
                  </a:lnTo>
                  <a:lnTo>
                    <a:pt x="7" y="51"/>
                  </a:lnTo>
                  <a:lnTo>
                    <a:pt x="11" y="29"/>
                  </a:lnTo>
                  <a:lnTo>
                    <a:pt x="14" y="9"/>
                  </a:lnTo>
                  <a:lnTo>
                    <a:pt x="18" y="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34585E"/>
            </a:solidFill>
            <a:ln w="0">
              <a:solidFill>
                <a:srgbClr val="3458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Rectangle 185"/>
            <p:cNvSpPr>
              <a:spLocks noChangeArrowheads="1"/>
            </p:cNvSpPr>
            <p:nvPr/>
          </p:nvSpPr>
          <p:spPr bwMode="auto">
            <a:xfrm>
              <a:off x="4803776" y="5719763"/>
              <a:ext cx="47625" cy="50800"/>
            </a:xfrm>
            <a:prstGeom prst="rect">
              <a:avLst/>
            </a:pr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186"/>
            <p:cNvSpPr>
              <a:spLocks/>
            </p:cNvSpPr>
            <p:nvPr/>
          </p:nvSpPr>
          <p:spPr bwMode="auto">
            <a:xfrm>
              <a:off x="4711701" y="5748338"/>
              <a:ext cx="233363" cy="207963"/>
            </a:xfrm>
            <a:custGeom>
              <a:avLst/>
              <a:gdLst>
                <a:gd name="T0" fmla="*/ 86 w 147"/>
                <a:gd name="T1" fmla="*/ 0 h 131"/>
                <a:gd name="T2" fmla="*/ 95 w 147"/>
                <a:gd name="T3" fmla="*/ 3 h 131"/>
                <a:gd name="T4" fmla="*/ 109 w 147"/>
                <a:gd name="T5" fmla="*/ 7 h 131"/>
                <a:gd name="T6" fmla="*/ 125 w 147"/>
                <a:gd name="T7" fmla="*/ 10 h 131"/>
                <a:gd name="T8" fmla="*/ 139 w 147"/>
                <a:gd name="T9" fmla="*/ 15 h 131"/>
                <a:gd name="T10" fmla="*/ 147 w 147"/>
                <a:gd name="T11" fmla="*/ 23 h 131"/>
                <a:gd name="T12" fmla="*/ 142 w 147"/>
                <a:gd name="T13" fmla="*/ 35 h 131"/>
                <a:gd name="T14" fmla="*/ 139 w 147"/>
                <a:gd name="T15" fmla="*/ 52 h 131"/>
                <a:gd name="T16" fmla="*/ 135 w 147"/>
                <a:gd name="T17" fmla="*/ 73 h 131"/>
                <a:gd name="T18" fmla="*/ 132 w 147"/>
                <a:gd name="T19" fmla="*/ 94 h 131"/>
                <a:gd name="T20" fmla="*/ 128 w 147"/>
                <a:gd name="T21" fmla="*/ 115 h 131"/>
                <a:gd name="T22" fmla="*/ 128 w 147"/>
                <a:gd name="T23" fmla="*/ 124 h 131"/>
                <a:gd name="T24" fmla="*/ 114 w 147"/>
                <a:gd name="T25" fmla="*/ 128 h 131"/>
                <a:gd name="T26" fmla="*/ 56 w 147"/>
                <a:gd name="T27" fmla="*/ 131 h 131"/>
                <a:gd name="T28" fmla="*/ 18 w 147"/>
                <a:gd name="T29" fmla="*/ 129 h 131"/>
                <a:gd name="T30" fmla="*/ 16 w 147"/>
                <a:gd name="T31" fmla="*/ 114 h 131"/>
                <a:gd name="T32" fmla="*/ 14 w 147"/>
                <a:gd name="T33" fmla="*/ 93 h 131"/>
                <a:gd name="T34" fmla="*/ 11 w 147"/>
                <a:gd name="T35" fmla="*/ 72 h 131"/>
                <a:gd name="T36" fmla="*/ 7 w 147"/>
                <a:gd name="T37" fmla="*/ 51 h 131"/>
                <a:gd name="T38" fmla="*/ 4 w 147"/>
                <a:gd name="T39" fmla="*/ 35 h 131"/>
                <a:gd name="T40" fmla="*/ 0 w 147"/>
                <a:gd name="T41" fmla="*/ 24 h 131"/>
                <a:gd name="T42" fmla="*/ 5 w 147"/>
                <a:gd name="T43" fmla="*/ 15 h 131"/>
                <a:gd name="T44" fmla="*/ 18 w 147"/>
                <a:gd name="T45" fmla="*/ 12 h 131"/>
                <a:gd name="T46" fmla="*/ 33 w 147"/>
                <a:gd name="T47" fmla="*/ 8 h 131"/>
                <a:gd name="T48" fmla="*/ 46 w 147"/>
                <a:gd name="T49" fmla="*/ 5 h 131"/>
                <a:gd name="T50" fmla="*/ 56 w 147"/>
                <a:gd name="T51" fmla="*/ 0 h 131"/>
                <a:gd name="T52" fmla="*/ 61 w 147"/>
                <a:gd name="T53" fmla="*/ 1 h 131"/>
                <a:gd name="T54" fmla="*/ 72 w 147"/>
                <a:gd name="T55" fmla="*/ 1 h 131"/>
                <a:gd name="T56" fmla="*/ 81 w 147"/>
                <a:gd name="T57" fmla="*/ 1 h 131"/>
                <a:gd name="T58" fmla="*/ 86 w 147"/>
                <a:gd name="T5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7" h="131">
                  <a:moveTo>
                    <a:pt x="86" y="0"/>
                  </a:moveTo>
                  <a:lnTo>
                    <a:pt x="95" y="3"/>
                  </a:lnTo>
                  <a:lnTo>
                    <a:pt x="109" y="7"/>
                  </a:lnTo>
                  <a:lnTo>
                    <a:pt x="125" y="10"/>
                  </a:lnTo>
                  <a:lnTo>
                    <a:pt x="139" y="15"/>
                  </a:lnTo>
                  <a:lnTo>
                    <a:pt x="147" y="23"/>
                  </a:lnTo>
                  <a:lnTo>
                    <a:pt x="142" y="35"/>
                  </a:lnTo>
                  <a:lnTo>
                    <a:pt x="139" y="52"/>
                  </a:lnTo>
                  <a:lnTo>
                    <a:pt x="135" y="73"/>
                  </a:lnTo>
                  <a:lnTo>
                    <a:pt x="132" y="94"/>
                  </a:lnTo>
                  <a:lnTo>
                    <a:pt x="128" y="115"/>
                  </a:lnTo>
                  <a:lnTo>
                    <a:pt x="128" y="124"/>
                  </a:lnTo>
                  <a:lnTo>
                    <a:pt x="114" y="128"/>
                  </a:lnTo>
                  <a:lnTo>
                    <a:pt x="56" y="131"/>
                  </a:lnTo>
                  <a:lnTo>
                    <a:pt x="18" y="129"/>
                  </a:lnTo>
                  <a:lnTo>
                    <a:pt x="16" y="114"/>
                  </a:lnTo>
                  <a:lnTo>
                    <a:pt x="14" y="93"/>
                  </a:lnTo>
                  <a:lnTo>
                    <a:pt x="11" y="72"/>
                  </a:lnTo>
                  <a:lnTo>
                    <a:pt x="7" y="51"/>
                  </a:lnTo>
                  <a:lnTo>
                    <a:pt x="4" y="35"/>
                  </a:lnTo>
                  <a:lnTo>
                    <a:pt x="0" y="24"/>
                  </a:lnTo>
                  <a:lnTo>
                    <a:pt x="5" y="15"/>
                  </a:lnTo>
                  <a:lnTo>
                    <a:pt x="18" y="12"/>
                  </a:lnTo>
                  <a:lnTo>
                    <a:pt x="33" y="8"/>
                  </a:lnTo>
                  <a:lnTo>
                    <a:pt x="46" y="5"/>
                  </a:lnTo>
                  <a:lnTo>
                    <a:pt x="56" y="0"/>
                  </a:lnTo>
                  <a:lnTo>
                    <a:pt x="61" y="1"/>
                  </a:lnTo>
                  <a:lnTo>
                    <a:pt x="72" y="1"/>
                  </a:lnTo>
                  <a:lnTo>
                    <a:pt x="81" y="1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7B9CA1"/>
            </a:solidFill>
            <a:ln w="0">
              <a:solidFill>
                <a:srgbClr val="7B9CA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187"/>
            <p:cNvSpPr>
              <a:spLocks/>
            </p:cNvSpPr>
            <p:nvPr/>
          </p:nvSpPr>
          <p:spPr bwMode="auto">
            <a:xfrm>
              <a:off x="4795838" y="5719763"/>
              <a:ext cx="60325" cy="36513"/>
            </a:xfrm>
            <a:custGeom>
              <a:avLst/>
              <a:gdLst>
                <a:gd name="T0" fmla="*/ 0 w 38"/>
                <a:gd name="T1" fmla="*/ 0 h 23"/>
                <a:gd name="T2" fmla="*/ 38 w 38"/>
                <a:gd name="T3" fmla="*/ 0 h 23"/>
                <a:gd name="T4" fmla="*/ 38 w 38"/>
                <a:gd name="T5" fmla="*/ 19 h 23"/>
                <a:gd name="T6" fmla="*/ 24 w 38"/>
                <a:gd name="T7" fmla="*/ 23 h 23"/>
                <a:gd name="T8" fmla="*/ 10 w 38"/>
                <a:gd name="T9" fmla="*/ 23 h 23"/>
                <a:gd name="T10" fmla="*/ 0 w 38"/>
                <a:gd name="T11" fmla="*/ 19 h 23"/>
                <a:gd name="T12" fmla="*/ 0 w 38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3">
                  <a:moveTo>
                    <a:pt x="0" y="0"/>
                  </a:moveTo>
                  <a:lnTo>
                    <a:pt x="38" y="0"/>
                  </a:lnTo>
                  <a:lnTo>
                    <a:pt x="38" y="19"/>
                  </a:lnTo>
                  <a:lnTo>
                    <a:pt x="24" y="23"/>
                  </a:lnTo>
                  <a:lnTo>
                    <a:pt x="10" y="23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188"/>
            <p:cNvSpPr>
              <a:spLocks/>
            </p:cNvSpPr>
            <p:nvPr/>
          </p:nvSpPr>
          <p:spPr bwMode="auto">
            <a:xfrm>
              <a:off x="4759326" y="5572125"/>
              <a:ext cx="136525" cy="177800"/>
            </a:xfrm>
            <a:custGeom>
              <a:avLst/>
              <a:gdLst>
                <a:gd name="T0" fmla="*/ 49 w 86"/>
                <a:gd name="T1" fmla="*/ 0 h 112"/>
                <a:gd name="T2" fmla="*/ 63 w 86"/>
                <a:gd name="T3" fmla="*/ 6 h 112"/>
                <a:gd name="T4" fmla="*/ 75 w 86"/>
                <a:gd name="T5" fmla="*/ 14 h 112"/>
                <a:gd name="T6" fmla="*/ 84 w 86"/>
                <a:gd name="T7" fmla="*/ 32 h 112"/>
                <a:gd name="T8" fmla="*/ 86 w 86"/>
                <a:gd name="T9" fmla="*/ 53 h 112"/>
                <a:gd name="T10" fmla="*/ 82 w 86"/>
                <a:gd name="T11" fmla="*/ 74 h 112"/>
                <a:gd name="T12" fmla="*/ 74 w 86"/>
                <a:gd name="T13" fmla="*/ 93 h 112"/>
                <a:gd name="T14" fmla="*/ 60 w 86"/>
                <a:gd name="T15" fmla="*/ 107 h 112"/>
                <a:gd name="T16" fmla="*/ 42 w 86"/>
                <a:gd name="T17" fmla="*/ 112 h 112"/>
                <a:gd name="T18" fmla="*/ 28 w 86"/>
                <a:gd name="T19" fmla="*/ 107 h 112"/>
                <a:gd name="T20" fmla="*/ 16 w 86"/>
                <a:gd name="T21" fmla="*/ 97 h 112"/>
                <a:gd name="T22" fmla="*/ 7 w 86"/>
                <a:gd name="T23" fmla="*/ 83 h 112"/>
                <a:gd name="T24" fmla="*/ 2 w 86"/>
                <a:gd name="T25" fmla="*/ 65 h 112"/>
                <a:gd name="T26" fmla="*/ 0 w 86"/>
                <a:gd name="T27" fmla="*/ 46 h 112"/>
                <a:gd name="T28" fmla="*/ 2 w 86"/>
                <a:gd name="T29" fmla="*/ 28 h 112"/>
                <a:gd name="T30" fmla="*/ 10 w 86"/>
                <a:gd name="T31" fmla="*/ 14 h 112"/>
                <a:gd name="T32" fmla="*/ 23 w 86"/>
                <a:gd name="T33" fmla="*/ 7 h 112"/>
                <a:gd name="T34" fmla="*/ 33 w 86"/>
                <a:gd name="T35" fmla="*/ 0 h 112"/>
                <a:gd name="T36" fmla="*/ 49 w 86"/>
                <a:gd name="T3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" h="112">
                  <a:moveTo>
                    <a:pt x="49" y="0"/>
                  </a:moveTo>
                  <a:lnTo>
                    <a:pt x="63" y="6"/>
                  </a:lnTo>
                  <a:lnTo>
                    <a:pt x="75" y="14"/>
                  </a:lnTo>
                  <a:lnTo>
                    <a:pt x="84" y="32"/>
                  </a:lnTo>
                  <a:lnTo>
                    <a:pt x="86" y="53"/>
                  </a:lnTo>
                  <a:lnTo>
                    <a:pt x="82" y="74"/>
                  </a:lnTo>
                  <a:lnTo>
                    <a:pt x="74" y="93"/>
                  </a:lnTo>
                  <a:lnTo>
                    <a:pt x="60" y="107"/>
                  </a:lnTo>
                  <a:lnTo>
                    <a:pt x="42" y="112"/>
                  </a:lnTo>
                  <a:lnTo>
                    <a:pt x="28" y="107"/>
                  </a:lnTo>
                  <a:lnTo>
                    <a:pt x="16" y="97"/>
                  </a:lnTo>
                  <a:lnTo>
                    <a:pt x="7" y="83"/>
                  </a:lnTo>
                  <a:lnTo>
                    <a:pt x="2" y="65"/>
                  </a:lnTo>
                  <a:lnTo>
                    <a:pt x="0" y="46"/>
                  </a:lnTo>
                  <a:lnTo>
                    <a:pt x="2" y="28"/>
                  </a:lnTo>
                  <a:lnTo>
                    <a:pt x="10" y="14"/>
                  </a:lnTo>
                  <a:lnTo>
                    <a:pt x="23" y="7"/>
                  </a:lnTo>
                  <a:lnTo>
                    <a:pt x="33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189"/>
            <p:cNvSpPr>
              <a:spLocks/>
            </p:cNvSpPr>
            <p:nvPr/>
          </p:nvSpPr>
          <p:spPr bwMode="auto">
            <a:xfrm>
              <a:off x="4775201" y="5748338"/>
              <a:ext cx="101600" cy="23813"/>
            </a:xfrm>
            <a:custGeom>
              <a:avLst/>
              <a:gdLst>
                <a:gd name="T0" fmla="*/ 9 w 64"/>
                <a:gd name="T1" fmla="*/ 0 h 15"/>
                <a:gd name="T2" fmla="*/ 21 w 64"/>
                <a:gd name="T3" fmla="*/ 5 h 15"/>
                <a:gd name="T4" fmla="*/ 37 w 64"/>
                <a:gd name="T5" fmla="*/ 7 h 15"/>
                <a:gd name="T6" fmla="*/ 55 w 64"/>
                <a:gd name="T7" fmla="*/ 0 h 15"/>
                <a:gd name="T8" fmla="*/ 58 w 64"/>
                <a:gd name="T9" fmla="*/ 1 h 15"/>
                <a:gd name="T10" fmla="*/ 62 w 64"/>
                <a:gd name="T11" fmla="*/ 3 h 15"/>
                <a:gd name="T12" fmla="*/ 64 w 64"/>
                <a:gd name="T13" fmla="*/ 5 h 15"/>
                <a:gd name="T14" fmla="*/ 64 w 64"/>
                <a:gd name="T15" fmla="*/ 7 h 15"/>
                <a:gd name="T16" fmla="*/ 53 w 64"/>
                <a:gd name="T17" fmla="*/ 14 h 15"/>
                <a:gd name="T18" fmla="*/ 39 w 64"/>
                <a:gd name="T19" fmla="*/ 15 h 15"/>
                <a:gd name="T20" fmla="*/ 23 w 64"/>
                <a:gd name="T21" fmla="*/ 15 h 15"/>
                <a:gd name="T22" fmla="*/ 9 w 64"/>
                <a:gd name="T23" fmla="*/ 12 h 15"/>
                <a:gd name="T24" fmla="*/ 0 w 64"/>
                <a:gd name="T25" fmla="*/ 7 h 15"/>
                <a:gd name="T26" fmla="*/ 9 w 64"/>
                <a:gd name="T2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4" h="15">
                  <a:moveTo>
                    <a:pt x="9" y="0"/>
                  </a:moveTo>
                  <a:lnTo>
                    <a:pt x="21" y="5"/>
                  </a:lnTo>
                  <a:lnTo>
                    <a:pt x="37" y="7"/>
                  </a:lnTo>
                  <a:lnTo>
                    <a:pt x="55" y="0"/>
                  </a:lnTo>
                  <a:lnTo>
                    <a:pt x="58" y="1"/>
                  </a:lnTo>
                  <a:lnTo>
                    <a:pt x="62" y="3"/>
                  </a:lnTo>
                  <a:lnTo>
                    <a:pt x="64" y="5"/>
                  </a:lnTo>
                  <a:lnTo>
                    <a:pt x="64" y="7"/>
                  </a:lnTo>
                  <a:lnTo>
                    <a:pt x="53" y="14"/>
                  </a:lnTo>
                  <a:lnTo>
                    <a:pt x="39" y="15"/>
                  </a:lnTo>
                  <a:lnTo>
                    <a:pt x="23" y="15"/>
                  </a:lnTo>
                  <a:lnTo>
                    <a:pt x="9" y="12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34585E"/>
            </a:solidFill>
            <a:ln w="0">
              <a:solidFill>
                <a:srgbClr val="34585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190"/>
            <p:cNvSpPr>
              <a:spLocks/>
            </p:cNvSpPr>
            <p:nvPr/>
          </p:nvSpPr>
          <p:spPr bwMode="auto">
            <a:xfrm>
              <a:off x="4789488" y="5745163"/>
              <a:ext cx="73025" cy="14288"/>
            </a:xfrm>
            <a:custGeom>
              <a:avLst/>
              <a:gdLst>
                <a:gd name="T0" fmla="*/ 4 w 46"/>
                <a:gd name="T1" fmla="*/ 0 h 9"/>
                <a:gd name="T2" fmla="*/ 12 w 46"/>
                <a:gd name="T3" fmla="*/ 3 h 9"/>
                <a:gd name="T4" fmla="*/ 25 w 46"/>
                <a:gd name="T5" fmla="*/ 5 h 9"/>
                <a:gd name="T6" fmla="*/ 35 w 46"/>
                <a:gd name="T7" fmla="*/ 3 h 9"/>
                <a:gd name="T8" fmla="*/ 42 w 46"/>
                <a:gd name="T9" fmla="*/ 0 h 9"/>
                <a:gd name="T10" fmla="*/ 44 w 46"/>
                <a:gd name="T11" fmla="*/ 0 h 9"/>
                <a:gd name="T12" fmla="*/ 46 w 46"/>
                <a:gd name="T13" fmla="*/ 2 h 9"/>
                <a:gd name="T14" fmla="*/ 28 w 46"/>
                <a:gd name="T15" fmla="*/ 9 h 9"/>
                <a:gd name="T16" fmla="*/ 12 w 46"/>
                <a:gd name="T17" fmla="*/ 7 h 9"/>
                <a:gd name="T18" fmla="*/ 0 w 46"/>
                <a:gd name="T19" fmla="*/ 2 h 9"/>
                <a:gd name="T20" fmla="*/ 4 w 46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" h="9">
                  <a:moveTo>
                    <a:pt x="4" y="0"/>
                  </a:moveTo>
                  <a:lnTo>
                    <a:pt x="12" y="3"/>
                  </a:lnTo>
                  <a:lnTo>
                    <a:pt x="25" y="5"/>
                  </a:lnTo>
                  <a:lnTo>
                    <a:pt x="35" y="3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28" y="9"/>
                  </a:lnTo>
                  <a:lnTo>
                    <a:pt x="12" y="7"/>
                  </a:lnTo>
                  <a:lnTo>
                    <a:pt x="0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191"/>
            <p:cNvSpPr>
              <a:spLocks/>
            </p:cNvSpPr>
            <p:nvPr/>
          </p:nvSpPr>
          <p:spPr bwMode="auto">
            <a:xfrm>
              <a:off x="5162551" y="5775325"/>
              <a:ext cx="50800" cy="44450"/>
            </a:xfrm>
            <a:custGeom>
              <a:avLst/>
              <a:gdLst>
                <a:gd name="T0" fmla="*/ 32 w 32"/>
                <a:gd name="T1" fmla="*/ 0 h 28"/>
                <a:gd name="T2" fmla="*/ 23 w 32"/>
                <a:gd name="T3" fmla="*/ 11 h 28"/>
                <a:gd name="T4" fmla="*/ 2 w 32"/>
                <a:gd name="T5" fmla="*/ 28 h 28"/>
                <a:gd name="T6" fmla="*/ 0 w 32"/>
                <a:gd name="T7" fmla="*/ 7 h 28"/>
                <a:gd name="T8" fmla="*/ 0 w 32"/>
                <a:gd name="T9" fmla="*/ 7 h 28"/>
                <a:gd name="T10" fmla="*/ 12 w 32"/>
                <a:gd name="T11" fmla="*/ 6 h 28"/>
                <a:gd name="T12" fmla="*/ 23 w 32"/>
                <a:gd name="T13" fmla="*/ 2 h 28"/>
                <a:gd name="T14" fmla="*/ 32 w 32"/>
                <a:gd name="T1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28">
                  <a:moveTo>
                    <a:pt x="32" y="0"/>
                  </a:moveTo>
                  <a:lnTo>
                    <a:pt x="23" y="11"/>
                  </a:lnTo>
                  <a:lnTo>
                    <a:pt x="2" y="28"/>
                  </a:lnTo>
                  <a:lnTo>
                    <a:pt x="0" y="7"/>
                  </a:lnTo>
                  <a:lnTo>
                    <a:pt x="0" y="7"/>
                  </a:lnTo>
                  <a:lnTo>
                    <a:pt x="12" y="6"/>
                  </a:lnTo>
                  <a:lnTo>
                    <a:pt x="23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192"/>
            <p:cNvSpPr>
              <a:spLocks/>
            </p:cNvSpPr>
            <p:nvPr/>
          </p:nvSpPr>
          <p:spPr bwMode="auto">
            <a:xfrm>
              <a:off x="4981576" y="5772150"/>
              <a:ext cx="92075" cy="153988"/>
            </a:xfrm>
            <a:custGeom>
              <a:avLst/>
              <a:gdLst>
                <a:gd name="T0" fmla="*/ 25 w 58"/>
                <a:gd name="T1" fmla="*/ 0 h 97"/>
                <a:gd name="T2" fmla="*/ 33 w 58"/>
                <a:gd name="T3" fmla="*/ 2 h 97"/>
                <a:gd name="T4" fmla="*/ 46 w 58"/>
                <a:gd name="T5" fmla="*/ 6 h 97"/>
                <a:gd name="T6" fmla="*/ 58 w 58"/>
                <a:gd name="T7" fmla="*/ 9 h 97"/>
                <a:gd name="T8" fmla="*/ 58 w 58"/>
                <a:gd name="T9" fmla="*/ 9 h 97"/>
                <a:gd name="T10" fmla="*/ 53 w 58"/>
                <a:gd name="T11" fmla="*/ 74 h 97"/>
                <a:gd name="T12" fmla="*/ 49 w 58"/>
                <a:gd name="T13" fmla="*/ 78 h 97"/>
                <a:gd name="T14" fmla="*/ 0 w 58"/>
                <a:gd name="T15" fmla="*/ 97 h 97"/>
                <a:gd name="T16" fmla="*/ 4 w 58"/>
                <a:gd name="T17" fmla="*/ 79 h 97"/>
                <a:gd name="T18" fmla="*/ 7 w 58"/>
                <a:gd name="T19" fmla="*/ 51 h 97"/>
                <a:gd name="T20" fmla="*/ 11 w 58"/>
                <a:gd name="T21" fmla="*/ 29 h 97"/>
                <a:gd name="T22" fmla="*/ 12 w 58"/>
                <a:gd name="T23" fmla="*/ 9 h 97"/>
                <a:gd name="T24" fmla="*/ 18 w 58"/>
                <a:gd name="T25" fmla="*/ 2 h 97"/>
                <a:gd name="T26" fmla="*/ 25 w 58"/>
                <a:gd name="T2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" h="97">
                  <a:moveTo>
                    <a:pt x="25" y="0"/>
                  </a:moveTo>
                  <a:lnTo>
                    <a:pt x="33" y="2"/>
                  </a:lnTo>
                  <a:lnTo>
                    <a:pt x="46" y="6"/>
                  </a:lnTo>
                  <a:lnTo>
                    <a:pt x="58" y="9"/>
                  </a:lnTo>
                  <a:lnTo>
                    <a:pt x="58" y="9"/>
                  </a:lnTo>
                  <a:lnTo>
                    <a:pt x="53" y="74"/>
                  </a:lnTo>
                  <a:lnTo>
                    <a:pt x="49" y="78"/>
                  </a:lnTo>
                  <a:lnTo>
                    <a:pt x="0" y="97"/>
                  </a:lnTo>
                  <a:lnTo>
                    <a:pt x="4" y="79"/>
                  </a:lnTo>
                  <a:lnTo>
                    <a:pt x="7" y="51"/>
                  </a:lnTo>
                  <a:lnTo>
                    <a:pt x="11" y="29"/>
                  </a:lnTo>
                  <a:lnTo>
                    <a:pt x="12" y="9"/>
                  </a:lnTo>
                  <a:lnTo>
                    <a:pt x="18" y="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Rectangle 193"/>
            <p:cNvSpPr>
              <a:spLocks noChangeArrowheads="1"/>
            </p:cNvSpPr>
            <p:nvPr/>
          </p:nvSpPr>
          <p:spPr bwMode="auto">
            <a:xfrm>
              <a:off x="5092701" y="5719763"/>
              <a:ext cx="47625" cy="50800"/>
            </a:xfrm>
            <a:prstGeom prst="rect">
              <a:avLst/>
            </a:pr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194"/>
            <p:cNvSpPr>
              <a:spLocks/>
            </p:cNvSpPr>
            <p:nvPr/>
          </p:nvSpPr>
          <p:spPr bwMode="auto">
            <a:xfrm>
              <a:off x="5000626" y="5748338"/>
              <a:ext cx="217488" cy="160338"/>
            </a:xfrm>
            <a:custGeom>
              <a:avLst/>
              <a:gdLst>
                <a:gd name="T0" fmla="*/ 88 w 137"/>
                <a:gd name="T1" fmla="*/ 0 h 101"/>
                <a:gd name="T2" fmla="*/ 97 w 137"/>
                <a:gd name="T3" fmla="*/ 3 h 101"/>
                <a:gd name="T4" fmla="*/ 111 w 137"/>
                <a:gd name="T5" fmla="*/ 7 h 101"/>
                <a:gd name="T6" fmla="*/ 127 w 137"/>
                <a:gd name="T7" fmla="*/ 10 h 101"/>
                <a:gd name="T8" fmla="*/ 137 w 137"/>
                <a:gd name="T9" fmla="*/ 14 h 101"/>
                <a:gd name="T10" fmla="*/ 125 w 137"/>
                <a:gd name="T11" fmla="*/ 28 h 101"/>
                <a:gd name="T12" fmla="*/ 83 w 137"/>
                <a:gd name="T13" fmla="*/ 63 h 101"/>
                <a:gd name="T14" fmla="*/ 37 w 137"/>
                <a:gd name="T15" fmla="*/ 93 h 101"/>
                <a:gd name="T16" fmla="*/ 16 w 137"/>
                <a:gd name="T17" fmla="*/ 101 h 101"/>
                <a:gd name="T18" fmla="*/ 16 w 137"/>
                <a:gd name="T19" fmla="*/ 93 h 101"/>
                <a:gd name="T20" fmla="*/ 13 w 137"/>
                <a:gd name="T21" fmla="*/ 72 h 101"/>
                <a:gd name="T22" fmla="*/ 9 w 137"/>
                <a:gd name="T23" fmla="*/ 51 h 101"/>
                <a:gd name="T24" fmla="*/ 6 w 137"/>
                <a:gd name="T25" fmla="*/ 35 h 101"/>
                <a:gd name="T26" fmla="*/ 0 w 137"/>
                <a:gd name="T27" fmla="*/ 24 h 101"/>
                <a:gd name="T28" fmla="*/ 7 w 137"/>
                <a:gd name="T29" fmla="*/ 15 h 101"/>
                <a:gd name="T30" fmla="*/ 20 w 137"/>
                <a:gd name="T31" fmla="*/ 12 h 101"/>
                <a:gd name="T32" fmla="*/ 34 w 137"/>
                <a:gd name="T33" fmla="*/ 8 h 101"/>
                <a:gd name="T34" fmla="*/ 48 w 137"/>
                <a:gd name="T35" fmla="*/ 5 h 101"/>
                <a:gd name="T36" fmla="*/ 58 w 137"/>
                <a:gd name="T37" fmla="*/ 0 h 101"/>
                <a:gd name="T38" fmla="*/ 63 w 137"/>
                <a:gd name="T39" fmla="*/ 1 h 101"/>
                <a:gd name="T40" fmla="*/ 74 w 137"/>
                <a:gd name="T41" fmla="*/ 1 h 101"/>
                <a:gd name="T42" fmla="*/ 83 w 137"/>
                <a:gd name="T43" fmla="*/ 1 h 101"/>
                <a:gd name="T44" fmla="*/ 88 w 137"/>
                <a:gd name="T45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7" h="101">
                  <a:moveTo>
                    <a:pt x="88" y="0"/>
                  </a:moveTo>
                  <a:lnTo>
                    <a:pt x="97" y="3"/>
                  </a:lnTo>
                  <a:lnTo>
                    <a:pt x="111" y="7"/>
                  </a:lnTo>
                  <a:lnTo>
                    <a:pt x="127" y="10"/>
                  </a:lnTo>
                  <a:lnTo>
                    <a:pt x="137" y="14"/>
                  </a:lnTo>
                  <a:lnTo>
                    <a:pt x="125" y="28"/>
                  </a:lnTo>
                  <a:lnTo>
                    <a:pt x="83" y="63"/>
                  </a:lnTo>
                  <a:lnTo>
                    <a:pt x="37" y="93"/>
                  </a:lnTo>
                  <a:lnTo>
                    <a:pt x="16" y="101"/>
                  </a:lnTo>
                  <a:lnTo>
                    <a:pt x="16" y="93"/>
                  </a:lnTo>
                  <a:lnTo>
                    <a:pt x="13" y="72"/>
                  </a:lnTo>
                  <a:lnTo>
                    <a:pt x="9" y="51"/>
                  </a:lnTo>
                  <a:lnTo>
                    <a:pt x="6" y="35"/>
                  </a:lnTo>
                  <a:lnTo>
                    <a:pt x="0" y="24"/>
                  </a:lnTo>
                  <a:lnTo>
                    <a:pt x="7" y="15"/>
                  </a:lnTo>
                  <a:lnTo>
                    <a:pt x="20" y="12"/>
                  </a:lnTo>
                  <a:lnTo>
                    <a:pt x="34" y="8"/>
                  </a:lnTo>
                  <a:lnTo>
                    <a:pt x="48" y="5"/>
                  </a:lnTo>
                  <a:lnTo>
                    <a:pt x="58" y="0"/>
                  </a:lnTo>
                  <a:lnTo>
                    <a:pt x="63" y="1"/>
                  </a:lnTo>
                  <a:lnTo>
                    <a:pt x="74" y="1"/>
                  </a:lnTo>
                  <a:lnTo>
                    <a:pt x="83" y="1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7B9CA1"/>
            </a:solidFill>
            <a:ln w="0">
              <a:solidFill>
                <a:srgbClr val="7B9CA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195"/>
            <p:cNvSpPr>
              <a:spLocks/>
            </p:cNvSpPr>
            <p:nvPr/>
          </p:nvSpPr>
          <p:spPr bwMode="auto">
            <a:xfrm>
              <a:off x="5087938" y="5719763"/>
              <a:ext cx="60325" cy="36513"/>
            </a:xfrm>
            <a:custGeom>
              <a:avLst/>
              <a:gdLst>
                <a:gd name="T0" fmla="*/ 0 w 38"/>
                <a:gd name="T1" fmla="*/ 0 h 23"/>
                <a:gd name="T2" fmla="*/ 38 w 38"/>
                <a:gd name="T3" fmla="*/ 0 h 23"/>
                <a:gd name="T4" fmla="*/ 38 w 38"/>
                <a:gd name="T5" fmla="*/ 19 h 23"/>
                <a:gd name="T6" fmla="*/ 24 w 38"/>
                <a:gd name="T7" fmla="*/ 23 h 23"/>
                <a:gd name="T8" fmla="*/ 10 w 38"/>
                <a:gd name="T9" fmla="*/ 23 h 23"/>
                <a:gd name="T10" fmla="*/ 0 w 38"/>
                <a:gd name="T11" fmla="*/ 19 h 23"/>
                <a:gd name="T12" fmla="*/ 0 w 38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3">
                  <a:moveTo>
                    <a:pt x="0" y="0"/>
                  </a:moveTo>
                  <a:lnTo>
                    <a:pt x="38" y="0"/>
                  </a:lnTo>
                  <a:lnTo>
                    <a:pt x="38" y="19"/>
                  </a:lnTo>
                  <a:lnTo>
                    <a:pt x="24" y="23"/>
                  </a:lnTo>
                  <a:lnTo>
                    <a:pt x="10" y="23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997A"/>
            </a:solidFill>
            <a:ln w="0">
              <a:solidFill>
                <a:srgbClr val="C7997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196"/>
            <p:cNvSpPr>
              <a:spLocks/>
            </p:cNvSpPr>
            <p:nvPr/>
          </p:nvSpPr>
          <p:spPr bwMode="auto">
            <a:xfrm>
              <a:off x="5051426" y="5572125"/>
              <a:ext cx="136525" cy="177800"/>
            </a:xfrm>
            <a:custGeom>
              <a:avLst/>
              <a:gdLst>
                <a:gd name="T0" fmla="*/ 49 w 86"/>
                <a:gd name="T1" fmla="*/ 0 h 112"/>
                <a:gd name="T2" fmla="*/ 63 w 86"/>
                <a:gd name="T3" fmla="*/ 6 h 112"/>
                <a:gd name="T4" fmla="*/ 75 w 86"/>
                <a:gd name="T5" fmla="*/ 14 h 112"/>
                <a:gd name="T6" fmla="*/ 84 w 86"/>
                <a:gd name="T7" fmla="*/ 32 h 112"/>
                <a:gd name="T8" fmla="*/ 86 w 86"/>
                <a:gd name="T9" fmla="*/ 53 h 112"/>
                <a:gd name="T10" fmla="*/ 82 w 86"/>
                <a:gd name="T11" fmla="*/ 74 h 112"/>
                <a:gd name="T12" fmla="*/ 74 w 86"/>
                <a:gd name="T13" fmla="*/ 93 h 112"/>
                <a:gd name="T14" fmla="*/ 59 w 86"/>
                <a:gd name="T15" fmla="*/ 107 h 112"/>
                <a:gd name="T16" fmla="*/ 42 w 86"/>
                <a:gd name="T17" fmla="*/ 112 h 112"/>
                <a:gd name="T18" fmla="*/ 28 w 86"/>
                <a:gd name="T19" fmla="*/ 107 h 112"/>
                <a:gd name="T20" fmla="*/ 16 w 86"/>
                <a:gd name="T21" fmla="*/ 97 h 112"/>
                <a:gd name="T22" fmla="*/ 7 w 86"/>
                <a:gd name="T23" fmla="*/ 83 h 112"/>
                <a:gd name="T24" fmla="*/ 2 w 86"/>
                <a:gd name="T25" fmla="*/ 65 h 112"/>
                <a:gd name="T26" fmla="*/ 0 w 86"/>
                <a:gd name="T27" fmla="*/ 46 h 112"/>
                <a:gd name="T28" fmla="*/ 2 w 86"/>
                <a:gd name="T29" fmla="*/ 28 h 112"/>
                <a:gd name="T30" fmla="*/ 10 w 86"/>
                <a:gd name="T31" fmla="*/ 14 h 112"/>
                <a:gd name="T32" fmla="*/ 23 w 86"/>
                <a:gd name="T33" fmla="*/ 7 h 112"/>
                <a:gd name="T34" fmla="*/ 33 w 86"/>
                <a:gd name="T35" fmla="*/ 0 h 112"/>
                <a:gd name="T36" fmla="*/ 49 w 86"/>
                <a:gd name="T37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" h="112">
                  <a:moveTo>
                    <a:pt x="49" y="0"/>
                  </a:moveTo>
                  <a:lnTo>
                    <a:pt x="63" y="6"/>
                  </a:lnTo>
                  <a:lnTo>
                    <a:pt x="75" y="14"/>
                  </a:lnTo>
                  <a:lnTo>
                    <a:pt x="84" y="32"/>
                  </a:lnTo>
                  <a:lnTo>
                    <a:pt x="86" y="53"/>
                  </a:lnTo>
                  <a:lnTo>
                    <a:pt x="82" y="74"/>
                  </a:lnTo>
                  <a:lnTo>
                    <a:pt x="74" y="93"/>
                  </a:lnTo>
                  <a:lnTo>
                    <a:pt x="59" y="107"/>
                  </a:lnTo>
                  <a:lnTo>
                    <a:pt x="42" y="112"/>
                  </a:lnTo>
                  <a:lnTo>
                    <a:pt x="28" y="107"/>
                  </a:lnTo>
                  <a:lnTo>
                    <a:pt x="16" y="97"/>
                  </a:lnTo>
                  <a:lnTo>
                    <a:pt x="7" y="83"/>
                  </a:lnTo>
                  <a:lnTo>
                    <a:pt x="2" y="65"/>
                  </a:lnTo>
                  <a:lnTo>
                    <a:pt x="0" y="46"/>
                  </a:lnTo>
                  <a:lnTo>
                    <a:pt x="2" y="28"/>
                  </a:lnTo>
                  <a:lnTo>
                    <a:pt x="10" y="14"/>
                  </a:lnTo>
                  <a:lnTo>
                    <a:pt x="23" y="7"/>
                  </a:lnTo>
                  <a:lnTo>
                    <a:pt x="33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D49C2C"/>
            </a:solidFill>
            <a:ln w="0">
              <a:solidFill>
                <a:srgbClr val="D49C2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197"/>
            <p:cNvSpPr>
              <a:spLocks/>
            </p:cNvSpPr>
            <p:nvPr/>
          </p:nvSpPr>
          <p:spPr bwMode="auto">
            <a:xfrm>
              <a:off x="5067301" y="5748338"/>
              <a:ext cx="101600" cy="23813"/>
            </a:xfrm>
            <a:custGeom>
              <a:avLst/>
              <a:gdLst>
                <a:gd name="T0" fmla="*/ 9 w 64"/>
                <a:gd name="T1" fmla="*/ 0 h 15"/>
                <a:gd name="T2" fmla="*/ 21 w 64"/>
                <a:gd name="T3" fmla="*/ 5 h 15"/>
                <a:gd name="T4" fmla="*/ 37 w 64"/>
                <a:gd name="T5" fmla="*/ 7 h 15"/>
                <a:gd name="T6" fmla="*/ 55 w 64"/>
                <a:gd name="T7" fmla="*/ 0 h 15"/>
                <a:gd name="T8" fmla="*/ 58 w 64"/>
                <a:gd name="T9" fmla="*/ 1 h 15"/>
                <a:gd name="T10" fmla="*/ 60 w 64"/>
                <a:gd name="T11" fmla="*/ 3 h 15"/>
                <a:gd name="T12" fmla="*/ 64 w 64"/>
                <a:gd name="T13" fmla="*/ 5 h 15"/>
                <a:gd name="T14" fmla="*/ 64 w 64"/>
                <a:gd name="T15" fmla="*/ 7 h 15"/>
                <a:gd name="T16" fmla="*/ 53 w 64"/>
                <a:gd name="T17" fmla="*/ 14 h 15"/>
                <a:gd name="T18" fmla="*/ 39 w 64"/>
                <a:gd name="T19" fmla="*/ 15 h 15"/>
                <a:gd name="T20" fmla="*/ 23 w 64"/>
                <a:gd name="T21" fmla="*/ 15 h 15"/>
                <a:gd name="T22" fmla="*/ 9 w 64"/>
                <a:gd name="T23" fmla="*/ 12 h 15"/>
                <a:gd name="T24" fmla="*/ 0 w 64"/>
                <a:gd name="T25" fmla="*/ 7 h 15"/>
                <a:gd name="T26" fmla="*/ 9 w 64"/>
                <a:gd name="T2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4" h="15">
                  <a:moveTo>
                    <a:pt x="9" y="0"/>
                  </a:moveTo>
                  <a:lnTo>
                    <a:pt x="21" y="5"/>
                  </a:lnTo>
                  <a:lnTo>
                    <a:pt x="37" y="7"/>
                  </a:lnTo>
                  <a:lnTo>
                    <a:pt x="55" y="0"/>
                  </a:lnTo>
                  <a:lnTo>
                    <a:pt x="58" y="1"/>
                  </a:lnTo>
                  <a:lnTo>
                    <a:pt x="60" y="3"/>
                  </a:lnTo>
                  <a:lnTo>
                    <a:pt x="64" y="5"/>
                  </a:lnTo>
                  <a:lnTo>
                    <a:pt x="64" y="7"/>
                  </a:lnTo>
                  <a:lnTo>
                    <a:pt x="53" y="14"/>
                  </a:lnTo>
                  <a:lnTo>
                    <a:pt x="39" y="15"/>
                  </a:lnTo>
                  <a:lnTo>
                    <a:pt x="23" y="15"/>
                  </a:lnTo>
                  <a:lnTo>
                    <a:pt x="9" y="12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198"/>
            <p:cNvSpPr>
              <a:spLocks/>
            </p:cNvSpPr>
            <p:nvPr/>
          </p:nvSpPr>
          <p:spPr bwMode="auto">
            <a:xfrm>
              <a:off x="5081588" y="5745163"/>
              <a:ext cx="73025" cy="14288"/>
            </a:xfrm>
            <a:custGeom>
              <a:avLst/>
              <a:gdLst>
                <a:gd name="T0" fmla="*/ 4 w 46"/>
                <a:gd name="T1" fmla="*/ 0 h 9"/>
                <a:gd name="T2" fmla="*/ 12 w 46"/>
                <a:gd name="T3" fmla="*/ 3 h 9"/>
                <a:gd name="T4" fmla="*/ 23 w 46"/>
                <a:gd name="T5" fmla="*/ 5 h 9"/>
                <a:gd name="T6" fmla="*/ 35 w 46"/>
                <a:gd name="T7" fmla="*/ 3 h 9"/>
                <a:gd name="T8" fmla="*/ 42 w 46"/>
                <a:gd name="T9" fmla="*/ 0 h 9"/>
                <a:gd name="T10" fmla="*/ 44 w 46"/>
                <a:gd name="T11" fmla="*/ 0 h 9"/>
                <a:gd name="T12" fmla="*/ 46 w 46"/>
                <a:gd name="T13" fmla="*/ 2 h 9"/>
                <a:gd name="T14" fmla="*/ 28 w 46"/>
                <a:gd name="T15" fmla="*/ 9 h 9"/>
                <a:gd name="T16" fmla="*/ 12 w 46"/>
                <a:gd name="T17" fmla="*/ 7 h 9"/>
                <a:gd name="T18" fmla="*/ 0 w 46"/>
                <a:gd name="T19" fmla="*/ 2 h 9"/>
                <a:gd name="T20" fmla="*/ 4 w 46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" h="9">
                  <a:moveTo>
                    <a:pt x="4" y="0"/>
                  </a:moveTo>
                  <a:lnTo>
                    <a:pt x="12" y="3"/>
                  </a:lnTo>
                  <a:lnTo>
                    <a:pt x="23" y="5"/>
                  </a:lnTo>
                  <a:lnTo>
                    <a:pt x="35" y="3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6" y="2"/>
                  </a:lnTo>
                  <a:lnTo>
                    <a:pt x="28" y="9"/>
                  </a:lnTo>
                  <a:lnTo>
                    <a:pt x="12" y="7"/>
                  </a:lnTo>
                  <a:lnTo>
                    <a:pt x="0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3234818" y="2856409"/>
            <a:ext cx="1755052" cy="1771348"/>
            <a:chOff x="3032126" y="4837113"/>
            <a:chExt cx="1128713" cy="1130300"/>
          </a:xfrm>
        </p:grpSpPr>
        <p:sp>
          <p:nvSpPr>
            <p:cNvPr id="23" name="Freeform 10"/>
            <p:cNvSpPr>
              <a:spLocks/>
            </p:cNvSpPr>
            <p:nvPr/>
          </p:nvSpPr>
          <p:spPr bwMode="auto">
            <a:xfrm>
              <a:off x="3032126" y="4837113"/>
              <a:ext cx="1128713" cy="1130300"/>
            </a:xfrm>
            <a:custGeom>
              <a:avLst/>
              <a:gdLst>
                <a:gd name="T0" fmla="*/ 356 w 711"/>
                <a:gd name="T1" fmla="*/ 0 h 712"/>
                <a:gd name="T2" fmla="*/ 413 w 711"/>
                <a:gd name="T3" fmla="*/ 6 h 712"/>
                <a:gd name="T4" fmla="*/ 468 w 711"/>
                <a:gd name="T5" fmla="*/ 20 h 712"/>
                <a:gd name="T6" fmla="*/ 519 w 711"/>
                <a:gd name="T7" fmla="*/ 41 h 712"/>
                <a:gd name="T8" fmla="*/ 566 w 711"/>
                <a:gd name="T9" fmla="*/ 69 h 712"/>
                <a:gd name="T10" fmla="*/ 606 w 711"/>
                <a:gd name="T11" fmla="*/ 106 h 712"/>
                <a:gd name="T12" fmla="*/ 643 w 711"/>
                <a:gd name="T13" fmla="*/ 146 h 712"/>
                <a:gd name="T14" fmla="*/ 671 w 711"/>
                <a:gd name="T15" fmla="*/ 193 h 712"/>
                <a:gd name="T16" fmla="*/ 692 w 711"/>
                <a:gd name="T17" fmla="*/ 244 h 712"/>
                <a:gd name="T18" fmla="*/ 706 w 711"/>
                <a:gd name="T19" fmla="*/ 298 h 712"/>
                <a:gd name="T20" fmla="*/ 711 w 711"/>
                <a:gd name="T21" fmla="*/ 356 h 712"/>
                <a:gd name="T22" fmla="*/ 706 w 711"/>
                <a:gd name="T23" fmla="*/ 414 h 712"/>
                <a:gd name="T24" fmla="*/ 692 w 711"/>
                <a:gd name="T25" fmla="*/ 469 h 712"/>
                <a:gd name="T26" fmla="*/ 671 w 711"/>
                <a:gd name="T27" fmla="*/ 519 h 712"/>
                <a:gd name="T28" fmla="*/ 643 w 711"/>
                <a:gd name="T29" fmla="*/ 567 h 712"/>
                <a:gd name="T30" fmla="*/ 606 w 711"/>
                <a:gd name="T31" fmla="*/ 607 h 712"/>
                <a:gd name="T32" fmla="*/ 566 w 711"/>
                <a:gd name="T33" fmla="*/ 644 h 712"/>
                <a:gd name="T34" fmla="*/ 519 w 711"/>
                <a:gd name="T35" fmla="*/ 672 h 712"/>
                <a:gd name="T36" fmla="*/ 468 w 711"/>
                <a:gd name="T37" fmla="*/ 693 h 712"/>
                <a:gd name="T38" fmla="*/ 413 w 711"/>
                <a:gd name="T39" fmla="*/ 707 h 712"/>
                <a:gd name="T40" fmla="*/ 356 w 711"/>
                <a:gd name="T41" fmla="*/ 712 h 712"/>
                <a:gd name="T42" fmla="*/ 298 w 711"/>
                <a:gd name="T43" fmla="*/ 707 h 712"/>
                <a:gd name="T44" fmla="*/ 243 w 711"/>
                <a:gd name="T45" fmla="*/ 693 h 712"/>
                <a:gd name="T46" fmla="*/ 193 w 711"/>
                <a:gd name="T47" fmla="*/ 672 h 712"/>
                <a:gd name="T48" fmla="*/ 145 w 711"/>
                <a:gd name="T49" fmla="*/ 644 h 712"/>
                <a:gd name="T50" fmla="*/ 105 w 711"/>
                <a:gd name="T51" fmla="*/ 607 h 712"/>
                <a:gd name="T52" fmla="*/ 68 w 711"/>
                <a:gd name="T53" fmla="*/ 567 h 712"/>
                <a:gd name="T54" fmla="*/ 40 w 711"/>
                <a:gd name="T55" fmla="*/ 519 h 712"/>
                <a:gd name="T56" fmla="*/ 19 w 711"/>
                <a:gd name="T57" fmla="*/ 469 h 712"/>
                <a:gd name="T58" fmla="*/ 5 w 711"/>
                <a:gd name="T59" fmla="*/ 414 h 712"/>
                <a:gd name="T60" fmla="*/ 0 w 711"/>
                <a:gd name="T61" fmla="*/ 356 h 712"/>
                <a:gd name="T62" fmla="*/ 5 w 711"/>
                <a:gd name="T63" fmla="*/ 298 h 712"/>
                <a:gd name="T64" fmla="*/ 19 w 711"/>
                <a:gd name="T65" fmla="*/ 244 h 712"/>
                <a:gd name="T66" fmla="*/ 40 w 711"/>
                <a:gd name="T67" fmla="*/ 193 h 712"/>
                <a:gd name="T68" fmla="*/ 68 w 711"/>
                <a:gd name="T69" fmla="*/ 146 h 712"/>
                <a:gd name="T70" fmla="*/ 105 w 711"/>
                <a:gd name="T71" fmla="*/ 106 h 712"/>
                <a:gd name="T72" fmla="*/ 145 w 711"/>
                <a:gd name="T73" fmla="*/ 69 h 712"/>
                <a:gd name="T74" fmla="*/ 193 w 711"/>
                <a:gd name="T75" fmla="*/ 41 h 712"/>
                <a:gd name="T76" fmla="*/ 243 w 711"/>
                <a:gd name="T77" fmla="*/ 20 h 712"/>
                <a:gd name="T78" fmla="*/ 298 w 711"/>
                <a:gd name="T79" fmla="*/ 6 h 712"/>
                <a:gd name="T80" fmla="*/ 356 w 711"/>
                <a:gd name="T81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11" h="712">
                  <a:moveTo>
                    <a:pt x="356" y="0"/>
                  </a:moveTo>
                  <a:lnTo>
                    <a:pt x="413" y="6"/>
                  </a:lnTo>
                  <a:lnTo>
                    <a:pt x="468" y="20"/>
                  </a:lnTo>
                  <a:lnTo>
                    <a:pt x="519" y="41"/>
                  </a:lnTo>
                  <a:lnTo>
                    <a:pt x="566" y="69"/>
                  </a:lnTo>
                  <a:lnTo>
                    <a:pt x="606" y="106"/>
                  </a:lnTo>
                  <a:lnTo>
                    <a:pt x="643" y="146"/>
                  </a:lnTo>
                  <a:lnTo>
                    <a:pt x="671" y="193"/>
                  </a:lnTo>
                  <a:lnTo>
                    <a:pt x="692" y="244"/>
                  </a:lnTo>
                  <a:lnTo>
                    <a:pt x="706" y="298"/>
                  </a:lnTo>
                  <a:lnTo>
                    <a:pt x="711" y="356"/>
                  </a:lnTo>
                  <a:lnTo>
                    <a:pt x="706" y="414"/>
                  </a:lnTo>
                  <a:lnTo>
                    <a:pt x="692" y="469"/>
                  </a:lnTo>
                  <a:lnTo>
                    <a:pt x="671" y="519"/>
                  </a:lnTo>
                  <a:lnTo>
                    <a:pt x="643" y="567"/>
                  </a:lnTo>
                  <a:lnTo>
                    <a:pt x="606" y="607"/>
                  </a:lnTo>
                  <a:lnTo>
                    <a:pt x="566" y="644"/>
                  </a:lnTo>
                  <a:lnTo>
                    <a:pt x="519" y="672"/>
                  </a:lnTo>
                  <a:lnTo>
                    <a:pt x="468" y="693"/>
                  </a:lnTo>
                  <a:lnTo>
                    <a:pt x="413" y="707"/>
                  </a:lnTo>
                  <a:lnTo>
                    <a:pt x="356" y="712"/>
                  </a:lnTo>
                  <a:lnTo>
                    <a:pt x="298" y="707"/>
                  </a:lnTo>
                  <a:lnTo>
                    <a:pt x="243" y="693"/>
                  </a:lnTo>
                  <a:lnTo>
                    <a:pt x="193" y="672"/>
                  </a:lnTo>
                  <a:lnTo>
                    <a:pt x="145" y="644"/>
                  </a:lnTo>
                  <a:lnTo>
                    <a:pt x="105" y="607"/>
                  </a:lnTo>
                  <a:lnTo>
                    <a:pt x="68" y="567"/>
                  </a:lnTo>
                  <a:lnTo>
                    <a:pt x="40" y="519"/>
                  </a:lnTo>
                  <a:lnTo>
                    <a:pt x="19" y="469"/>
                  </a:lnTo>
                  <a:lnTo>
                    <a:pt x="5" y="414"/>
                  </a:lnTo>
                  <a:lnTo>
                    <a:pt x="0" y="356"/>
                  </a:lnTo>
                  <a:lnTo>
                    <a:pt x="5" y="298"/>
                  </a:lnTo>
                  <a:lnTo>
                    <a:pt x="19" y="244"/>
                  </a:lnTo>
                  <a:lnTo>
                    <a:pt x="40" y="193"/>
                  </a:lnTo>
                  <a:lnTo>
                    <a:pt x="68" y="146"/>
                  </a:lnTo>
                  <a:lnTo>
                    <a:pt x="105" y="106"/>
                  </a:lnTo>
                  <a:lnTo>
                    <a:pt x="145" y="69"/>
                  </a:lnTo>
                  <a:lnTo>
                    <a:pt x="193" y="41"/>
                  </a:lnTo>
                  <a:lnTo>
                    <a:pt x="243" y="20"/>
                  </a:lnTo>
                  <a:lnTo>
                    <a:pt x="298" y="6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FAE318"/>
            </a:solidFill>
            <a:ln w="0">
              <a:solidFill>
                <a:srgbClr val="FAE3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199"/>
            <p:cNvSpPr>
              <a:spLocks/>
            </p:cNvSpPr>
            <p:nvPr/>
          </p:nvSpPr>
          <p:spPr bwMode="auto">
            <a:xfrm>
              <a:off x="3125788" y="5187950"/>
              <a:ext cx="885825" cy="292100"/>
            </a:xfrm>
            <a:custGeom>
              <a:avLst/>
              <a:gdLst>
                <a:gd name="T0" fmla="*/ 262 w 558"/>
                <a:gd name="T1" fmla="*/ 0 h 184"/>
                <a:gd name="T2" fmla="*/ 267 w 558"/>
                <a:gd name="T3" fmla="*/ 2 h 184"/>
                <a:gd name="T4" fmla="*/ 281 w 558"/>
                <a:gd name="T5" fmla="*/ 6 h 184"/>
                <a:gd name="T6" fmla="*/ 302 w 558"/>
                <a:gd name="T7" fmla="*/ 11 h 184"/>
                <a:gd name="T8" fmla="*/ 328 w 558"/>
                <a:gd name="T9" fmla="*/ 18 h 184"/>
                <a:gd name="T10" fmla="*/ 360 w 558"/>
                <a:gd name="T11" fmla="*/ 25 h 184"/>
                <a:gd name="T12" fmla="*/ 393 w 558"/>
                <a:gd name="T13" fmla="*/ 34 h 184"/>
                <a:gd name="T14" fmla="*/ 426 w 558"/>
                <a:gd name="T15" fmla="*/ 42 h 184"/>
                <a:gd name="T16" fmla="*/ 460 w 558"/>
                <a:gd name="T17" fmla="*/ 51 h 184"/>
                <a:gd name="T18" fmla="*/ 491 w 558"/>
                <a:gd name="T19" fmla="*/ 58 h 184"/>
                <a:gd name="T20" fmla="*/ 517 w 558"/>
                <a:gd name="T21" fmla="*/ 67 h 184"/>
                <a:gd name="T22" fmla="*/ 538 w 558"/>
                <a:gd name="T23" fmla="*/ 72 h 184"/>
                <a:gd name="T24" fmla="*/ 552 w 558"/>
                <a:gd name="T25" fmla="*/ 77 h 184"/>
                <a:gd name="T26" fmla="*/ 558 w 558"/>
                <a:gd name="T27" fmla="*/ 79 h 184"/>
                <a:gd name="T28" fmla="*/ 552 w 558"/>
                <a:gd name="T29" fmla="*/ 84 h 184"/>
                <a:gd name="T30" fmla="*/ 540 w 558"/>
                <a:gd name="T31" fmla="*/ 91 h 184"/>
                <a:gd name="T32" fmla="*/ 523 w 558"/>
                <a:gd name="T33" fmla="*/ 100 h 184"/>
                <a:gd name="T34" fmla="*/ 500 w 558"/>
                <a:gd name="T35" fmla="*/ 111 h 184"/>
                <a:gd name="T36" fmla="*/ 474 w 558"/>
                <a:gd name="T37" fmla="*/ 123 h 184"/>
                <a:gd name="T38" fmla="*/ 447 w 558"/>
                <a:gd name="T39" fmla="*/ 135 h 184"/>
                <a:gd name="T40" fmla="*/ 423 w 558"/>
                <a:gd name="T41" fmla="*/ 148 h 184"/>
                <a:gd name="T42" fmla="*/ 400 w 558"/>
                <a:gd name="T43" fmla="*/ 158 h 184"/>
                <a:gd name="T44" fmla="*/ 381 w 558"/>
                <a:gd name="T45" fmla="*/ 167 h 184"/>
                <a:gd name="T46" fmla="*/ 368 w 558"/>
                <a:gd name="T47" fmla="*/ 172 h 184"/>
                <a:gd name="T48" fmla="*/ 363 w 558"/>
                <a:gd name="T49" fmla="*/ 174 h 184"/>
                <a:gd name="T50" fmla="*/ 356 w 558"/>
                <a:gd name="T51" fmla="*/ 176 h 184"/>
                <a:gd name="T52" fmla="*/ 342 w 558"/>
                <a:gd name="T53" fmla="*/ 176 h 184"/>
                <a:gd name="T54" fmla="*/ 323 w 558"/>
                <a:gd name="T55" fmla="*/ 177 h 184"/>
                <a:gd name="T56" fmla="*/ 300 w 558"/>
                <a:gd name="T57" fmla="*/ 179 h 184"/>
                <a:gd name="T58" fmla="*/ 277 w 558"/>
                <a:gd name="T59" fmla="*/ 181 h 184"/>
                <a:gd name="T60" fmla="*/ 255 w 558"/>
                <a:gd name="T61" fmla="*/ 183 h 184"/>
                <a:gd name="T62" fmla="*/ 235 w 558"/>
                <a:gd name="T63" fmla="*/ 184 h 184"/>
                <a:gd name="T64" fmla="*/ 223 w 558"/>
                <a:gd name="T65" fmla="*/ 184 h 184"/>
                <a:gd name="T66" fmla="*/ 218 w 558"/>
                <a:gd name="T67" fmla="*/ 184 h 184"/>
                <a:gd name="T68" fmla="*/ 211 w 558"/>
                <a:gd name="T69" fmla="*/ 183 h 184"/>
                <a:gd name="T70" fmla="*/ 195 w 558"/>
                <a:gd name="T71" fmla="*/ 179 h 184"/>
                <a:gd name="T72" fmla="*/ 174 w 558"/>
                <a:gd name="T73" fmla="*/ 174 h 184"/>
                <a:gd name="T74" fmla="*/ 148 w 558"/>
                <a:gd name="T75" fmla="*/ 169 h 184"/>
                <a:gd name="T76" fmla="*/ 120 w 558"/>
                <a:gd name="T77" fmla="*/ 162 h 184"/>
                <a:gd name="T78" fmla="*/ 90 w 558"/>
                <a:gd name="T79" fmla="*/ 155 h 184"/>
                <a:gd name="T80" fmla="*/ 62 w 558"/>
                <a:gd name="T81" fmla="*/ 148 h 184"/>
                <a:gd name="T82" fmla="*/ 35 w 558"/>
                <a:gd name="T83" fmla="*/ 142 h 184"/>
                <a:gd name="T84" fmla="*/ 16 w 558"/>
                <a:gd name="T85" fmla="*/ 135 h 184"/>
                <a:gd name="T86" fmla="*/ 4 w 558"/>
                <a:gd name="T87" fmla="*/ 132 h 184"/>
                <a:gd name="T88" fmla="*/ 0 w 558"/>
                <a:gd name="T89" fmla="*/ 128 h 184"/>
                <a:gd name="T90" fmla="*/ 6 w 558"/>
                <a:gd name="T91" fmla="*/ 125 h 184"/>
                <a:gd name="T92" fmla="*/ 18 w 558"/>
                <a:gd name="T93" fmla="*/ 118 h 184"/>
                <a:gd name="T94" fmla="*/ 37 w 558"/>
                <a:gd name="T95" fmla="*/ 109 h 184"/>
                <a:gd name="T96" fmla="*/ 62 w 558"/>
                <a:gd name="T97" fmla="*/ 97 h 184"/>
                <a:gd name="T98" fmla="*/ 88 w 558"/>
                <a:gd name="T99" fmla="*/ 84 h 184"/>
                <a:gd name="T100" fmla="*/ 118 w 558"/>
                <a:gd name="T101" fmla="*/ 69 h 184"/>
                <a:gd name="T102" fmla="*/ 148 w 558"/>
                <a:gd name="T103" fmla="*/ 55 h 184"/>
                <a:gd name="T104" fmla="*/ 177 w 558"/>
                <a:gd name="T105" fmla="*/ 41 h 184"/>
                <a:gd name="T106" fmla="*/ 204 w 558"/>
                <a:gd name="T107" fmla="*/ 28 h 184"/>
                <a:gd name="T108" fmla="*/ 228 w 558"/>
                <a:gd name="T109" fmla="*/ 18 h 184"/>
                <a:gd name="T110" fmla="*/ 246 w 558"/>
                <a:gd name="T111" fmla="*/ 9 h 184"/>
                <a:gd name="T112" fmla="*/ 258 w 558"/>
                <a:gd name="T113" fmla="*/ 2 h 184"/>
                <a:gd name="T114" fmla="*/ 262 w 558"/>
                <a:gd name="T11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58" h="184">
                  <a:moveTo>
                    <a:pt x="262" y="0"/>
                  </a:moveTo>
                  <a:lnTo>
                    <a:pt x="267" y="2"/>
                  </a:lnTo>
                  <a:lnTo>
                    <a:pt x="281" y="6"/>
                  </a:lnTo>
                  <a:lnTo>
                    <a:pt x="302" y="11"/>
                  </a:lnTo>
                  <a:lnTo>
                    <a:pt x="328" y="18"/>
                  </a:lnTo>
                  <a:lnTo>
                    <a:pt x="360" y="25"/>
                  </a:lnTo>
                  <a:lnTo>
                    <a:pt x="393" y="34"/>
                  </a:lnTo>
                  <a:lnTo>
                    <a:pt x="426" y="42"/>
                  </a:lnTo>
                  <a:lnTo>
                    <a:pt x="460" y="51"/>
                  </a:lnTo>
                  <a:lnTo>
                    <a:pt x="491" y="58"/>
                  </a:lnTo>
                  <a:lnTo>
                    <a:pt x="517" y="67"/>
                  </a:lnTo>
                  <a:lnTo>
                    <a:pt x="538" y="72"/>
                  </a:lnTo>
                  <a:lnTo>
                    <a:pt x="552" y="77"/>
                  </a:lnTo>
                  <a:lnTo>
                    <a:pt x="558" y="79"/>
                  </a:lnTo>
                  <a:lnTo>
                    <a:pt x="552" y="84"/>
                  </a:lnTo>
                  <a:lnTo>
                    <a:pt x="540" y="91"/>
                  </a:lnTo>
                  <a:lnTo>
                    <a:pt x="523" y="100"/>
                  </a:lnTo>
                  <a:lnTo>
                    <a:pt x="500" y="111"/>
                  </a:lnTo>
                  <a:lnTo>
                    <a:pt x="474" y="123"/>
                  </a:lnTo>
                  <a:lnTo>
                    <a:pt x="447" y="135"/>
                  </a:lnTo>
                  <a:lnTo>
                    <a:pt x="423" y="148"/>
                  </a:lnTo>
                  <a:lnTo>
                    <a:pt x="400" y="158"/>
                  </a:lnTo>
                  <a:lnTo>
                    <a:pt x="381" y="167"/>
                  </a:lnTo>
                  <a:lnTo>
                    <a:pt x="368" y="172"/>
                  </a:lnTo>
                  <a:lnTo>
                    <a:pt x="363" y="174"/>
                  </a:lnTo>
                  <a:lnTo>
                    <a:pt x="356" y="176"/>
                  </a:lnTo>
                  <a:lnTo>
                    <a:pt x="342" y="176"/>
                  </a:lnTo>
                  <a:lnTo>
                    <a:pt x="323" y="177"/>
                  </a:lnTo>
                  <a:lnTo>
                    <a:pt x="300" y="179"/>
                  </a:lnTo>
                  <a:lnTo>
                    <a:pt x="277" y="181"/>
                  </a:lnTo>
                  <a:lnTo>
                    <a:pt x="255" y="183"/>
                  </a:lnTo>
                  <a:lnTo>
                    <a:pt x="235" y="184"/>
                  </a:lnTo>
                  <a:lnTo>
                    <a:pt x="223" y="184"/>
                  </a:lnTo>
                  <a:lnTo>
                    <a:pt x="218" y="184"/>
                  </a:lnTo>
                  <a:lnTo>
                    <a:pt x="211" y="183"/>
                  </a:lnTo>
                  <a:lnTo>
                    <a:pt x="195" y="179"/>
                  </a:lnTo>
                  <a:lnTo>
                    <a:pt x="174" y="174"/>
                  </a:lnTo>
                  <a:lnTo>
                    <a:pt x="148" y="169"/>
                  </a:lnTo>
                  <a:lnTo>
                    <a:pt x="120" y="162"/>
                  </a:lnTo>
                  <a:lnTo>
                    <a:pt x="90" y="155"/>
                  </a:lnTo>
                  <a:lnTo>
                    <a:pt x="62" y="148"/>
                  </a:lnTo>
                  <a:lnTo>
                    <a:pt x="35" y="142"/>
                  </a:lnTo>
                  <a:lnTo>
                    <a:pt x="16" y="135"/>
                  </a:lnTo>
                  <a:lnTo>
                    <a:pt x="4" y="132"/>
                  </a:lnTo>
                  <a:lnTo>
                    <a:pt x="0" y="128"/>
                  </a:lnTo>
                  <a:lnTo>
                    <a:pt x="6" y="125"/>
                  </a:lnTo>
                  <a:lnTo>
                    <a:pt x="18" y="118"/>
                  </a:lnTo>
                  <a:lnTo>
                    <a:pt x="37" y="109"/>
                  </a:lnTo>
                  <a:lnTo>
                    <a:pt x="62" y="97"/>
                  </a:lnTo>
                  <a:lnTo>
                    <a:pt x="88" y="84"/>
                  </a:lnTo>
                  <a:lnTo>
                    <a:pt x="118" y="69"/>
                  </a:lnTo>
                  <a:lnTo>
                    <a:pt x="148" y="55"/>
                  </a:lnTo>
                  <a:lnTo>
                    <a:pt x="177" y="41"/>
                  </a:lnTo>
                  <a:lnTo>
                    <a:pt x="204" y="28"/>
                  </a:lnTo>
                  <a:lnTo>
                    <a:pt x="228" y="18"/>
                  </a:lnTo>
                  <a:lnTo>
                    <a:pt x="246" y="9"/>
                  </a:lnTo>
                  <a:lnTo>
                    <a:pt x="258" y="2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200"/>
            <p:cNvSpPr>
              <a:spLocks/>
            </p:cNvSpPr>
            <p:nvPr/>
          </p:nvSpPr>
          <p:spPr bwMode="auto">
            <a:xfrm>
              <a:off x="3390901" y="5302250"/>
              <a:ext cx="355600" cy="161925"/>
            </a:xfrm>
            <a:custGeom>
              <a:avLst/>
              <a:gdLst>
                <a:gd name="T0" fmla="*/ 137 w 224"/>
                <a:gd name="T1" fmla="*/ 0 h 102"/>
                <a:gd name="T2" fmla="*/ 165 w 224"/>
                <a:gd name="T3" fmla="*/ 4 h 102"/>
                <a:gd name="T4" fmla="*/ 186 w 224"/>
                <a:gd name="T5" fmla="*/ 7 h 102"/>
                <a:gd name="T6" fmla="*/ 201 w 224"/>
                <a:gd name="T7" fmla="*/ 12 h 102"/>
                <a:gd name="T8" fmla="*/ 210 w 224"/>
                <a:gd name="T9" fmla="*/ 18 h 102"/>
                <a:gd name="T10" fmla="*/ 215 w 224"/>
                <a:gd name="T11" fmla="*/ 21 h 102"/>
                <a:gd name="T12" fmla="*/ 217 w 224"/>
                <a:gd name="T13" fmla="*/ 21 h 102"/>
                <a:gd name="T14" fmla="*/ 217 w 224"/>
                <a:gd name="T15" fmla="*/ 27 h 102"/>
                <a:gd name="T16" fmla="*/ 219 w 224"/>
                <a:gd name="T17" fmla="*/ 37 h 102"/>
                <a:gd name="T18" fmla="*/ 221 w 224"/>
                <a:gd name="T19" fmla="*/ 53 h 102"/>
                <a:gd name="T20" fmla="*/ 222 w 224"/>
                <a:gd name="T21" fmla="*/ 69 h 102"/>
                <a:gd name="T22" fmla="*/ 224 w 224"/>
                <a:gd name="T23" fmla="*/ 81 h 102"/>
                <a:gd name="T24" fmla="*/ 224 w 224"/>
                <a:gd name="T25" fmla="*/ 88 h 102"/>
                <a:gd name="T26" fmla="*/ 221 w 224"/>
                <a:gd name="T27" fmla="*/ 88 h 102"/>
                <a:gd name="T28" fmla="*/ 207 w 224"/>
                <a:gd name="T29" fmla="*/ 84 h 102"/>
                <a:gd name="T30" fmla="*/ 187 w 224"/>
                <a:gd name="T31" fmla="*/ 79 h 102"/>
                <a:gd name="T32" fmla="*/ 161 w 224"/>
                <a:gd name="T33" fmla="*/ 76 h 102"/>
                <a:gd name="T34" fmla="*/ 131 w 224"/>
                <a:gd name="T35" fmla="*/ 76 h 102"/>
                <a:gd name="T36" fmla="*/ 98 w 224"/>
                <a:gd name="T37" fmla="*/ 77 h 102"/>
                <a:gd name="T38" fmla="*/ 63 w 224"/>
                <a:gd name="T39" fmla="*/ 83 h 102"/>
                <a:gd name="T40" fmla="*/ 37 w 224"/>
                <a:gd name="T41" fmla="*/ 90 h 102"/>
                <a:gd name="T42" fmla="*/ 19 w 224"/>
                <a:gd name="T43" fmla="*/ 95 h 102"/>
                <a:gd name="T44" fmla="*/ 9 w 224"/>
                <a:gd name="T45" fmla="*/ 100 h 102"/>
                <a:gd name="T46" fmla="*/ 5 w 224"/>
                <a:gd name="T47" fmla="*/ 102 h 102"/>
                <a:gd name="T48" fmla="*/ 5 w 224"/>
                <a:gd name="T49" fmla="*/ 98 h 102"/>
                <a:gd name="T50" fmla="*/ 3 w 224"/>
                <a:gd name="T51" fmla="*/ 86 h 102"/>
                <a:gd name="T52" fmla="*/ 2 w 224"/>
                <a:gd name="T53" fmla="*/ 70 h 102"/>
                <a:gd name="T54" fmla="*/ 0 w 224"/>
                <a:gd name="T55" fmla="*/ 55 h 102"/>
                <a:gd name="T56" fmla="*/ 0 w 224"/>
                <a:gd name="T57" fmla="*/ 41 h 102"/>
                <a:gd name="T58" fmla="*/ 0 w 224"/>
                <a:gd name="T59" fmla="*/ 34 h 102"/>
                <a:gd name="T60" fmla="*/ 5 w 224"/>
                <a:gd name="T61" fmla="*/ 30 h 102"/>
                <a:gd name="T62" fmla="*/ 17 w 224"/>
                <a:gd name="T63" fmla="*/ 25 h 102"/>
                <a:gd name="T64" fmla="*/ 35 w 224"/>
                <a:gd name="T65" fmla="*/ 18 h 102"/>
                <a:gd name="T66" fmla="*/ 58 w 224"/>
                <a:gd name="T67" fmla="*/ 11 h 102"/>
                <a:gd name="T68" fmla="*/ 82 w 224"/>
                <a:gd name="T69" fmla="*/ 5 h 102"/>
                <a:gd name="T70" fmla="*/ 109 w 224"/>
                <a:gd name="T71" fmla="*/ 0 h 102"/>
                <a:gd name="T72" fmla="*/ 137 w 224"/>
                <a:gd name="T7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4" h="102">
                  <a:moveTo>
                    <a:pt x="137" y="0"/>
                  </a:moveTo>
                  <a:lnTo>
                    <a:pt x="165" y="4"/>
                  </a:lnTo>
                  <a:lnTo>
                    <a:pt x="186" y="7"/>
                  </a:lnTo>
                  <a:lnTo>
                    <a:pt x="201" y="12"/>
                  </a:lnTo>
                  <a:lnTo>
                    <a:pt x="210" y="18"/>
                  </a:lnTo>
                  <a:lnTo>
                    <a:pt x="215" y="21"/>
                  </a:lnTo>
                  <a:lnTo>
                    <a:pt x="217" y="21"/>
                  </a:lnTo>
                  <a:lnTo>
                    <a:pt x="217" y="27"/>
                  </a:lnTo>
                  <a:lnTo>
                    <a:pt x="219" y="37"/>
                  </a:lnTo>
                  <a:lnTo>
                    <a:pt x="221" y="53"/>
                  </a:lnTo>
                  <a:lnTo>
                    <a:pt x="222" y="69"/>
                  </a:lnTo>
                  <a:lnTo>
                    <a:pt x="224" y="81"/>
                  </a:lnTo>
                  <a:lnTo>
                    <a:pt x="224" y="88"/>
                  </a:lnTo>
                  <a:lnTo>
                    <a:pt x="221" y="88"/>
                  </a:lnTo>
                  <a:lnTo>
                    <a:pt x="207" y="84"/>
                  </a:lnTo>
                  <a:lnTo>
                    <a:pt x="187" y="79"/>
                  </a:lnTo>
                  <a:lnTo>
                    <a:pt x="161" y="76"/>
                  </a:lnTo>
                  <a:lnTo>
                    <a:pt x="131" y="76"/>
                  </a:lnTo>
                  <a:lnTo>
                    <a:pt x="98" y="77"/>
                  </a:lnTo>
                  <a:lnTo>
                    <a:pt x="63" y="83"/>
                  </a:lnTo>
                  <a:lnTo>
                    <a:pt x="37" y="90"/>
                  </a:lnTo>
                  <a:lnTo>
                    <a:pt x="19" y="95"/>
                  </a:lnTo>
                  <a:lnTo>
                    <a:pt x="9" y="100"/>
                  </a:lnTo>
                  <a:lnTo>
                    <a:pt x="5" y="102"/>
                  </a:lnTo>
                  <a:lnTo>
                    <a:pt x="5" y="98"/>
                  </a:lnTo>
                  <a:lnTo>
                    <a:pt x="3" y="86"/>
                  </a:lnTo>
                  <a:lnTo>
                    <a:pt x="2" y="70"/>
                  </a:lnTo>
                  <a:lnTo>
                    <a:pt x="0" y="55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5" y="30"/>
                  </a:lnTo>
                  <a:lnTo>
                    <a:pt x="17" y="25"/>
                  </a:lnTo>
                  <a:lnTo>
                    <a:pt x="35" y="18"/>
                  </a:lnTo>
                  <a:lnTo>
                    <a:pt x="58" y="11"/>
                  </a:lnTo>
                  <a:lnTo>
                    <a:pt x="82" y="5"/>
                  </a:lnTo>
                  <a:lnTo>
                    <a:pt x="109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000001"/>
            </a:solidFill>
            <a:ln w="0">
              <a:solidFill>
                <a:srgbClr val="00000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201"/>
            <p:cNvSpPr>
              <a:spLocks/>
            </p:cNvSpPr>
            <p:nvPr/>
          </p:nvSpPr>
          <p:spPr bwMode="auto">
            <a:xfrm>
              <a:off x="3398838" y="5302250"/>
              <a:ext cx="347663" cy="161925"/>
            </a:xfrm>
            <a:custGeom>
              <a:avLst/>
              <a:gdLst>
                <a:gd name="T0" fmla="*/ 132 w 219"/>
                <a:gd name="T1" fmla="*/ 0 h 102"/>
                <a:gd name="T2" fmla="*/ 160 w 219"/>
                <a:gd name="T3" fmla="*/ 4 h 102"/>
                <a:gd name="T4" fmla="*/ 181 w 219"/>
                <a:gd name="T5" fmla="*/ 7 h 102"/>
                <a:gd name="T6" fmla="*/ 196 w 219"/>
                <a:gd name="T7" fmla="*/ 12 h 102"/>
                <a:gd name="T8" fmla="*/ 205 w 219"/>
                <a:gd name="T9" fmla="*/ 18 h 102"/>
                <a:gd name="T10" fmla="*/ 210 w 219"/>
                <a:gd name="T11" fmla="*/ 21 h 102"/>
                <a:gd name="T12" fmla="*/ 212 w 219"/>
                <a:gd name="T13" fmla="*/ 21 h 102"/>
                <a:gd name="T14" fmla="*/ 212 w 219"/>
                <a:gd name="T15" fmla="*/ 27 h 102"/>
                <a:gd name="T16" fmla="*/ 214 w 219"/>
                <a:gd name="T17" fmla="*/ 37 h 102"/>
                <a:gd name="T18" fmla="*/ 216 w 219"/>
                <a:gd name="T19" fmla="*/ 53 h 102"/>
                <a:gd name="T20" fmla="*/ 217 w 219"/>
                <a:gd name="T21" fmla="*/ 69 h 102"/>
                <a:gd name="T22" fmla="*/ 219 w 219"/>
                <a:gd name="T23" fmla="*/ 81 h 102"/>
                <a:gd name="T24" fmla="*/ 219 w 219"/>
                <a:gd name="T25" fmla="*/ 88 h 102"/>
                <a:gd name="T26" fmla="*/ 216 w 219"/>
                <a:gd name="T27" fmla="*/ 88 h 102"/>
                <a:gd name="T28" fmla="*/ 202 w 219"/>
                <a:gd name="T29" fmla="*/ 84 h 102"/>
                <a:gd name="T30" fmla="*/ 182 w 219"/>
                <a:gd name="T31" fmla="*/ 79 h 102"/>
                <a:gd name="T32" fmla="*/ 156 w 219"/>
                <a:gd name="T33" fmla="*/ 76 h 102"/>
                <a:gd name="T34" fmla="*/ 126 w 219"/>
                <a:gd name="T35" fmla="*/ 76 h 102"/>
                <a:gd name="T36" fmla="*/ 93 w 219"/>
                <a:gd name="T37" fmla="*/ 77 h 102"/>
                <a:gd name="T38" fmla="*/ 58 w 219"/>
                <a:gd name="T39" fmla="*/ 83 h 102"/>
                <a:gd name="T40" fmla="*/ 32 w 219"/>
                <a:gd name="T41" fmla="*/ 90 h 102"/>
                <a:gd name="T42" fmla="*/ 14 w 219"/>
                <a:gd name="T43" fmla="*/ 95 h 102"/>
                <a:gd name="T44" fmla="*/ 4 w 219"/>
                <a:gd name="T45" fmla="*/ 100 h 102"/>
                <a:gd name="T46" fmla="*/ 0 w 219"/>
                <a:gd name="T47" fmla="*/ 102 h 102"/>
                <a:gd name="T48" fmla="*/ 4 w 219"/>
                <a:gd name="T49" fmla="*/ 91 h 102"/>
                <a:gd name="T50" fmla="*/ 16 w 219"/>
                <a:gd name="T51" fmla="*/ 83 h 102"/>
                <a:gd name="T52" fmla="*/ 33 w 219"/>
                <a:gd name="T53" fmla="*/ 76 h 102"/>
                <a:gd name="T54" fmla="*/ 56 w 219"/>
                <a:gd name="T55" fmla="*/ 70 h 102"/>
                <a:gd name="T56" fmla="*/ 81 w 219"/>
                <a:gd name="T57" fmla="*/ 67 h 102"/>
                <a:gd name="T58" fmla="*/ 105 w 219"/>
                <a:gd name="T59" fmla="*/ 65 h 102"/>
                <a:gd name="T60" fmla="*/ 128 w 219"/>
                <a:gd name="T61" fmla="*/ 63 h 102"/>
                <a:gd name="T62" fmla="*/ 146 w 219"/>
                <a:gd name="T63" fmla="*/ 63 h 102"/>
                <a:gd name="T64" fmla="*/ 158 w 219"/>
                <a:gd name="T65" fmla="*/ 63 h 102"/>
                <a:gd name="T66" fmla="*/ 179 w 219"/>
                <a:gd name="T67" fmla="*/ 63 h 102"/>
                <a:gd name="T68" fmla="*/ 193 w 219"/>
                <a:gd name="T69" fmla="*/ 60 h 102"/>
                <a:gd name="T70" fmla="*/ 200 w 219"/>
                <a:gd name="T71" fmla="*/ 55 h 102"/>
                <a:gd name="T72" fmla="*/ 202 w 219"/>
                <a:gd name="T73" fmla="*/ 48 h 102"/>
                <a:gd name="T74" fmla="*/ 198 w 219"/>
                <a:gd name="T75" fmla="*/ 41 h 102"/>
                <a:gd name="T76" fmla="*/ 189 w 219"/>
                <a:gd name="T77" fmla="*/ 34 h 102"/>
                <a:gd name="T78" fmla="*/ 177 w 219"/>
                <a:gd name="T79" fmla="*/ 28 h 102"/>
                <a:gd name="T80" fmla="*/ 160 w 219"/>
                <a:gd name="T81" fmla="*/ 27 h 102"/>
                <a:gd name="T82" fmla="*/ 137 w 219"/>
                <a:gd name="T83" fmla="*/ 25 h 102"/>
                <a:gd name="T84" fmla="*/ 111 w 219"/>
                <a:gd name="T85" fmla="*/ 25 h 102"/>
                <a:gd name="T86" fmla="*/ 83 w 219"/>
                <a:gd name="T87" fmla="*/ 25 h 102"/>
                <a:gd name="T88" fmla="*/ 58 w 219"/>
                <a:gd name="T89" fmla="*/ 25 h 102"/>
                <a:gd name="T90" fmla="*/ 35 w 219"/>
                <a:gd name="T91" fmla="*/ 25 h 102"/>
                <a:gd name="T92" fmla="*/ 21 w 219"/>
                <a:gd name="T93" fmla="*/ 25 h 102"/>
                <a:gd name="T94" fmla="*/ 16 w 219"/>
                <a:gd name="T95" fmla="*/ 23 h 102"/>
                <a:gd name="T96" fmla="*/ 39 w 219"/>
                <a:gd name="T97" fmla="*/ 14 h 102"/>
                <a:gd name="T98" fmla="*/ 67 w 219"/>
                <a:gd name="T99" fmla="*/ 7 h 102"/>
                <a:gd name="T100" fmla="*/ 98 w 219"/>
                <a:gd name="T101" fmla="*/ 2 h 102"/>
                <a:gd name="T102" fmla="*/ 132 w 219"/>
                <a:gd name="T10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9" h="102">
                  <a:moveTo>
                    <a:pt x="132" y="0"/>
                  </a:moveTo>
                  <a:lnTo>
                    <a:pt x="160" y="4"/>
                  </a:lnTo>
                  <a:lnTo>
                    <a:pt x="181" y="7"/>
                  </a:lnTo>
                  <a:lnTo>
                    <a:pt x="196" y="12"/>
                  </a:lnTo>
                  <a:lnTo>
                    <a:pt x="205" y="18"/>
                  </a:lnTo>
                  <a:lnTo>
                    <a:pt x="210" y="21"/>
                  </a:lnTo>
                  <a:lnTo>
                    <a:pt x="212" y="21"/>
                  </a:lnTo>
                  <a:lnTo>
                    <a:pt x="212" y="27"/>
                  </a:lnTo>
                  <a:lnTo>
                    <a:pt x="214" y="37"/>
                  </a:lnTo>
                  <a:lnTo>
                    <a:pt x="216" y="53"/>
                  </a:lnTo>
                  <a:lnTo>
                    <a:pt x="217" y="69"/>
                  </a:lnTo>
                  <a:lnTo>
                    <a:pt x="219" y="81"/>
                  </a:lnTo>
                  <a:lnTo>
                    <a:pt x="219" y="88"/>
                  </a:lnTo>
                  <a:lnTo>
                    <a:pt x="216" y="88"/>
                  </a:lnTo>
                  <a:lnTo>
                    <a:pt x="202" y="84"/>
                  </a:lnTo>
                  <a:lnTo>
                    <a:pt x="182" y="79"/>
                  </a:lnTo>
                  <a:lnTo>
                    <a:pt x="156" y="76"/>
                  </a:lnTo>
                  <a:lnTo>
                    <a:pt x="126" y="76"/>
                  </a:lnTo>
                  <a:lnTo>
                    <a:pt x="93" y="77"/>
                  </a:lnTo>
                  <a:lnTo>
                    <a:pt x="58" y="83"/>
                  </a:lnTo>
                  <a:lnTo>
                    <a:pt x="32" y="90"/>
                  </a:lnTo>
                  <a:lnTo>
                    <a:pt x="14" y="95"/>
                  </a:lnTo>
                  <a:lnTo>
                    <a:pt x="4" y="100"/>
                  </a:lnTo>
                  <a:lnTo>
                    <a:pt x="0" y="102"/>
                  </a:lnTo>
                  <a:lnTo>
                    <a:pt x="4" y="91"/>
                  </a:lnTo>
                  <a:lnTo>
                    <a:pt x="16" y="83"/>
                  </a:lnTo>
                  <a:lnTo>
                    <a:pt x="33" y="76"/>
                  </a:lnTo>
                  <a:lnTo>
                    <a:pt x="56" y="70"/>
                  </a:lnTo>
                  <a:lnTo>
                    <a:pt x="81" y="67"/>
                  </a:lnTo>
                  <a:lnTo>
                    <a:pt x="105" y="65"/>
                  </a:lnTo>
                  <a:lnTo>
                    <a:pt x="128" y="63"/>
                  </a:lnTo>
                  <a:lnTo>
                    <a:pt x="146" y="63"/>
                  </a:lnTo>
                  <a:lnTo>
                    <a:pt x="158" y="63"/>
                  </a:lnTo>
                  <a:lnTo>
                    <a:pt x="179" y="63"/>
                  </a:lnTo>
                  <a:lnTo>
                    <a:pt x="193" y="60"/>
                  </a:lnTo>
                  <a:lnTo>
                    <a:pt x="200" y="55"/>
                  </a:lnTo>
                  <a:lnTo>
                    <a:pt x="202" y="48"/>
                  </a:lnTo>
                  <a:lnTo>
                    <a:pt x="198" y="41"/>
                  </a:lnTo>
                  <a:lnTo>
                    <a:pt x="189" y="34"/>
                  </a:lnTo>
                  <a:lnTo>
                    <a:pt x="177" y="28"/>
                  </a:lnTo>
                  <a:lnTo>
                    <a:pt x="160" y="27"/>
                  </a:lnTo>
                  <a:lnTo>
                    <a:pt x="137" y="25"/>
                  </a:lnTo>
                  <a:lnTo>
                    <a:pt x="111" y="25"/>
                  </a:lnTo>
                  <a:lnTo>
                    <a:pt x="83" y="25"/>
                  </a:lnTo>
                  <a:lnTo>
                    <a:pt x="58" y="25"/>
                  </a:lnTo>
                  <a:lnTo>
                    <a:pt x="35" y="25"/>
                  </a:lnTo>
                  <a:lnTo>
                    <a:pt x="21" y="25"/>
                  </a:lnTo>
                  <a:lnTo>
                    <a:pt x="16" y="23"/>
                  </a:lnTo>
                  <a:lnTo>
                    <a:pt x="39" y="14"/>
                  </a:lnTo>
                  <a:lnTo>
                    <a:pt x="67" y="7"/>
                  </a:lnTo>
                  <a:lnTo>
                    <a:pt x="98" y="2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00000F"/>
            </a:solidFill>
            <a:ln w="0">
              <a:solidFill>
                <a:srgbClr val="00000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202"/>
            <p:cNvSpPr>
              <a:spLocks/>
            </p:cNvSpPr>
            <p:nvPr/>
          </p:nvSpPr>
          <p:spPr bwMode="auto">
            <a:xfrm>
              <a:off x="3941763" y="5286375"/>
              <a:ext cx="82550" cy="452438"/>
            </a:xfrm>
            <a:custGeom>
              <a:avLst/>
              <a:gdLst>
                <a:gd name="T0" fmla="*/ 9 w 52"/>
                <a:gd name="T1" fmla="*/ 0 h 285"/>
                <a:gd name="T2" fmla="*/ 10 w 52"/>
                <a:gd name="T3" fmla="*/ 1 h 285"/>
                <a:gd name="T4" fmla="*/ 12 w 52"/>
                <a:gd name="T5" fmla="*/ 8 h 285"/>
                <a:gd name="T6" fmla="*/ 14 w 52"/>
                <a:gd name="T7" fmla="*/ 26 h 285"/>
                <a:gd name="T8" fmla="*/ 16 w 52"/>
                <a:gd name="T9" fmla="*/ 51 h 285"/>
                <a:gd name="T10" fmla="*/ 17 w 52"/>
                <a:gd name="T11" fmla="*/ 80 h 285"/>
                <a:gd name="T12" fmla="*/ 21 w 52"/>
                <a:gd name="T13" fmla="*/ 112 h 285"/>
                <a:gd name="T14" fmla="*/ 23 w 52"/>
                <a:gd name="T15" fmla="*/ 142 h 285"/>
                <a:gd name="T16" fmla="*/ 23 w 52"/>
                <a:gd name="T17" fmla="*/ 170 h 285"/>
                <a:gd name="T18" fmla="*/ 24 w 52"/>
                <a:gd name="T19" fmla="*/ 189 h 285"/>
                <a:gd name="T20" fmla="*/ 28 w 52"/>
                <a:gd name="T21" fmla="*/ 193 h 285"/>
                <a:gd name="T22" fmla="*/ 30 w 52"/>
                <a:gd name="T23" fmla="*/ 200 h 285"/>
                <a:gd name="T24" fmla="*/ 31 w 52"/>
                <a:gd name="T25" fmla="*/ 205 h 285"/>
                <a:gd name="T26" fmla="*/ 31 w 52"/>
                <a:gd name="T27" fmla="*/ 210 h 285"/>
                <a:gd name="T28" fmla="*/ 31 w 52"/>
                <a:gd name="T29" fmla="*/ 212 h 285"/>
                <a:gd name="T30" fmla="*/ 52 w 52"/>
                <a:gd name="T31" fmla="*/ 284 h 285"/>
                <a:gd name="T32" fmla="*/ 45 w 52"/>
                <a:gd name="T33" fmla="*/ 277 h 285"/>
                <a:gd name="T34" fmla="*/ 42 w 52"/>
                <a:gd name="T35" fmla="*/ 284 h 285"/>
                <a:gd name="T36" fmla="*/ 35 w 52"/>
                <a:gd name="T37" fmla="*/ 277 h 285"/>
                <a:gd name="T38" fmla="*/ 30 w 52"/>
                <a:gd name="T39" fmla="*/ 285 h 285"/>
                <a:gd name="T40" fmla="*/ 21 w 52"/>
                <a:gd name="T41" fmla="*/ 278 h 285"/>
                <a:gd name="T42" fmla="*/ 17 w 52"/>
                <a:gd name="T43" fmla="*/ 285 h 285"/>
                <a:gd name="T44" fmla="*/ 12 w 52"/>
                <a:gd name="T45" fmla="*/ 280 h 285"/>
                <a:gd name="T46" fmla="*/ 5 w 52"/>
                <a:gd name="T47" fmla="*/ 285 h 285"/>
                <a:gd name="T48" fmla="*/ 5 w 52"/>
                <a:gd name="T49" fmla="*/ 280 h 285"/>
                <a:gd name="T50" fmla="*/ 7 w 52"/>
                <a:gd name="T51" fmla="*/ 268 h 285"/>
                <a:gd name="T52" fmla="*/ 9 w 52"/>
                <a:gd name="T53" fmla="*/ 252 h 285"/>
                <a:gd name="T54" fmla="*/ 12 w 52"/>
                <a:gd name="T55" fmla="*/ 235 h 285"/>
                <a:gd name="T56" fmla="*/ 14 w 52"/>
                <a:gd name="T57" fmla="*/ 219 h 285"/>
                <a:gd name="T58" fmla="*/ 16 w 52"/>
                <a:gd name="T59" fmla="*/ 208 h 285"/>
                <a:gd name="T60" fmla="*/ 16 w 52"/>
                <a:gd name="T61" fmla="*/ 205 h 285"/>
                <a:gd name="T62" fmla="*/ 16 w 52"/>
                <a:gd name="T63" fmla="*/ 198 h 285"/>
                <a:gd name="T64" fmla="*/ 17 w 52"/>
                <a:gd name="T65" fmla="*/ 194 h 285"/>
                <a:gd name="T66" fmla="*/ 19 w 52"/>
                <a:gd name="T67" fmla="*/ 191 h 285"/>
                <a:gd name="T68" fmla="*/ 17 w 52"/>
                <a:gd name="T69" fmla="*/ 170 h 285"/>
                <a:gd name="T70" fmla="*/ 16 w 52"/>
                <a:gd name="T71" fmla="*/ 143 h 285"/>
                <a:gd name="T72" fmla="*/ 14 w 52"/>
                <a:gd name="T73" fmla="*/ 114 h 285"/>
                <a:gd name="T74" fmla="*/ 12 w 52"/>
                <a:gd name="T75" fmla="*/ 82 h 285"/>
                <a:gd name="T76" fmla="*/ 10 w 52"/>
                <a:gd name="T77" fmla="*/ 52 h 285"/>
                <a:gd name="T78" fmla="*/ 9 w 52"/>
                <a:gd name="T79" fmla="*/ 28 h 285"/>
                <a:gd name="T80" fmla="*/ 7 w 52"/>
                <a:gd name="T81" fmla="*/ 12 h 285"/>
                <a:gd name="T82" fmla="*/ 7 w 52"/>
                <a:gd name="T83" fmla="*/ 5 h 285"/>
                <a:gd name="T84" fmla="*/ 0 w 52"/>
                <a:gd name="T85" fmla="*/ 3 h 285"/>
                <a:gd name="T86" fmla="*/ 0 w 52"/>
                <a:gd name="T87" fmla="*/ 3 h 285"/>
                <a:gd name="T88" fmla="*/ 2 w 52"/>
                <a:gd name="T89" fmla="*/ 1 h 285"/>
                <a:gd name="T90" fmla="*/ 5 w 52"/>
                <a:gd name="T91" fmla="*/ 1 h 285"/>
                <a:gd name="T92" fmla="*/ 9 w 52"/>
                <a:gd name="T93" fmla="*/ 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2" h="285">
                  <a:moveTo>
                    <a:pt x="9" y="0"/>
                  </a:moveTo>
                  <a:lnTo>
                    <a:pt x="10" y="1"/>
                  </a:lnTo>
                  <a:lnTo>
                    <a:pt x="12" y="8"/>
                  </a:lnTo>
                  <a:lnTo>
                    <a:pt x="14" y="26"/>
                  </a:lnTo>
                  <a:lnTo>
                    <a:pt x="16" y="51"/>
                  </a:lnTo>
                  <a:lnTo>
                    <a:pt x="17" y="80"/>
                  </a:lnTo>
                  <a:lnTo>
                    <a:pt x="21" y="112"/>
                  </a:lnTo>
                  <a:lnTo>
                    <a:pt x="23" y="142"/>
                  </a:lnTo>
                  <a:lnTo>
                    <a:pt x="23" y="170"/>
                  </a:lnTo>
                  <a:lnTo>
                    <a:pt x="24" y="189"/>
                  </a:lnTo>
                  <a:lnTo>
                    <a:pt x="28" y="193"/>
                  </a:lnTo>
                  <a:lnTo>
                    <a:pt x="30" y="200"/>
                  </a:lnTo>
                  <a:lnTo>
                    <a:pt x="31" y="205"/>
                  </a:lnTo>
                  <a:lnTo>
                    <a:pt x="31" y="210"/>
                  </a:lnTo>
                  <a:lnTo>
                    <a:pt x="31" y="212"/>
                  </a:lnTo>
                  <a:lnTo>
                    <a:pt x="52" y="284"/>
                  </a:lnTo>
                  <a:lnTo>
                    <a:pt x="45" y="277"/>
                  </a:lnTo>
                  <a:lnTo>
                    <a:pt x="42" y="284"/>
                  </a:lnTo>
                  <a:lnTo>
                    <a:pt x="35" y="277"/>
                  </a:lnTo>
                  <a:lnTo>
                    <a:pt x="30" y="285"/>
                  </a:lnTo>
                  <a:lnTo>
                    <a:pt x="21" y="278"/>
                  </a:lnTo>
                  <a:lnTo>
                    <a:pt x="17" y="285"/>
                  </a:lnTo>
                  <a:lnTo>
                    <a:pt x="12" y="280"/>
                  </a:lnTo>
                  <a:lnTo>
                    <a:pt x="5" y="285"/>
                  </a:lnTo>
                  <a:lnTo>
                    <a:pt x="5" y="280"/>
                  </a:lnTo>
                  <a:lnTo>
                    <a:pt x="7" y="268"/>
                  </a:lnTo>
                  <a:lnTo>
                    <a:pt x="9" y="252"/>
                  </a:lnTo>
                  <a:lnTo>
                    <a:pt x="12" y="235"/>
                  </a:lnTo>
                  <a:lnTo>
                    <a:pt x="14" y="219"/>
                  </a:lnTo>
                  <a:lnTo>
                    <a:pt x="16" y="208"/>
                  </a:lnTo>
                  <a:lnTo>
                    <a:pt x="16" y="205"/>
                  </a:lnTo>
                  <a:lnTo>
                    <a:pt x="16" y="198"/>
                  </a:lnTo>
                  <a:lnTo>
                    <a:pt x="17" y="194"/>
                  </a:lnTo>
                  <a:lnTo>
                    <a:pt x="19" y="191"/>
                  </a:lnTo>
                  <a:lnTo>
                    <a:pt x="17" y="170"/>
                  </a:lnTo>
                  <a:lnTo>
                    <a:pt x="16" y="143"/>
                  </a:lnTo>
                  <a:lnTo>
                    <a:pt x="14" y="114"/>
                  </a:lnTo>
                  <a:lnTo>
                    <a:pt x="12" y="82"/>
                  </a:lnTo>
                  <a:lnTo>
                    <a:pt x="10" y="52"/>
                  </a:lnTo>
                  <a:lnTo>
                    <a:pt x="9" y="28"/>
                  </a:lnTo>
                  <a:lnTo>
                    <a:pt x="7" y="12"/>
                  </a:lnTo>
                  <a:lnTo>
                    <a:pt x="7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1"/>
                  </a:lnTo>
                  <a:lnTo>
                    <a:pt x="5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1361282" y="2856409"/>
            <a:ext cx="1752584" cy="1771348"/>
            <a:chOff x="1827213" y="4837113"/>
            <a:chExt cx="1127126" cy="1130300"/>
          </a:xfrm>
        </p:grpSpPr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1827213" y="4837113"/>
              <a:ext cx="1127125" cy="1130300"/>
            </a:xfrm>
            <a:custGeom>
              <a:avLst/>
              <a:gdLst>
                <a:gd name="T0" fmla="*/ 354 w 710"/>
                <a:gd name="T1" fmla="*/ 0 h 712"/>
                <a:gd name="T2" fmla="*/ 412 w 710"/>
                <a:gd name="T3" fmla="*/ 6 h 712"/>
                <a:gd name="T4" fmla="*/ 466 w 710"/>
                <a:gd name="T5" fmla="*/ 20 h 712"/>
                <a:gd name="T6" fmla="*/ 519 w 710"/>
                <a:gd name="T7" fmla="*/ 41 h 712"/>
                <a:gd name="T8" fmla="*/ 564 w 710"/>
                <a:gd name="T9" fmla="*/ 69 h 712"/>
                <a:gd name="T10" fmla="*/ 606 w 710"/>
                <a:gd name="T11" fmla="*/ 106 h 712"/>
                <a:gd name="T12" fmla="*/ 641 w 710"/>
                <a:gd name="T13" fmla="*/ 146 h 712"/>
                <a:gd name="T14" fmla="*/ 671 w 710"/>
                <a:gd name="T15" fmla="*/ 193 h 712"/>
                <a:gd name="T16" fmla="*/ 692 w 710"/>
                <a:gd name="T17" fmla="*/ 244 h 712"/>
                <a:gd name="T18" fmla="*/ 705 w 710"/>
                <a:gd name="T19" fmla="*/ 298 h 712"/>
                <a:gd name="T20" fmla="*/ 710 w 710"/>
                <a:gd name="T21" fmla="*/ 356 h 712"/>
                <a:gd name="T22" fmla="*/ 705 w 710"/>
                <a:gd name="T23" fmla="*/ 414 h 712"/>
                <a:gd name="T24" fmla="*/ 692 w 710"/>
                <a:gd name="T25" fmla="*/ 469 h 712"/>
                <a:gd name="T26" fmla="*/ 671 w 710"/>
                <a:gd name="T27" fmla="*/ 519 h 712"/>
                <a:gd name="T28" fmla="*/ 641 w 710"/>
                <a:gd name="T29" fmla="*/ 567 h 712"/>
                <a:gd name="T30" fmla="*/ 606 w 710"/>
                <a:gd name="T31" fmla="*/ 607 h 712"/>
                <a:gd name="T32" fmla="*/ 564 w 710"/>
                <a:gd name="T33" fmla="*/ 644 h 712"/>
                <a:gd name="T34" fmla="*/ 519 w 710"/>
                <a:gd name="T35" fmla="*/ 672 h 712"/>
                <a:gd name="T36" fmla="*/ 466 w 710"/>
                <a:gd name="T37" fmla="*/ 693 h 712"/>
                <a:gd name="T38" fmla="*/ 412 w 710"/>
                <a:gd name="T39" fmla="*/ 707 h 712"/>
                <a:gd name="T40" fmla="*/ 354 w 710"/>
                <a:gd name="T41" fmla="*/ 712 h 712"/>
                <a:gd name="T42" fmla="*/ 296 w 710"/>
                <a:gd name="T43" fmla="*/ 707 h 712"/>
                <a:gd name="T44" fmla="*/ 242 w 710"/>
                <a:gd name="T45" fmla="*/ 693 h 712"/>
                <a:gd name="T46" fmla="*/ 191 w 710"/>
                <a:gd name="T47" fmla="*/ 672 h 712"/>
                <a:gd name="T48" fmla="*/ 146 w 710"/>
                <a:gd name="T49" fmla="*/ 644 h 712"/>
                <a:gd name="T50" fmla="*/ 104 w 710"/>
                <a:gd name="T51" fmla="*/ 607 h 712"/>
                <a:gd name="T52" fmla="*/ 69 w 710"/>
                <a:gd name="T53" fmla="*/ 567 h 712"/>
                <a:gd name="T54" fmla="*/ 39 w 710"/>
                <a:gd name="T55" fmla="*/ 519 h 712"/>
                <a:gd name="T56" fmla="*/ 18 w 710"/>
                <a:gd name="T57" fmla="*/ 469 h 712"/>
                <a:gd name="T58" fmla="*/ 4 w 710"/>
                <a:gd name="T59" fmla="*/ 414 h 712"/>
                <a:gd name="T60" fmla="*/ 0 w 710"/>
                <a:gd name="T61" fmla="*/ 356 h 712"/>
                <a:gd name="T62" fmla="*/ 4 w 710"/>
                <a:gd name="T63" fmla="*/ 298 h 712"/>
                <a:gd name="T64" fmla="*/ 18 w 710"/>
                <a:gd name="T65" fmla="*/ 244 h 712"/>
                <a:gd name="T66" fmla="*/ 39 w 710"/>
                <a:gd name="T67" fmla="*/ 193 h 712"/>
                <a:gd name="T68" fmla="*/ 69 w 710"/>
                <a:gd name="T69" fmla="*/ 146 h 712"/>
                <a:gd name="T70" fmla="*/ 104 w 710"/>
                <a:gd name="T71" fmla="*/ 106 h 712"/>
                <a:gd name="T72" fmla="*/ 146 w 710"/>
                <a:gd name="T73" fmla="*/ 69 h 712"/>
                <a:gd name="T74" fmla="*/ 191 w 710"/>
                <a:gd name="T75" fmla="*/ 41 h 712"/>
                <a:gd name="T76" fmla="*/ 242 w 710"/>
                <a:gd name="T77" fmla="*/ 20 h 712"/>
                <a:gd name="T78" fmla="*/ 296 w 710"/>
                <a:gd name="T79" fmla="*/ 6 h 712"/>
                <a:gd name="T80" fmla="*/ 354 w 710"/>
                <a:gd name="T81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10" h="712">
                  <a:moveTo>
                    <a:pt x="354" y="0"/>
                  </a:moveTo>
                  <a:lnTo>
                    <a:pt x="412" y="6"/>
                  </a:lnTo>
                  <a:lnTo>
                    <a:pt x="466" y="20"/>
                  </a:lnTo>
                  <a:lnTo>
                    <a:pt x="519" y="41"/>
                  </a:lnTo>
                  <a:lnTo>
                    <a:pt x="564" y="69"/>
                  </a:lnTo>
                  <a:lnTo>
                    <a:pt x="606" y="106"/>
                  </a:lnTo>
                  <a:lnTo>
                    <a:pt x="641" y="146"/>
                  </a:lnTo>
                  <a:lnTo>
                    <a:pt x="671" y="193"/>
                  </a:lnTo>
                  <a:lnTo>
                    <a:pt x="692" y="244"/>
                  </a:lnTo>
                  <a:lnTo>
                    <a:pt x="705" y="298"/>
                  </a:lnTo>
                  <a:lnTo>
                    <a:pt x="710" y="356"/>
                  </a:lnTo>
                  <a:lnTo>
                    <a:pt x="705" y="414"/>
                  </a:lnTo>
                  <a:lnTo>
                    <a:pt x="692" y="469"/>
                  </a:lnTo>
                  <a:lnTo>
                    <a:pt x="671" y="519"/>
                  </a:lnTo>
                  <a:lnTo>
                    <a:pt x="641" y="567"/>
                  </a:lnTo>
                  <a:lnTo>
                    <a:pt x="606" y="607"/>
                  </a:lnTo>
                  <a:lnTo>
                    <a:pt x="564" y="644"/>
                  </a:lnTo>
                  <a:lnTo>
                    <a:pt x="519" y="672"/>
                  </a:lnTo>
                  <a:lnTo>
                    <a:pt x="466" y="693"/>
                  </a:lnTo>
                  <a:lnTo>
                    <a:pt x="412" y="707"/>
                  </a:lnTo>
                  <a:lnTo>
                    <a:pt x="354" y="712"/>
                  </a:lnTo>
                  <a:lnTo>
                    <a:pt x="296" y="707"/>
                  </a:lnTo>
                  <a:lnTo>
                    <a:pt x="242" y="693"/>
                  </a:lnTo>
                  <a:lnTo>
                    <a:pt x="191" y="672"/>
                  </a:lnTo>
                  <a:lnTo>
                    <a:pt x="146" y="644"/>
                  </a:lnTo>
                  <a:lnTo>
                    <a:pt x="104" y="607"/>
                  </a:lnTo>
                  <a:lnTo>
                    <a:pt x="69" y="567"/>
                  </a:lnTo>
                  <a:lnTo>
                    <a:pt x="39" y="519"/>
                  </a:lnTo>
                  <a:lnTo>
                    <a:pt x="18" y="469"/>
                  </a:lnTo>
                  <a:lnTo>
                    <a:pt x="4" y="414"/>
                  </a:lnTo>
                  <a:lnTo>
                    <a:pt x="0" y="356"/>
                  </a:lnTo>
                  <a:lnTo>
                    <a:pt x="4" y="298"/>
                  </a:lnTo>
                  <a:lnTo>
                    <a:pt x="18" y="244"/>
                  </a:lnTo>
                  <a:lnTo>
                    <a:pt x="39" y="193"/>
                  </a:lnTo>
                  <a:lnTo>
                    <a:pt x="69" y="146"/>
                  </a:lnTo>
                  <a:lnTo>
                    <a:pt x="104" y="106"/>
                  </a:lnTo>
                  <a:lnTo>
                    <a:pt x="146" y="69"/>
                  </a:lnTo>
                  <a:lnTo>
                    <a:pt x="191" y="41"/>
                  </a:lnTo>
                  <a:lnTo>
                    <a:pt x="242" y="20"/>
                  </a:lnTo>
                  <a:lnTo>
                    <a:pt x="296" y="6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FAE318"/>
            </a:solidFill>
            <a:ln w="0">
              <a:solidFill>
                <a:srgbClr val="FAE3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203"/>
            <p:cNvSpPr>
              <a:spLocks/>
            </p:cNvSpPr>
            <p:nvPr/>
          </p:nvSpPr>
          <p:spPr bwMode="auto">
            <a:xfrm>
              <a:off x="2311401" y="5330825"/>
              <a:ext cx="642938" cy="336550"/>
            </a:xfrm>
            <a:custGeom>
              <a:avLst/>
              <a:gdLst>
                <a:gd name="T0" fmla="*/ 72 w 405"/>
                <a:gd name="T1" fmla="*/ 0 h 212"/>
                <a:gd name="T2" fmla="*/ 86 w 405"/>
                <a:gd name="T3" fmla="*/ 7 h 212"/>
                <a:gd name="T4" fmla="*/ 102 w 405"/>
                <a:gd name="T5" fmla="*/ 17 h 212"/>
                <a:gd name="T6" fmla="*/ 117 w 405"/>
                <a:gd name="T7" fmla="*/ 31 h 212"/>
                <a:gd name="T8" fmla="*/ 133 w 405"/>
                <a:gd name="T9" fmla="*/ 44 h 212"/>
                <a:gd name="T10" fmla="*/ 147 w 405"/>
                <a:gd name="T11" fmla="*/ 54 h 212"/>
                <a:gd name="T12" fmla="*/ 156 w 405"/>
                <a:gd name="T13" fmla="*/ 61 h 212"/>
                <a:gd name="T14" fmla="*/ 160 w 405"/>
                <a:gd name="T15" fmla="*/ 65 h 212"/>
                <a:gd name="T16" fmla="*/ 175 w 405"/>
                <a:gd name="T17" fmla="*/ 72 h 212"/>
                <a:gd name="T18" fmla="*/ 200 w 405"/>
                <a:gd name="T19" fmla="*/ 79 h 212"/>
                <a:gd name="T20" fmla="*/ 233 w 405"/>
                <a:gd name="T21" fmla="*/ 84 h 212"/>
                <a:gd name="T22" fmla="*/ 268 w 405"/>
                <a:gd name="T23" fmla="*/ 89 h 212"/>
                <a:gd name="T24" fmla="*/ 307 w 405"/>
                <a:gd name="T25" fmla="*/ 94 h 212"/>
                <a:gd name="T26" fmla="*/ 343 w 405"/>
                <a:gd name="T27" fmla="*/ 100 h 212"/>
                <a:gd name="T28" fmla="*/ 377 w 405"/>
                <a:gd name="T29" fmla="*/ 105 h 212"/>
                <a:gd name="T30" fmla="*/ 405 w 405"/>
                <a:gd name="T31" fmla="*/ 108 h 212"/>
                <a:gd name="T32" fmla="*/ 403 w 405"/>
                <a:gd name="T33" fmla="*/ 144 h 212"/>
                <a:gd name="T34" fmla="*/ 401 w 405"/>
                <a:gd name="T35" fmla="*/ 177 h 212"/>
                <a:gd name="T36" fmla="*/ 403 w 405"/>
                <a:gd name="T37" fmla="*/ 212 h 212"/>
                <a:gd name="T38" fmla="*/ 366 w 405"/>
                <a:gd name="T39" fmla="*/ 205 h 212"/>
                <a:gd name="T40" fmla="*/ 329 w 405"/>
                <a:gd name="T41" fmla="*/ 196 h 212"/>
                <a:gd name="T42" fmla="*/ 293 w 405"/>
                <a:gd name="T43" fmla="*/ 186 h 212"/>
                <a:gd name="T44" fmla="*/ 258 w 405"/>
                <a:gd name="T45" fmla="*/ 177 h 212"/>
                <a:gd name="T46" fmla="*/ 224 w 405"/>
                <a:gd name="T47" fmla="*/ 168 h 212"/>
                <a:gd name="T48" fmla="*/ 196 w 405"/>
                <a:gd name="T49" fmla="*/ 159 h 212"/>
                <a:gd name="T50" fmla="*/ 174 w 405"/>
                <a:gd name="T51" fmla="*/ 154 h 212"/>
                <a:gd name="T52" fmla="*/ 158 w 405"/>
                <a:gd name="T53" fmla="*/ 152 h 212"/>
                <a:gd name="T54" fmla="*/ 151 w 405"/>
                <a:gd name="T55" fmla="*/ 152 h 212"/>
                <a:gd name="T56" fmla="*/ 135 w 405"/>
                <a:gd name="T57" fmla="*/ 165 h 212"/>
                <a:gd name="T58" fmla="*/ 114 w 405"/>
                <a:gd name="T59" fmla="*/ 173 h 212"/>
                <a:gd name="T60" fmla="*/ 93 w 405"/>
                <a:gd name="T61" fmla="*/ 177 h 212"/>
                <a:gd name="T62" fmla="*/ 72 w 405"/>
                <a:gd name="T63" fmla="*/ 179 h 212"/>
                <a:gd name="T64" fmla="*/ 53 w 405"/>
                <a:gd name="T65" fmla="*/ 179 h 212"/>
                <a:gd name="T66" fmla="*/ 40 w 405"/>
                <a:gd name="T67" fmla="*/ 177 h 212"/>
                <a:gd name="T68" fmla="*/ 32 w 405"/>
                <a:gd name="T69" fmla="*/ 172 h 212"/>
                <a:gd name="T70" fmla="*/ 25 w 405"/>
                <a:gd name="T71" fmla="*/ 165 h 212"/>
                <a:gd name="T72" fmla="*/ 18 w 405"/>
                <a:gd name="T73" fmla="*/ 152 h 212"/>
                <a:gd name="T74" fmla="*/ 9 w 405"/>
                <a:gd name="T75" fmla="*/ 128 h 212"/>
                <a:gd name="T76" fmla="*/ 4 w 405"/>
                <a:gd name="T77" fmla="*/ 101 h 212"/>
                <a:gd name="T78" fmla="*/ 0 w 405"/>
                <a:gd name="T79" fmla="*/ 87 h 212"/>
                <a:gd name="T80" fmla="*/ 0 w 405"/>
                <a:gd name="T81" fmla="*/ 73 h 212"/>
                <a:gd name="T82" fmla="*/ 5 w 405"/>
                <a:gd name="T83" fmla="*/ 59 h 212"/>
                <a:gd name="T84" fmla="*/ 14 w 405"/>
                <a:gd name="T85" fmla="*/ 52 h 212"/>
                <a:gd name="T86" fmla="*/ 23 w 405"/>
                <a:gd name="T87" fmla="*/ 47 h 212"/>
                <a:gd name="T88" fmla="*/ 33 w 405"/>
                <a:gd name="T89" fmla="*/ 42 h 212"/>
                <a:gd name="T90" fmla="*/ 40 w 405"/>
                <a:gd name="T91" fmla="*/ 35 h 212"/>
                <a:gd name="T92" fmla="*/ 47 w 405"/>
                <a:gd name="T93" fmla="*/ 24 h 212"/>
                <a:gd name="T94" fmla="*/ 56 w 405"/>
                <a:gd name="T95" fmla="*/ 10 h 212"/>
                <a:gd name="T96" fmla="*/ 65 w 405"/>
                <a:gd name="T97" fmla="*/ 1 h 212"/>
                <a:gd name="T98" fmla="*/ 72 w 405"/>
                <a:gd name="T99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05" h="212">
                  <a:moveTo>
                    <a:pt x="72" y="0"/>
                  </a:moveTo>
                  <a:lnTo>
                    <a:pt x="86" y="7"/>
                  </a:lnTo>
                  <a:lnTo>
                    <a:pt x="102" y="17"/>
                  </a:lnTo>
                  <a:lnTo>
                    <a:pt x="117" y="31"/>
                  </a:lnTo>
                  <a:lnTo>
                    <a:pt x="133" y="44"/>
                  </a:lnTo>
                  <a:lnTo>
                    <a:pt x="147" y="54"/>
                  </a:lnTo>
                  <a:lnTo>
                    <a:pt x="156" y="61"/>
                  </a:lnTo>
                  <a:lnTo>
                    <a:pt x="160" y="65"/>
                  </a:lnTo>
                  <a:lnTo>
                    <a:pt x="175" y="72"/>
                  </a:lnTo>
                  <a:lnTo>
                    <a:pt x="200" y="79"/>
                  </a:lnTo>
                  <a:lnTo>
                    <a:pt x="233" y="84"/>
                  </a:lnTo>
                  <a:lnTo>
                    <a:pt x="268" y="89"/>
                  </a:lnTo>
                  <a:lnTo>
                    <a:pt x="307" y="94"/>
                  </a:lnTo>
                  <a:lnTo>
                    <a:pt x="343" y="100"/>
                  </a:lnTo>
                  <a:lnTo>
                    <a:pt x="377" y="105"/>
                  </a:lnTo>
                  <a:lnTo>
                    <a:pt x="405" y="108"/>
                  </a:lnTo>
                  <a:lnTo>
                    <a:pt x="403" y="144"/>
                  </a:lnTo>
                  <a:lnTo>
                    <a:pt x="401" y="177"/>
                  </a:lnTo>
                  <a:lnTo>
                    <a:pt x="403" y="212"/>
                  </a:lnTo>
                  <a:lnTo>
                    <a:pt x="366" y="205"/>
                  </a:lnTo>
                  <a:lnTo>
                    <a:pt x="329" y="196"/>
                  </a:lnTo>
                  <a:lnTo>
                    <a:pt x="293" y="186"/>
                  </a:lnTo>
                  <a:lnTo>
                    <a:pt x="258" y="177"/>
                  </a:lnTo>
                  <a:lnTo>
                    <a:pt x="224" y="168"/>
                  </a:lnTo>
                  <a:lnTo>
                    <a:pt x="196" y="159"/>
                  </a:lnTo>
                  <a:lnTo>
                    <a:pt x="174" y="154"/>
                  </a:lnTo>
                  <a:lnTo>
                    <a:pt x="158" y="152"/>
                  </a:lnTo>
                  <a:lnTo>
                    <a:pt x="151" y="152"/>
                  </a:lnTo>
                  <a:lnTo>
                    <a:pt x="135" y="165"/>
                  </a:lnTo>
                  <a:lnTo>
                    <a:pt x="114" y="173"/>
                  </a:lnTo>
                  <a:lnTo>
                    <a:pt x="93" y="177"/>
                  </a:lnTo>
                  <a:lnTo>
                    <a:pt x="72" y="179"/>
                  </a:lnTo>
                  <a:lnTo>
                    <a:pt x="53" y="179"/>
                  </a:lnTo>
                  <a:lnTo>
                    <a:pt x="40" y="177"/>
                  </a:lnTo>
                  <a:lnTo>
                    <a:pt x="32" y="172"/>
                  </a:lnTo>
                  <a:lnTo>
                    <a:pt x="25" y="165"/>
                  </a:lnTo>
                  <a:lnTo>
                    <a:pt x="18" y="152"/>
                  </a:lnTo>
                  <a:lnTo>
                    <a:pt x="9" y="128"/>
                  </a:lnTo>
                  <a:lnTo>
                    <a:pt x="4" y="101"/>
                  </a:lnTo>
                  <a:lnTo>
                    <a:pt x="0" y="87"/>
                  </a:lnTo>
                  <a:lnTo>
                    <a:pt x="0" y="73"/>
                  </a:lnTo>
                  <a:lnTo>
                    <a:pt x="5" y="59"/>
                  </a:lnTo>
                  <a:lnTo>
                    <a:pt x="14" y="52"/>
                  </a:lnTo>
                  <a:lnTo>
                    <a:pt x="23" y="47"/>
                  </a:lnTo>
                  <a:lnTo>
                    <a:pt x="33" y="42"/>
                  </a:lnTo>
                  <a:lnTo>
                    <a:pt x="40" y="35"/>
                  </a:lnTo>
                  <a:lnTo>
                    <a:pt x="47" y="24"/>
                  </a:lnTo>
                  <a:lnTo>
                    <a:pt x="56" y="10"/>
                  </a:lnTo>
                  <a:lnTo>
                    <a:pt x="65" y="1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D5B2"/>
            </a:solidFill>
            <a:ln w="0">
              <a:solidFill>
                <a:srgbClr val="FFD5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204"/>
            <p:cNvSpPr>
              <a:spLocks/>
            </p:cNvSpPr>
            <p:nvPr/>
          </p:nvSpPr>
          <p:spPr bwMode="auto">
            <a:xfrm>
              <a:off x="2341563" y="5402263"/>
              <a:ext cx="169863" cy="176213"/>
            </a:xfrm>
            <a:custGeom>
              <a:avLst/>
              <a:gdLst>
                <a:gd name="T0" fmla="*/ 48 w 107"/>
                <a:gd name="T1" fmla="*/ 0 h 111"/>
                <a:gd name="T2" fmla="*/ 51 w 107"/>
                <a:gd name="T3" fmla="*/ 0 h 111"/>
                <a:gd name="T4" fmla="*/ 62 w 107"/>
                <a:gd name="T5" fmla="*/ 7 h 111"/>
                <a:gd name="T6" fmla="*/ 72 w 107"/>
                <a:gd name="T7" fmla="*/ 21 h 111"/>
                <a:gd name="T8" fmla="*/ 79 w 107"/>
                <a:gd name="T9" fmla="*/ 35 h 111"/>
                <a:gd name="T10" fmla="*/ 86 w 107"/>
                <a:gd name="T11" fmla="*/ 44 h 111"/>
                <a:gd name="T12" fmla="*/ 93 w 107"/>
                <a:gd name="T13" fmla="*/ 51 h 111"/>
                <a:gd name="T14" fmla="*/ 102 w 107"/>
                <a:gd name="T15" fmla="*/ 58 h 111"/>
                <a:gd name="T16" fmla="*/ 107 w 107"/>
                <a:gd name="T17" fmla="*/ 67 h 111"/>
                <a:gd name="T18" fmla="*/ 107 w 107"/>
                <a:gd name="T19" fmla="*/ 81 h 111"/>
                <a:gd name="T20" fmla="*/ 104 w 107"/>
                <a:gd name="T21" fmla="*/ 93 h 111"/>
                <a:gd name="T22" fmla="*/ 95 w 107"/>
                <a:gd name="T23" fmla="*/ 104 h 111"/>
                <a:gd name="T24" fmla="*/ 84 w 107"/>
                <a:gd name="T25" fmla="*/ 109 h 111"/>
                <a:gd name="T26" fmla="*/ 72 w 107"/>
                <a:gd name="T27" fmla="*/ 111 h 111"/>
                <a:gd name="T28" fmla="*/ 58 w 107"/>
                <a:gd name="T29" fmla="*/ 111 h 111"/>
                <a:gd name="T30" fmla="*/ 44 w 107"/>
                <a:gd name="T31" fmla="*/ 106 h 111"/>
                <a:gd name="T32" fmla="*/ 32 w 107"/>
                <a:gd name="T33" fmla="*/ 95 h 111"/>
                <a:gd name="T34" fmla="*/ 25 w 107"/>
                <a:gd name="T35" fmla="*/ 81 h 111"/>
                <a:gd name="T36" fmla="*/ 18 w 107"/>
                <a:gd name="T37" fmla="*/ 65 h 111"/>
                <a:gd name="T38" fmla="*/ 11 w 107"/>
                <a:gd name="T39" fmla="*/ 49 h 111"/>
                <a:gd name="T40" fmla="*/ 6 w 107"/>
                <a:gd name="T41" fmla="*/ 35 h 111"/>
                <a:gd name="T42" fmla="*/ 2 w 107"/>
                <a:gd name="T43" fmla="*/ 25 h 111"/>
                <a:gd name="T44" fmla="*/ 0 w 107"/>
                <a:gd name="T45" fmla="*/ 21 h 111"/>
                <a:gd name="T46" fmla="*/ 9 w 107"/>
                <a:gd name="T47" fmla="*/ 18 h 111"/>
                <a:gd name="T48" fmla="*/ 21 w 107"/>
                <a:gd name="T49" fmla="*/ 13 h 111"/>
                <a:gd name="T50" fmla="*/ 30 w 107"/>
                <a:gd name="T51" fmla="*/ 11 h 111"/>
                <a:gd name="T52" fmla="*/ 34 w 107"/>
                <a:gd name="T53" fmla="*/ 9 h 111"/>
                <a:gd name="T54" fmla="*/ 35 w 107"/>
                <a:gd name="T55" fmla="*/ 7 h 111"/>
                <a:gd name="T56" fmla="*/ 39 w 107"/>
                <a:gd name="T57" fmla="*/ 6 h 111"/>
                <a:gd name="T58" fmla="*/ 41 w 107"/>
                <a:gd name="T59" fmla="*/ 2 h 111"/>
                <a:gd name="T60" fmla="*/ 44 w 107"/>
                <a:gd name="T61" fmla="*/ 0 h 111"/>
                <a:gd name="T62" fmla="*/ 48 w 107"/>
                <a:gd name="T6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7" h="111">
                  <a:moveTo>
                    <a:pt x="48" y="0"/>
                  </a:moveTo>
                  <a:lnTo>
                    <a:pt x="51" y="0"/>
                  </a:lnTo>
                  <a:lnTo>
                    <a:pt x="62" y="7"/>
                  </a:lnTo>
                  <a:lnTo>
                    <a:pt x="72" y="21"/>
                  </a:lnTo>
                  <a:lnTo>
                    <a:pt x="79" y="35"/>
                  </a:lnTo>
                  <a:lnTo>
                    <a:pt x="86" y="44"/>
                  </a:lnTo>
                  <a:lnTo>
                    <a:pt x="93" y="51"/>
                  </a:lnTo>
                  <a:lnTo>
                    <a:pt x="102" y="58"/>
                  </a:lnTo>
                  <a:lnTo>
                    <a:pt x="107" y="67"/>
                  </a:lnTo>
                  <a:lnTo>
                    <a:pt x="107" y="81"/>
                  </a:lnTo>
                  <a:lnTo>
                    <a:pt x="104" y="93"/>
                  </a:lnTo>
                  <a:lnTo>
                    <a:pt x="95" y="104"/>
                  </a:lnTo>
                  <a:lnTo>
                    <a:pt x="84" y="109"/>
                  </a:lnTo>
                  <a:lnTo>
                    <a:pt x="72" y="111"/>
                  </a:lnTo>
                  <a:lnTo>
                    <a:pt x="58" y="111"/>
                  </a:lnTo>
                  <a:lnTo>
                    <a:pt x="44" y="106"/>
                  </a:lnTo>
                  <a:lnTo>
                    <a:pt x="32" y="95"/>
                  </a:lnTo>
                  <a:lnTo>
                    <a:pt x="25" y="81"/>
                  </a:lnTo>
                  <a:lnTo>
                    <a:pt x="18" y="65"/>
                  </a:lnTo>
                  <a:lnTo>
                    <a:pt x="11" y="49"/>
                  </a:lnTo>
                  <a:lnTo>
                    <a:pt x="6" y="35"/>
                  </a:lnTo>
                  <a:lnTo>
                    <a:pt x="2" y="25"/>
                  </a:lnTo>
                  <a:lnTo>
                    <a:pt x="0" y="21"/>
                  </a:lnTo>
                  <a:lnTo>
                    <a:pt x="9" y="18"/>
                  </a:lnTo>
                  <a:lnTo>
                    <a:pt x="21" y="13"/>
                  </a:lnTo>
                  <a:lnTo>
                    <a:pt x="30" y="11"/>
                  </a:lnTo>
                  <a:lnTo>
                    <a:pt x="34" y="9"/>
                  </a:lnTo>
                  <a:lnTo>
                    <a:pt x="35" y="7"/>
                  </a:lnTo>
                  <a:lnTo>
                    <a:pt x="39" y="6"/>
                  </a:lnTo>
                  <a:lnTo>
                    <a:pt x="41" y="2"/>
                  </a:lnTo>
                  <a:lnTo>
                    <a:pt x="44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3BBB9"/>
            </a:solidFill>
            <a:ln w="0">
              <a:solidFill>
                <a:srgbClr val="F3BBB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206"/>
            <p:cNvSpPr>
              <a:spLocks/>
            </p:cNvSpPr>
            <p:nvPr/>
          </p:nvSpPr>
          <p:spPr bwMode="auto">
            <a:xfrm>
              <a:off x="2359026" y="5494338"/>
              <a:ext cx="592138" cy="173038"/>
            </a:xfrm>
            <a:custGeom>
              <a:avLst/>
              <a:gdLst>
                <a:gd name="T0" fmla="*/ 130 w 373"/>
                <a:gd name="T1" fmla="*/ 0 h 109"/>
                <a:gd name="T2" fmla="*/ 130 w 373"/>
                <a:gd name="T3" fmla="*/ 7 h 109"/>
                <a:gd name="T4" fmla="*/ 130 w 373"/>
                <a:gd name="T5" fmla="*/ 18 h 109"/>
                <a:gd name="T6" fmla="*/ 133 w 373"/>
                <a:gd name="T7" fmla="*/ 28 h 109"/>
                <a:gd name="T8" fmla="*/ 140 w 373"/>
                <a:gd name="T9" fmla="*/ 35 h 109"/>
                <a:gd name="T10" fmla="*/ 147 w 373"/>
                <a:gd name="T11" fmla="*/ 39 h 109"/>
                <a:gd name="T12" fmla="*/ 163 w 373"/>
                <a:gd name="T13" fmla="*/ 42 h 109"/>
                <a:gd name="T14" fmla="*/ 186 w 373"/>
                <a:gd name="T15" fmla="*/ 48 h 109"/>
                <a:gd name="T16" fmla="*/ 214 w 373"/>
                <a:gd name="T17" fmla="*/ 55 h 109"/>
                <a:gd name="T18" fmla="*/ 243 w 373"/>
                <a:gd name="T19" fmla="*/ 60 h 109"/>
                <a:gd name="T20" fmla="*/ 277 w 373"/>
                <a:gd name="T21" fmla="*/ 67 h 109"/>
                <a:gd name="T22" fmla="*/ 310 w 373"/>
                <a:gd name="T23" fmla="*/ 74 h 109"/>
                <a:gd name="T24" fmla="*/ 342 w 373"/>
                <a:gd name="T25" fmla="*/ 79 h 109"/>
                <a:gd name="T26" fmla="*/ 371 w 373"/>
                <a:gd name="T27" fmla="*/ 84 h 109"/>
                <a:gd name="T28" fmla="*/ 373 w 373"/>
                <a:gd name="T29" fmla="*/ 109 h 109"/>
                <a:gd name="T30" fmla="*/ 336 w 373"/>
                <a:gd name="T31" fmla="*/ 102 h 109"/>
                <a:gd name="T32" fmla="*/ 299 w 373"/>
                <a:gd name="T33" fmla="*/ 93 h 109"/>
                <a:gd name="T34" fmla="*/ 263 w 373"/>
                <a:gd name="T35" fmla="*/ 83 h 109"/>
                <a:gd name="T36" fmla="*/ 228 w 373"/>
                <a:gd name="T37" fmla="*/ 74 h 109"/>
                <a:gd name="T38" fmla="*/ 194 w 373"/>
                <a:gd name="T39" fmla="*/ 65 h 109"/>
                <a:gd name="T40" fmla="*/ 166 w 373"/>
                <a:gd name="T41" fmla="*/ 56 h 109"/>
                <a:gd name="T42" fmla="*/ 144 w 373"/>
                <a:gd name="T43" fmla="*/ 51 h 109"/>
                <a:gd name="T44" fmla="*/ 128 w 373"/>
                <a:gd name="T45" fmla="*/ 49 h 109"/>
                <a:gd name="T46" fmla="*/ 121 w 373"/>
                <a:gd name="T47" fmla="*/ 49 h 109"/>
                <a:gd name="T48" fmla="*/ 105 w 373"/>
                <a:gd name="T49" fmla="*/ 62 h 109"/>
                <a:gd name="T50" fmla="*/ 84 w 373"/>
                <a:gd name="T51" fmla="*/ 70 h 109"/>
                <a:gd name="T52" fmla="*/ 63 w 373"/>
                <a:gd name="T53" fmla="*/ 74 h 109"/>
                <a:gd name="T54" fmla="*/ 42 w 373"/>
                <a:gd name="T55" fmla="*/ 76 h 109"/>
                <a:gd name="T56" fmla="*/ 23 w 373"/>
                <a:gd name="T57" fmla="*/ 76 h 109"/>
                <a:gd name="T58" fmla="*/ 12 w 373"/>
                <a:gd name="T59" fmla="*/ 74 h 109"/>
                <a:gd name="T60" fmla="*/ 5 w 373"/>
                <a:gd name="T61" fmla="*/ 72 h 109"/>
                <a:gd name="T62" fmla="*/ 0 w 373"/>
                <a:gd name="T63" fmla="*/ 69 h 109"/>
                <a:gd name="T64" fmla="*/ 5 w 373"/>
                <a:gd name="T65" fmla="*/ 69 h 109"/>
                <a:gd name="T66" fmla="*/ 19 w 373"/>
                <a:gd name="T67" fmla="*/ 67 h 109"/>
                <a:gd name="T68" fmla="*/ 38 w 373"/>
                <a:gd name="T69" fmla="*/ 65 h 109"/>
                <a:gd name="T70" fmla="*/ 59 w 373"/>
                <a:gd name="T71" fmla="*/ 63 h 109"/>
                <a:gd name="T72" fmla="*/ 77 w 373"/>
                <a:gd name="T73" fmla="*/ 60 h 109"/>
                <a:gd name="T74" fmla="*/ 89 w 373"/>
                <a:gd name="T75" fmla="*/ 58 h 109"/>
                <a:gd name="T76" fmla="*/ 105 w 373"/>
                <a:gd name="T77" fmla="*/ 51 h 109"/>
                <a:gd name="T78" fmla="*/ 114 w 373"/>
                <a:gd name="T79" fmla="*/ 42 h 109"/>
                <a:gd name="T80" fmla="*/ 121 w 373"/>
                <a:gd name="T81" fmla="*/ 32 h 109"/>
                <a:gd name="T82" fmla="*/ 124 w 373"/>
                <a:gd name="T83" fmla="*/ 19 h 109"/>
                <a:gd name="T84" fmla="*/ 128 w 373"/>
                <a:gd name="T85" fmla="*/ 7 h 109"/>
                <a:gd name="T86" fmla="*/ 130 w 373"/>
                <a:gd name="T87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3" h="109">
                  <a:moveTo>
                    <a:pt x="130" y="0"/>
                  </a:moveTo>
                  <a:lnTo>
                    <a:pt x="130" y="7"/>
                  </a:lnTo>
                  <a:lnTo>
                    <a:pt x="130" y="18"/>
                  </a:lnTo>
                  <a:lnTo>
                    <a:pt x="133" y="28"/>
                  </a:lnTo>
                  <a:lnTo>
                    <a:pt x="140" y="35"/>
                  </a:lnTo>
                  <a:lnTo>
                    <a:pt x="147" y="39"/>
                  </a:lnTo>
                  <a:lnTo>
                    <a:pt x="163" y="42"/>
                  </a:lnTo>
                  <a:lnTo>
                    <a:pt x="186" y="48"/>
                  </a:lnTo>
                  <a:lnTo>
                    <a:pt x="214" y="55"/>
                  </a:lnTo>
                  <a:lnTo>
                    <a:pt x="243" y="60"/>
                  </a:lnTo>
                  <a:lnTo>
                    <a:pt x="277" y="67"/>
                  </a:lnTo>
                  <a:lnTo>
                    <a:pt x="310" y="74"/>
                  </a:lnTo>
                  <a:lnTo>
                    <a:pt x="342" y="79"/>
                  </a:lnTo>
                  <a:lnTo>
                    <a:pt x="371" y="84"/>
                  </a:lnTo>
                  <a:lnTo>
                    <a:pt x="373" y="109"/>
                  </a:lnTo>
                  <a:lnTo>
                    <a:pt x="336" y="102"/>
                  </a:lnTo>
                  <a:lnTo>
                    <a:pt x="299" y="93"/>
                  </a:lnTo>
                  <a:lnTo>
                    <a:pt x="263" y="83"/>
                  </a:lnTo>
                  <a:lnTo>
                    <a:pt x="228" y="74"/>
                  </a:lnTo>
                  <a:lnTo>
                    <a:pt x="194" y="65"/>
                  </a:lnTo>
                  <a:lnTo>
                    <a:pt x="166" y="56"/>
                  </a:lnTo>
                  <a:lnTo>
                    <a:pt x="144" y="51"/>
                  </a:lnTo>
                  <a:lnTo>
                    <a:pt x="128" y="49"/>
                  </a:lnTo>
                  <a:lnTo>
                    <a:pt x="121" y="49"/>
                  </a:lnTo>
                  <a:lnTo>
                    <a:pt x="105" y="62"/>
                  </a:lnTo>
                  <a:lnTo>
                    <a:pt x="84" y="70"/>
                  </a:lnTo>
                  <a:lnTo>
                    <a:pt x="63" y="74"/>
                  </a:lnTo>
                  <a:lnTo>
                    <a:pt x="42" y="76"/>
                  </a:lnTo>
                  <a:lnTo>
                    <a:pt x="23" y="76"/>
                  </a:lnTo>
                  <a:lnTo>
                    <a:pt x="12" y="74"/>
                  </a:lnTo>
                  <a:lnTo>
                    <a:pt x="5" y="72"/>
                  </a:lnTo>
                  <a:lnTo>
                    <a:pt x="0" y="69"/>
                  </a:lnTo>
                  <a:lnTo>
                    <a:pt x="5" y="69"/>
                  </a:lnTo>
                  <a:lnTo>
                    <a:pt x="19" y="67"/>
                  </a:lnTo>
                  <a:lnTo>
                    <a:pt x="38" y="65"/>
                  </a:lnTo>
                  <a:lnTo>
                    <a:pt x="59" y="63"/>
                  </a:lnTo>
                  <a:lnTo>
                    <a:pt x="77" y="60"/>
                  </a:lnTo>
                  <a:lnTo>
                    <a:pt x="89" y="58"/>
                  </a:lnTo>
                  <a:lnTo>
                    <a:pt x="105" y="51"/>
                  </a:lnTo>
                  <a:lnTo>
                    <a:pt x="114" y="42"/>
                  </a:lnTo>
                  <a:lnTo>
                    <a:pt x="121" y="32"/>
                  </a:lnTo>
                  <a:lnTo>
                    <a:pt x="124" y="19"/>
                  </a:lnTo>
                  <a:lnTo>
                    <a:pt x="128" y="7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F4BCBF"/>
            </a:solidFill>
            <a:ln w="0">
              <a:solidFill>
                <a:srgbClr val="F4BC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207"/>
            <p:cNvSpPr>
              <a:spLocks/>
            </p:cNvSpPr>
            <p:nvPr/>
          </p:nvSpPr>
          <p:spPr bwMode="auto">
            <a:xfrm>
              <a:off x="2074863" y="4946650"/>
              <a:ext cx="514350" cy="909638"/>
            </a:xfrm>
            <a:custGeom>
              <a:avLst/>
              <a:gdLst>
                <a:gd name="T0" fmla="*/ 67 w 324"/>
                <a:gd name="T1" fmla="*/ 0 h 573"/>
                <a:gd name="T2" fmla="*/ 79 w 324"/>
                <a:gd name="T3" fmla="*/ 0 h 573"/>
                <a:gd name="T4" fmla="*/ 86 w 324"/>
                <a:gd name="T5" fmla="*/ 7 h 573"/>
                <a:gd name="T6" fmla="*/ 323 w 324"/>
                <a:gd name="T7" fmla="*/ 520 h 573"/>
                <a:gd name="T8" fmla="*/ 324 w 324"/>
                <a:gd name="T9" fmla="*/ 533 h 573"/>
                <a:gd name="T10" fmla="*/ 316 w 324"/>
                <a:gd name="T11" fmla="*/ 543 h 573"/>
                <a:gd name="T12" fmla="*/ 303 w 324"/>
                <a:gd name="T13" fmla="*/ 554 h 573"/>
                <a:gd name="T14" fmla="*/ 287 w 324"/>
                <a:gd name="T15" fmla="*/ 563 h 573"/>
                <a:gd name="T16" fmla="*/ 272 w 324"/>
                <a:gd name="T17" fmla="*/ 570 h 573"/>
                <a:gd name="T18" fmla="*/ 258 w 324"/>
                <a:gd name="T19" fmla="*/ 573 h 573"/>
                <a:gd name="T20" fmla="*/ 245 w 324"/>
                <a:gd name="T21" fmla="*/ 571 h 573"/>
                <a:gd name="T22" fmla="*/ 238 w 324"/>
                <a:gd name="T23" fmla="*/ 564 h 573"/>
                <a:gd name="T24" fmla="*/ 0 w 324"/>
                <a:gd name="T25" fmla="*/ 45 h 573"/>
                <a:gd name="T26" fmla="*/ 0 w 324"/>
                <a:gd name="T27" fmla="*/ 37 h 573"/>
                <a:gd name="T28" fmla="*/ 7 w 324"/>
                <a:gd name="T29" fmla="*/ 26 h 573"/>
                <a:gd name="T30" fmla="*/ 19 w 324"/>
                <a:gd name="T31" fmla="*/ 17 h 573"/>
                <a:gd name="T32" fmla="*/ 35 w 324"/>
                <a:gd name="T33" fmla="*/ 9 h 573"/>
                <a:gd name="T34" fmla="*/ 51 w 324"/>
                <a:gd name="T35" fmla="*/ 2 h 573"/>
                <a:gd name="T36" fmla="*/ 67 w 324"/>
                <a:gd name="T37" fmla="*/ 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4" h="573">
                  <a:moveTo>
                    <a:pt x="67" y="0"/>
                  </a:moveTo>
                  <a:lnTo>
                    <a:pt x="79" y="0"/>
                  </a:lnTo>
                  <a:lnTo>
                    <a:pt x="86" y="7"/>
                  </a:lnTo>
                  <a:lnTo>
                    <a:pt x="323" y="520"/>
                  </a:lnTo>
                  <a:lnTo>
                    <a:pt x="324" y="533"/>
                  </a:lnTo>
                  <a:lnTo>
                    <a:pt x="316" y="543"/>
                  </a:lnTo>
                  <a:lnTo>
                    <a:pt x="303" y="554"/>
                  </a:lnTo>
                  <a:lnTo>
                    <a:pt x="287" y="563"/>
                  </a:lnTo>
                  <a:lnTo>
                    <a:pt x="272" y="570"/>
                  </a:lnTo>
                  <a:lnTo>
                    <a:pt x="258" y="573"/>
                  </a:lnTo>
                  <a:lnTo>
                    <a:pt x="245" y="571"/>
                  </a:lnTo>
                  <a:lnTo>
                    <a:pt x="238" y="564"/>
                  </a:lnTo>
                  <a:lnTo>
                    <a:pt x="0" y="45"/>
                  </a:lnTo>
                  <a:lnTo>
                    <a:pt x="0" y="37"/>
                  </a:lnTo>
                  <a:lnTo>
                    <a:pt x="7" y="26"/>
                  </a:lnTo>
                  <a:lnTo>
                    <a:pt x="19" y="17"/>
                  </a:lnTo>
                  <a:lnTo>
                    <a:pt x="35" y="9"/>
                  </a:lnTo>
                  <a:lnTo>
                    <a:pt x="51" y="2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A033"/>
            </a:solidFill>
            <a:ln w="0">
              <a:solidFill>
                <a:srgbClr val="FFA03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08"/>
            <p:cNvSpPr>
              <a:spLocks/>
            </p:cNvSpPr>
            <p:nvPr/>
          </p:nvSpPr>
          <p:spPr bwMode="auto">
            <a:xfrm>
              <a:off x="2228851" y="5364163"/>
              <a:ext cx="152400" cy="80963"/>
            </a:xfrm>
            <a:custGeom>
              <a:avLst/>
              <a:gdLst>
                <a:gd name="T0" fmla="*/ 66 w 96"/>
                <a:gd name="T1" fmla="*/ 0 h 51"/>
                <a:gd name="T2" fmla="*/ 77 w 96"/>
                <a:gd name="T3" fmla="*/ 0 h 51"/>
                <a:gd name="T4" fmla="*/ 85 w 96"/>
                <a:gd name="T5" fmla="*/ 3 h 51"/>
                <a:gd name="T6" fmla="*/ 89 w 96"/>
                <a:gd name="T7" fmla="*/ 9 h 51"/>
                <a:gd name="T8" fmla="*/ 92 w 96"/>
                <a:gd name="T9" fmla="*/ 12 h 51"/>
                <a:gd name="T10" fmla="*/ 96 w 96"/>
                <a:gd name="T11" fmla="*/ 16 h 51"/>
                <a:gd name="T12" fmla="*/ 96 w 96"/>
                <a:gd name="T13" fmla="*/ 21 h 51"/>
                <a:gd name="T14" fmla="*/ 96 w 96"/>
                <a:gd name="T15" fmla="*/ 26 h 51"/>
                <a:gd name="T16" fmla="*/ 92 w 96"/>
                <a:gd name="T17" fmla="*/ 31 h 51"/>
                <a:gd name="T18" fmla="*/ 82 w 96"/>
                <a:gd name="T19" fmla="*/ 38 h 51"/>
                <a:gd name="T20" fmla="*/ 64 w 96"/>
                <a:gd name="T21" fmla="*/ 42 h 51"/>
                <a:gd name="T22" fmla="*/ 45 w 96"/>
                <a:gd name="T23" fmla="*/ 47 h 51"/>
                <a:gd name="T24" fmla="*/ 31 w 96"/>
                <a:gd name="T25" fmla="*/ 49 h 51"/>
                <a:gd name="T26" fmla="*/ 21 w 96"/>
                <a:gd name="T27" fmla="*/ 51 h 51"/>
                <a:gd name="T28" fmla="*/ 12 w 96"/>
                <a:gd name="T29" fmla="*/ 47 h 51"/>
                <a:gd name="T30" fmla="*/ 1 w 96"/>
                <a:gd name="T31" fmla="*/ 38 h 51"/>
                <a:gd name="T32" fmla="*/ 0 w 96"/>
                <a:gd name="T33" fmla="*/ 30 h 51"/>
                <a:gd name="T34" fmla="*/ 5 w 96"/>
                <a:gd name="T35" fmla="*/ 19 h 51"/>
                <a:gd name="T36" fmla="*/ 17 w 96"/>
                <a:gd name="T37" fmla="*/ 12 h 51"/>
                <a:gd name="T38" fmla="*/ 35 w 96"/>
                <a:gd name="T39" fmla="*/ 5 h 51"/>
                <a:gd name="T40" fmla="*/ 54 w 96"/>
                <a:gd name="T41" fmla="*/ 2 h 51"/>
                <a:gd name="T42" fmla="*/ 66 w 96"/>
                <a:gd name="T4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" h="51">
                  <a:moveTo>
                    <a:pt x="66" y="0"/>
                  </a:moveTo>
                  <a:lnTo>
                    <a:pt x="77" y="0"/>
                  </a:lnTo>
                  <a:lnTo>
                    <a:pt x="85" y="3"/>
                  </a:lnTo>
                  <a:lnTo>
                    <a:pt x="89" y="9"/>
                  </a:lnTo>
                  <a:lnTo>
                    <a:pt x="92" y="12"/>
                  </a:lnTo>
                  <a:lnTo>
                    <a:pt x="96" y="16"/>
                  </a:lnTo>
                  <a:lnTo>
                    <a:pt x="96" y="21"/>
                  </a:lnTo>
                  <a:lnTo>
                    <a:pt x="96" y="26"/>
                  </a:lnTo>
                  <a:lnTo>
                    <a:pt x="92" y="31"/>
                  </a:lnTo>
                  <a:lnTo>
                    <a:pt x="82" y="38"/>
                  </a:lnTo>
                  <a:lnTo>
                    <a:pt x="64" y="42"/>
                  </a:lnTo>
                  <a:lnTo>
                    <a:pt x="45" y="47"/>
                  </a:lnTo>
                  <a:lnTo>
                    <a:pt x="31" y="49"/>
                  </a:lnTo>
                  <a:lnTo>
                    <a:pt x="21" y="51"/>
                  </a:lnTo>
                  <a:lnTo>
                    <a:pt x="12" y="47"/>
                  </a:lnTo>
                  <a:lnTo>
                    <a:pt x="1" y="38"/>
                  </a:lnTo>
                  <a:lnTo>
                    <a:pt x="0" y="30"/>
                  </a:lnTo>
                  <a:lnTo>
                    <a:pt x="5" y="19"/>
                  </a:lnTo>
                  <a:lnTo>
                    <a:pt x="17" y="12"/>
                  </a:lnTo>
                  <a:lnTo>
                    <a:pt x="35" y="5"/>
                  </a:lnTo>
                  <a:lnTo>
                    <a:pt x="54" y="2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D5B2"/>
            </a:solidFill>
            <a:ln w="0">
              <a:solidFill>
                <a:srgbClr val="FFD5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09"/>
            <p:cNvSpPr>
              <a:spLocks/>
            </p:cNvSpPr>
            <p:nvPr/>
          </p:nvSpPr>
          <p:spPr bwMode="auto">
            <a:xfrm>
              <a:off x="2251076" y="5364163"/>
              <a:ext cx="130175" cy="80963"/>
            </a:xfrm>
            <a:custGeom>
              <a:avLst/>
              <a:gdLst>
                <a:gd name="T0" fmla="*/ 56 w 82"/>
                <a:gd name="T1" fmla="*/ 0 h 51"/>
                <a:gd name="T2" fmla="*/ 61 w 82"/>
                <a:gd name="T3" fmla="*/ 0 h 51"/>
                <a:gd name="T4" fmla="*/ 66 w 82"/>
                <a:gd name="T5" fmla="*/ 2 h 51"/>
                <a:gd name="T6" fmla="*/ 71 w 82"/>
                <a:gd name="T7" fmla="*/ 3 h 51"/>
                <a:gd name="T8" fmla="*/ 75 w 82"/>
                <a:gd name="T9" fmla="*/ 9 h 51"/>
                <a:gd name="T10" fmla="*/ 78 w 82"/>
                <a:gd name="T11" fmla="*/ 12 h 51"/>
                <a:gd name="T12" fmla="*/ 82 w 82"/>
                <a:gd name="T13" fmla="*/ 16 h 51"/>
                <a:gd name="T14" fmla="*/ 82 w 82"/>
                <a:gd name="T15" fmla="*/ 21 h 51"/>
                <a:gd name="T16" fmla="*/ 82 w 82"/>
                <a:gd name="T17" fmla="*/ 26 h 51"/>
                <a:gd name="T18" fmla="*/ 78 w 82"/>
                <a:gd name="T19" fmla="*/ 31 h 51"/>
                <a:gd name="T20" fmla="*/ 70 w 82"/>
                <a:gd name="T21" fmla="*/ 37 h 51"/>
                <a:gd name="T22" fmla="*/ 54 w 82"/>
                <a:gd name="T23" fmla="*/ 42 h 51"/>
                <a:gd name="T24" fmla="*/ 36 w 82"/>
                <a:gd name="T25" fmla="*/ 45 h 51"/>
                <a:gd name="T26" fmla="*/ 31 w 82"/>
                <a:gd name="T27" fmla="*/ 47 h 51"/>
                <a:gd name="T28" fmla="*/ 29 w 82"/>
                <a:gd name="T29" fmla="*/ 47 h 51"/>
                <a:gd name="T30" fmla="*/ 28 w 82"/>
                <a:gd name="T31" fmla="*/ 47 h 51"/>
                <a:gd name="T32" fmla="*/ 26 w 82"/>
                <a:gd name="T33" fmla="*/ 47 h 51"/>
                <a:gd name="T34" fmla="*/ 15 w 82"/>
                <a:gd name="T35" fmla="*/ 51 h 51"/>
                <a:gd name="T36" fmla="*/ 8 w 82"/>
                <a:gd name="T37" fmla="*/ 51 h 51"/>
                <a:gd name="T38" fmla="*/ 0 w 82"/>
                <a:gd name="T39" fmla="*/ 49 h 51"/>
                <a:gd name="T40" fmla="*/ 7 w 82"/>
                <a:gd name="T41" fmla="*/ 49 h 51"/>
                <a:gd name="T42" fmla="*/ 12 w 82"/>
                <a:gd name="T43" fmla="*/ 47 h 51"/>
                <a:gd name="T44" fmla="*/ 22 w 82"/>
                <a:gd name="T45" fmla="*/ 45 h 51"/>
                <a:gd name="T46" fmla="*/ 28 w 82"/>
                <a:gd name="T47" fmla="*/ 44 h 51"/>
                <a:gd name="T48" fmla="*/ 35 w 82"/>
                <a:gd name="T49" fmla="*/ 44 h 51"/>
                <a:gd name="T50" fmla="*/ 50 w 82"/>
                <a:gd name="T51" fmla="*/ 40 h 51"/>
                <a:gd name="T52" fmla="*/ 63 w 82"/>
                <a:gd name="T53" fmla="*/ 35 h 51"/>
                <a:gd name="T54" fmla="*/ 70 w 82"/>
                <a:gd name="T55" fmla="*/ 30 h 51"/>
                <a:gd name="T56" fmla="*/ 73 w 82"/>
                <a:gd name="T57" fmla="*/ 24 h 51"/>
                <a:gd name="T58" fmla="*/ 75 w 82"/>
                <a:gd name="T59" fmla="*/ 19 h 51"/>
                <a:gd name="T60" fmla="*/ 73 w 82"/>
                <a:gd name="T61" fmla="*/ 16 h 51"/>
                <a:gd name="T62" fmla="*/ 71 w 82"/>
                <a:gd name="T63" fmla="*/ 10 h 51"/>
                <a:gd name="T64" fmla="*/ 68 w 82"/>
                <a:gd name="T65" fmla="*/ 7 h 51"/>
                <a:gd name="T66" fmla="*/ 63 w 82"/>
                <a:gd name="T67" fmla="*/ 3 h 51"/>
                <a:gd name="T68" fmla="*/ 56 w 82"/>
                <a:gd name="T6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2" h="51">
                  <a:moveTo>
                    <a:pt x="56" y="0"/>
                  </a:moveTo>
                  <a:lnTo>
                    <a:pt x="61" y="0"/>
                  </a:lnTo>
                  <a:lnTo>
                    <a:pt x="66" y="2"/>
                  </a:lnTo>
                  <a:lnTo>
                    <a:pt x="71" y="3"/>
                  </a:lnTo>
                  <a:lnTo>
                    <a:pt x="75" y="9"/>
                  </a:lnTo>
                  <a:lnTo>
                    <a:pt x="78" y="12"/>
                  </a:lnTo>
                  <a:lnTo>
                    <a:pt x="82" y="16"/>
                  </a:lnTo>
                  <a:lnTo>
                    <a:pt x="82" y="21"/>
                  </a:lnTo>
                  <a:lnTo>
                    <a:pt x="82" y="26"/>
                  </a:lnTo>
                  <a:lnTo>
                    <a:pt x="78" y="31"/>
                  </a:lnTo>
                  <a:lnTo>
                    <a:pt x="70" y="37"/>
                  </a:lnTo>
                  <a:lnTo>
                    <a:pt x="54" y="42"/>
                  </a:lnTo>
                  <a:lnTo>
                    <a:pt x="36" y="45"/>
                  </a:lnTo>
                  <a:lnTo>
                    <a:pt x="31" y="47"/>
                  </a:lnTo>
                  <a:lnTo>
                    <a:pt x="29" y="47"/>
                  </a:lnTo>
                  <a:lnTo>
                    <a:pt x="28" y="47"/>
                  </a:lnTo>
                  <a:lnTo>
                    <a:pt x="26" y="47"/>
                  </a:lnTo>
                  <a:lnTo>
                    <a:pt x="15" y="51"/>
                  </a:lnTo>
                  <a:lnTo>
                    <a:pt x="8" y="51"/>
                  </a:lnTo>
                  <a:lnTo>
                    <a:pt x="0" y="49"/>
                  </a:lnTo>
                  <a:lnTo>
                    <a:pt x="7" y="49"/>
                  </a:lnTo>
                  <a:lnTo>
                    <a:pt x="12" y="47"/>
                  </a:lnTo>
                  <a:lnTo>
                    <a:pt x="22" y="45"/>
                  </a:lnTo>
                  <a:lnTo>
                    <a:pt x="28" y="44"/>
                  </a:lnTo>
                  <a:lnTo>
                    <a:pt x="35" y="44"/>
                  </a:lnTo>
                  <a:lnTo>
                    <a:pt x="50" y="40"/>
                  </a:lnTo>
                  <a:lnTo>
                    <a:pt x="63" y="35"/>
                  </a:lnTo>
                  <a:lnTo>
                    <a:pt x="70" y="30"/>
                  </a:lnTo>
                  <a:lnTo>
                    <a:pt x="73" y="24"/>
                  </a:lnTo>
                  <a:lnTo>
                    <a:pt x="75" y="19"/>
                  </a:lnTo>
                  <a:lnTo>
                    <a:pt x="73" y="16"/>
                  </a:lnTo>
                  <a:lnTo>
                    <a:pt x="71" y="10"/>
                  </a:lnTo>
                  <a:lnTo>
                    <a:pt x="68" y="7"/>
                  </a:lnTo>
                  <a:lnTo>
                    <a:pt x="63" y="3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E8A49F"/>
            </a:solidFill>
            <a:ln w="0">
              <a:solidFill>
                <a:srgbClr val="E8A4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10"/>
            <p:cNvSpPr>
              <a:spLocks/>
            </p:cNvSpPr>
            <p:nvPr/>
          </p:nvSpPr>
          <p:spPr bwMode="auto">
            <a:xfrm>
              <a:off x="2236788" y="5419725"/>
              <a:ext cx="163513" cy="82550"/>
            </a:xfrm>
            <a:custGeom>
              <a:avLst/>
              <a:gdLst>
                <a:gd name="T0" fmla="*/ 72 w 103"/>
                <a:gd name="T1" fmla="*/ 0 h 52"/>
                <a:gd name="T2" fmla="*/ 82 w 103"/>
                <a:gd name="T3" fmla="*/ 0 h 52"/>
                <a:gd name="T4" fmla="*/ 91 w 103"/>
                <a:gd name="T5" fmla="*/ 3 h 52"/>
                <a:gd name="T6" fmla="*/ 100 w 103"/>
                <a:gd name="T7" fmla="*/ 12 h 52"/>
                <a:gd name="T8" fmla="*/ 103 w 103"/>
                <a:gd name="T9" fmla="*/ 21 h 52"/>
                <a:gd name="T10" fmla="*/ 98 w 103"/>
                <a:gd name="T11" fmla="*/ 33 h 52"/>
                <a:gd name="T12" fmla="*/ 87 w 103"/>
                <a:gd name="T13" fmla="*/ 40 h 52"/>
                <a:gd name="T14" fmla="*/ 70 w 103"/>
                <a:gd name="T15" fmla="*/ 45 h 52"/>
                <a:gd name="T16" fmla="*/ 49 w 103"/>
                <a:gd name="T17" fmla="*/ 49 h 52"/>
                <a:gd name="T18" fmla="*/ 35 w 103"/>
                <a:gd name="T19" fmla="*/ 52 h 52"/>
                <a:gd name="T20" fmla="*/ 23 w 103"/>
                <a:gd name="T21" fmla="*/ 52 h 52"/>
                <a:gd name="T22" fmla="*/ 12 w 103"/>
                <a:gd name="T23" fmla="*/ 51 h 52"/>
                <a:gd name="T24" fmla="*/ 3 w 103"/>
                <a:gd name="T25" fmla="*/ 40 h 52"/>
                <a:gd name="T26" fmla="*/ 0 w 103"/>
                <a:gd name="T27" fmla="*/ 30 h 52"/>
                <a:gd name="T28" fmla="*/ 5 w 103"/>
                <a:gd name="T29" fmla="*/ 21 h 52"/>
                <a:gd name="T30" fmla="*/ 19 w 103"/>
                <a:gd name="T31" fmla="*/ 12 h 52"/>
                <a:gd name="T32" fmla="*/ 38 w 103"/>
                <a:gd name="T33" fmla="*/ 5 h 52"/>
                <a:gd name="T34" fmla="*/ 58 w 103"/>
                <a:gd name="T35" fmla="*/ 2 h 52"/>
                <a:gd name="T36" fmla="*/ 72 w 103"/>
                <a:gd name="T3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3" h="52">
                  <a:moveTo>
                    <a:pt x="72" y="0"/>
                  </a:moveTo>
                  <a:lnTo>
                    <a:pt x="82" y="0"/>
                  </a:lnTo>
                  <a:lnTo>
                    <a:pt x="91" y="3"/>
                  </a:lnTo>
                  <a:lnTo>
                    <a:pt x="100" y="12"/>
                  </a:lnTo>
                  <a:lnTo>
                    <a:pt x="103" y="21"/>
                  </a:lnTo>
                  <a:lnTo>
                    <a:pt x="98" y="33"/>
                  </a:lnTo>
                  <a:lnTo>
                    <a:pt x="87" y="40"/>
                  </a:lnTo>
                  <a:lnTo>
                    <a:pt x="70" y="45"/>
                  </a:lnTo>
                  <a:lnTo>
                    <a:pt x="49" y="49"/>
                  </a:lnTo>
                  <a:lnTo>
                    <a:pt x="35" y="52"/>
                  </a:lnTo>
                  <a:lnTo>
                    <a:pt x="23" y="52"/>
                  </a:lnTo>
                  <a:lnTo>
                    <a:pt x="12" y="51"/>
                  </a:lnTo>
                  <a:lnTo>
                    <a:pt x="3" y="40"/>
                  </a:lnTo>
                  <a:lnTo>
                    <a:pt x="0" y="30"/>
                  </a:lnTo>
                  <a:lnTo>
                    <a:pt x="5" y="21"/>
                  </a:lnTo>
                  <a:lnTo>
                    <a:pt x="19" y="12"/>
                  </a:lnTo>
                  <a:lnTo>
                    <a:pt x="38" y="5"/>
                  </a:lnTo>
                  <a:lnTo>
                    <a:pt x="58" y="2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D5B2"/>
            </a:solidFill>
            <a:ln w="0">
              <a:solidFill>
                <a:srgbClr val="FFD5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11"/>
            <p:cNvSpPr>
              <a:spLocks/>
            </p:cNvSpPr>
            <p:nvPr/>
          </p:nvSpPr>
          <p:spPr bwMode="auto">
            <a:xfrm>
              <a:off x="2262188" y="5419725"/>
              <a:ext cx="138113" cy="82550"/>
            </a:xfrm>
            <a:custGeom>
              <a:avLst/>
              <a:gdLst>
                <a:gd name="T0" fmla="*/ 59 w 87"/>
                <a:gd name="T1" fmla="*/ 0 h 52"/>
                <a:gd name="T2" fmla="*/ 64 w 87"/>
                <a:gd name="T3" fmla="*/ 0 h 52"/>
                <a:gd name="T4" fmla="*/ 70 w 87"/>
                <a:gd name="T5" fmla="*/ 2 h 52"/>
                <a:gd name="T6" fmla="*/ 75 w 87"/>
                <a:gd name="T7" fmla="*/ 3 h 52"/>
                <a:gd name="T8" fmla="*/ 84 w 87"/>
                <a:gd name="T9" fmla="*/ 12 h 52"/>
                <a:gd name="T10" fmla="*/ 87 w 87"/>
                <a:gd name="T11" fmla="*/ 21 h 52"/>
                <a:gd name="T12" fmla="*/ 82 w 87"/>
                <a:gd name="T13" fmla="*/ 33 h 52"/>
                <a:gd name="T14" fmla="*/ 73 w 87"/>
                <a:gd name="T15" fmla="*/ 38 h 52"/>
                <a:gd name="T16" fmla="*/ 57 w 87"/>
                <a:gd name="T17" fmla="*/ 44 h 52"/>
                <a:gd name="T18" fmla="*/ 38 w 87"/>
                <a:gd name="T19" fmla="*/ 47 h 52"/>
                <a:gd name="T20" fmla="*/ 33 w 87"/>
                <a:gd name="T21" fmla="*/ 49 h 52"/>
                <a:gd name="T22" fmla="*/ 31 w 87"/>
                <a:gd name="T23" fmla="*/ 49 h 52"/>
                <a:gd name="T24" fmla="*/ 29 w 87"/>
                <a:gd name="T25" fmla="*/ 49 h 52"/>
                <a:gd name="T26" fmla="*/ 28 w 87"/>
                <a:gd name="T27" fmla="*/ 51 h 52"/>
                <a:gd name="T28" fmla="*/ 15 w 87"/>
                <a:gd name="T29" fmla="*/ 52 h 52"/>
                <a:gd name="T30" fmla="*/ 10 w 87"/>
                <a:gd name="T31" fmla="*/ 52 h 52"/>
                <a:gd name="T32" fmla="*/ 5 w 87"/>
                <a:gd name="T33" fmla="*/ 52 h 52"/>
                <a:gd name="T34" fmla="*/ 0 w 87"/>
                <a:gd name="T35" fmla="*/ 52 h 52"/>
                <a:gd name="T36" fmla="*/ 7 w 87"/>
                <a:gd name="T37" fmla="*/ 51 h 52"/>
                <a:gd name="T38" fmla="*/ 12 w 87"/>
                <a:gd name="T39" fmla="*/ 51 h 52"/>
                <a:gd name="T40" fmla="*/ 24 w 87"/>
                <a:gd name="T41" fmla="*/ 47 h 52"/>
                <a:gd name="T42" fmla="*/ 29 w 87"/>
                <a:gd name="T43" fmla="*/ 47 h 52"/>
                <a:gd name="T44" fmla="*/ 36 w 87"/>
                <a:gd name="T45" fmla="*/ 45 h 52"/>
                <a:gd name="T46" fmla="*/ 52 w 87"/>
                <a:gd name="T47" fmla="*/ 42 h 52"/>
                <a:gd name="T48" fmla="*/ 66 w 87"/>
                <a:gd name="T49" fmla="*/ 37 h 52"/>
                <a:gd name="T50" fmla="*/ 73 w 87"/>
                <a:gd name="T51" fmla="*/ 31 h 52"/>
                <a:gd name="T52" fmla="*/ 78 w 87"/>
                <a:gd name="T53" fmla="*/ 21 h 52"/>
                <a:gd name="T54" fmla="*/ 75 w 87"/>
                <a:gd name="T55" fmla="*/ 10 h 52"/>
                <a:gd name="T56" fmla="*/ 66 w 87"/>
                <a:gd name="T57" fmla="*/ 3 h 52"/>
                <a:gd name="T58" fmla="*/ 59 w 87"/>
                <a:gd name="T5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7" h="52">
                  <a:moveTo>
                    <a:pt x="59" y="0"/>
                  </a:moveTo>
                  <a:lnTo>
                    <a:pt x="64" y="0"/>
                  </a:lnTo>
                  <a:lnTo>
                    <a:pt x="70" y="2"/>
                  </a:lnTo>
                  <a:lnTo>
                    <a:pt x="75" y="3"/>
                  </a:lnTo>
                  <a:lnTo>
                    <a:pt x="84" y="12"/>
                  </a:lnTo>
                  <a:lnTo>
                    <a:pt x="87" y="21"/>
                  </a:lnTo>
                  <a:lnTo>
                    <a:pt x="82" y="33"/>
                  </a:lnTo>
                  <a:lnTo>
                    <a:pt x="73" y="38"/>
                  </a:lnTo>
                  <a:lnTo>
                    <a:pt x="57" y="44"/>
                  </a:lnTo>
                  <a:lnTo>
                    <a:pt x="38" y="47"/>
                  </a:lnTo>
                  <a:lnTo>
                    <a:pt x="33" y="49"/>
                  </a:lnTo>
                  <a:lnTo>
                    <a:pt x="31" y="49"/>
                  </a:lnTo>
                  <a:lnTo>
                    <a:pt x="29" y="49"/>
                  </a:lnTo>
                  <a:lnTo>
                    <a:pt x="28" y="51"/>
                  </a:lnTo>
                  <a:lnTo>
                    <a:pt x="15" y="52"/>
                  </a:lnTo>
                  <a:lnTo>
                    <a:pt x="10" y="52"/>
                  </a:lnTo>
                  <a:lnTo>
                    <a:pt x="5" y="52"/>
                  </a:lnTo>
                  <a:lnTo>
                    <a:pt x="0" y="52"/>
                  </a:lnTo>
                  <a:lnTo>
                    <a:pt x="7" y="51"/>
                  </a:lnTo>
                  <a:lnTo>
                    <a:pt x="12" y="51"/>
                  </a:lnTo>
                  <a:lnTo>
                    <a:pt x="24" y="47"/>
                  </a:lnTo>
                  <a:lnTo>
                    <a:pt x="29" y="47"/>
                  </a:lnTo>
                  <a:lnTo>
                    <a:pt x="36" y="45"/>
                  </a:lnTo>
                  <a:lnTo>
                    <a:pt x="52" y="42"/>
                  </a:lnTo>
                  <a:lnTo>
                    <a:pt x="66" y="37"/>
                  </a:lnTo>
                  <a:lnTo>
                    <a:pt x="73" y="31"/>
                  </a:lnTo>
                  <a:lnTo>
                    <a:pt x="78" y="21"/>
                  </a:lnTo>
                  <a:lnTo>
                    <a:pt x="75" y="10"/>
                  </a:lnTo>
                  <a:lnTo>
                    <a:pt x="66" y="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E8A49F"/>
            </a:solidFill>
            <a:ln w="0">
              <a:solidFill>
                <a:srgbClr val="E8A4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12"/>
            <p:cNvSpPr>
              <a:spLocks/>
            </p:cNvSpPr>
            <p:nvPr/>
          </p:nvSpPr>
          <p:spPr bwMode="auto">
            <a:xfrm>
              <a:off x="2266951" y="5478463"/>
              <a:ext cx="163513" cy="85725"/>
            </a:xfrm>
            <a:custGeom>
              <a:avLst/>
              <a:gdLst>
                <a:gd name="T0" fmla="*/ 72 w 103"/>
                <a:gd name="T1" fmla="*/ 0 h 54"/>
                <a:gd name="T2" fmla="*/ 82 w 103"/>
                <a:gd name="T3" fmla="*/ 1 h 54"/>
                <a:gd name="T4" fmla="*/ 91 w 103"/>
                <a:gd name="T5" fmla="*/ 5 h 54"/>
                <a:gd name="T6" fmla="*/ 100 w 103"/>
                <a:gd name="T7" fmla="*/ 14 h 54"/>
                <a:gd name="T8" fmla="*/ 103 w 103"/>
                <a:gd name="T9" fmla="*/ 22 h 54"/>
                <a:gd name="T10" fmla="*/ 100 w 103"/>
                <a:gd name="T11" fmla="*/ 33 h 54"/>
                <a:gd name="T12" fmla="*/ 88 w 103"/>
                <a:gd name="T13" fmla="*/ 40 h 54"/>
                <a:gd name="T14" fmla="*/ 70 w 103"/>
                <a:gd name="T15" fmla="*/ 45 h 54"/>
                <a:gd name="T16" fmla="*/ 49 w 103"/>
                <a:gd name="T17" fmla="*/ 51 h 54"/>
                <a:gd name="T18" fmla="*/ 35 w 103"/>
                <a:gd name="T19" fmla="*/ 52 h 54"/>
                <a:gd name="T20" fmla="*/ 25 w 103"/>
                <a:gd name="T21" fmla="*/ 54 h 54"/>
                <a:gd name="T22" fmla="*/ 14 w 103"/>
                <a:gd name="T23" fmla="*/ 51 h 54"/>
                <a:gd name="T24" fmla="*/ 4 w 103"/>
                <a:gd name="T25" fmla="*/ 42 h 54"/>
                <a:gd name="T26" fmla="*/ 0 w 103"/>
                <a:gd name="T27" fmla="*/ 31 h 54"/>
                <a:gd name="T28" fmla="*/ 5 w 103"/>
                <a:gd name="T29" fmla="*/ 21 h 54"/>
                <a:gd name="T30" fmla="*/ 19 w 103"/>
                <a:gd name="T31" fmla="*/ 12 h 54"/>
                <a:gd name="T32" fmla="*/ 39 w 103"/>
                <a:gd name="T33" fmla="*/ 7 h 54"/>
                <a:gd name="T34" fmla="*/ 58 w 103"/>
                <a:gd name="T35" fmla="*/ 1 h 54"/>
                <a:gd name="T36" fmla="*/ 72 w 103"/>
                <a:gd name="T3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3" h="54">
                  <a:moveTo>
                    <a:pt x="72" y="0"/>
                  </a:moveTo>
                  <a:lnTo>
                    <a:pt x="82" y="1"/>
                  </a:lnTo>
                  <a:lnTo>
                    <a:pt x="91" y="5"/>
                  </a:lnTo>
                  <a:lnTo>
                    <a:pt x="100" y="14"/>
                  </a:lnTo>
                  <a:lnTo>
                    <a:pt x="103" y="22"/>
                  </a:lnTo>
                  <a:lnTo>
                    <a:pt x="100" y="33"/>
                  </a:lnTo>
                  <a:lnTo>
                    <a:pt x="88" y="40"/>
                  </a:lnTo>
                  <a:lnTo>
                    <a:pt x="70" y="45"/>
                  </a:lnTo>
                  <a:lnTo>
                    <a:pt x="49" y="51"/>
                  </a:lnTo>
                  <a:lnTo>
                    <a:pt x="35" y="52"/>
                  </a:lnTo>
                  <a:lnTo>
                    <a:pt x="25" y="54"/>
                  </a:lnTo>
                  <a:lnTo>
                    <a:pt x="14" y="51"/>
                  </a:lnTo>
                  <a:lnTo>
                    <a:pt x="4" y="42"/>
                  </a:lnTo>
                  <a:lnTo>
                    <a:pt x="0" y="31"/>
                  </a:lnTo>
                  <a:lnTo>
                    <a:pt x="5" y="21"/>
                  </a:lnTo>
                  <a:lnTo>
                    <a:pt x="19" y="12"/>
                  </a:lnTo>
                  <a:lnTo>
                    <a:pt x="39" y="7"/>
                  </a:lnTo>
                  <a:lnTo>
                    <a:pt x="58" y="1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D5B2"/>
            </a:solidFill>
            <a:ln w="0">
              <a:solidFill>
                <a:srgbClr val="FFD5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13"/>
            <p:cNvSpPr>
              <a:spLocks/>
            </p:cNvSpPr>
            <p:nvPr/>
          </p:nvSpPr>
          <p:spPr bwMode="auto">
            <a:xfrm>
              <a:off x="2292351" y="5478463"/>
              <a:ext cx="138113" cy="85725"/>
            </a:xfrm>
            <a:custGeom>
              <a:avLst/>
              <a:gdLst>
                <a:gd name="T0" fmla="*/ 59 w 87"/>
                <a:gd name="T1" fmla="*/ 0 h 54"/>
                <a:gd name="T2" fmla="*/ 66 w 87"/>
                <a:gd name="T3" fmla="*/ 1 h 54"/>
                <a:gd name="T4" fmla="*/ 70 w 87"/>
                <a:gd name="T5" fmla="*/ 3 h 54"/>
                <a:gd name="T6" fmla="*/ 75 w 87"/>
                <a:gd name="T7" fmla="*/ 5 h 54"/>
                <a:gd name="T8" fmla="*/ 84 w 87"/>
                <a:gd name="T9" fmla="*/ 14 h 54"/>
                <a:gd name="T10" fmla="*/ 87 w 87"/>
                <a:gd name="T11" fmla="*/ 22 h 54"/>
                <a:gd name="T12" fmla="*/ 84 w 87"/>
                <a:gd name="T13" fmla="*/ 33 h 54"/>
                <a:gd name="T14" fmla="*/ 73 w 87"/>
                <a:gd name="T15" fmla="*/ 40 h 54"/>
                <a:gd name="T16" fmla="*/ 58 w 87"/>
                <a:gd name="T17" fmla="*/ 45 h 54"/>
                <a:gd name="T18" fmla="*/ 38 w 87"/>
                <a:gd name="T19" fmla="*/ 49 h 54"/>
                <a:gd name="T20" fmla="*/ 33 w 87"/>
                <a:gd name="T21" fmla="*/ 51 h 54"/>
                <a:gd name="T22" fmla="*/ 31 w 87"/>
                <a:gd name="T23" fmla="*/ 51 h 54"/>
                <a:gd name="T24" fmla="*/ 30 w 87"/>
                <a:gd name="T25" fmla="*/ 51 h 54"/>
                <a:gd name="T26" fmla="*/ 28 w 87"/>
                <a:gd name="T27" fmla="*/ 51 h 54"/>
                <a:gd name="T28" fmla="*/ 17 w 87"/>
                <a:gd name="T29" fmla="*/ 54 h 54"/>
                <a:gd name="T30" fmla="*/ 10 w 87"/>
                <a:gd name="T31" fmla="*/ 54 h 54"/>
                <a:gd name="T32" fmla="*/ 5 w 87"/>
                <a:gd name="T33" fmla="*/ 54 h 54"/>
                <a:gd name="T34" fmla="*/ 0 w 87"/>
                <a:gd name="T35" fmla="*/ 52 h 54"/>
                <a:gd name="T36" fmla="*/ 7 w 87"/>
                <a:gd name="T37" fmla="*/ 52 h 54"/>
                <a:gd name="T38" fmla="*/ 14 w 87"/>
                <a:gd name="T39" fmla="*/ 51 h 54"/>
                <a:gd name="T40" fmla="*/ 24 w 87"/>
                <a:gd name="T41" fmla="*/ 49 h 54"/>
                <a:gd name="T42" fmla="*/ 30 w 87"/>
                <a:gd name="T43" fmla="*/ 47 h 54"/>
                <a:gd name="T44" fmla="*/ 37 w 87"/>
                <a:gd name="T45" fmla="*/ 45 h 54"/>
                <a:gd name="T46" fmla="*/ 54 w 87"/>
                <a:gd name="T47" fmla="*/ 42 h 54"/>
                <a:gd name="T48" fmla="*/ 66 w 87"/>
                <a:gd name="T49" fmla="*/ 38 h 54"/>
                <a:gd name="T50" fmla="*/ 75 w 87"/>
                <a:gd name="T51" fmla="*/ 33 h 54"/>
                <a:gd name="T52" fmla="*/ 79 w 87"/>
                <a:gd name="T53" fmla="*/ 21 h 54"/>
                <a:gd name="T54" fmla="*/ 75 w 87"/>
                <a:gd name="T55" fmla="*/ 12 h 54"/>
                <a:gd name="T56" fmla="*/ 66 w 87"/>
                <a:gd name="T57" fmla="*/ 3 h 54"/>
                <a:gd name="T58" fmla="*/ 59 w 87"/>
                <a:gd name="T5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7" h="54">
                  <a:moveTo>
                    <a:pt x="59" y="0"/>
                  </a:moveTo>
                  <a:lnTo>
                    <a:pt x="66" y="1"/>
                  </a:lnTo>
                  <a:lnTo>
                    <a:pt x="70" y="3"/>
                  </a:lnTo>
                  <a:lnTo>
                    <a:pt x="75" y="5"/>
                  </a:lnTo>
                  <a:lnTo>
                    <a:pt x="84" y="14"/>
                  </a:lnTo>
                  <a:lnTo>
                    <a:pt x="87" y="22"/>
                  </a:lnTo>
                  <a:lnTo>
                    <a:pt x="84" y="33"/>
                  </a:lnTo>
                  <a:lnTo>
                    <a:pt x="73" y="40"/>
                  </a:lnTo>
                  <a:lnTo>
                    <a:pt x="58" y="45"/>
                  </a:lnTo>
                  <a:lnTo>
                    <a:pt x="38" y="49"/>
                  </a:lnTo>
                  <a:lnTo>
                    <a:pt x="33" y="51"/>
                  </a:lnTo>
                  <a:lnTo>
                    <a:pt x="31" y="51"/>
                  </a:lnTo>
                  <a:lnTo>
                    <a:pt x="30" y="51"/>
                  </a:lnTo>
                  <a:lnTo>
                    <a:pt x="28" y="51"/>
                  </a:lnTo>
                  <a:lnTo>
                    <a:pt x="17" y="54"/>
                  </a:lnTo>
                  <a:lnTo>
                    <a:pt x="10" y="54"/>
                  </a:lnTo>
                  <a:lnTo>
                    <a:pt x="5" y="54"/>
                  </a:lnTo>
                  <a:lnTo>
                    <a:pt x="0" y="52"/>
                  </a:lnTo>
                  <a:lnTo>
                    <a:pt x="7" y="52"/>
                  </a:lnTo>
                  <a:lnTo>
                    <a:pt x="14" y="51"/>
                  </a:lnTo>
                  <a:lnTo>
                    <a:pt x="24" y="49"/>
                  </a:lnTo>
                  <a:lnTo>
                    <a:pt x="30" y="47"/>
                  </a:lnTo>
                  <a:lnTo>
                    <a:pt x="37" y="45"/>
                  </a:lnTo>
                  <a:lnTo>
                    <a:pt x="54" y="42"/>
                  </a:lnTo>
                  <a:lnTo>
                    <a:pt x="66" y="38"/>
                  </a:lnTo>
                  <a:lnTo>
                    <a:pt x="75" y="33"/>
                  </a:lnTo>
                  <a:lnTo>
                    <a:pt x="79" y="21"/>
                  </a:lnTo>
                  <a:lnTo>
                    <a:pt x="75" y="12"/>
                  </a:lnTo>
                  <a:lnTo>
                    <a:pt x="66" y="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E8A49F"/>
            </a:solidFill>
            <a:ln w="0">
              <a:solidFill>
                <a:srgbClr val="E8A4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14"/>
            <p:cNvSpPr>
              <a:spLocks/>
            </p:cNvSpPr>
            <p:nvPr/>
          </p:nvSpPr>
          <p:spPr bwMode="auto">
            <a:xfrm>
              <a:off x="2306638" y="5530850"/>
              <a:ext cx="155575" cy="84138"/>
            </a:xfrm>
            <a:custGeom>
              <a:avLst/>
              <a:gdLst>
                <a:gd name="T0" fmla="*/ 68 w 98"/>
                <a:gd name="T1" fmla="*/ 0 h 53"/>
                <a:gd name="T2" fmla="*/ 77 w 98"/>
                <a:gd name="T3" fmla="*/ 0 h 53"/>
                <a:gd name="T4" fmla="*/ 85 w 98"/>
                <a:gd name="T5" fmla="*/ 3 h 53"/>
                <a:gd name="T6" fmla="*/ 91 w 98"/>
                <a:gd name="T7" fmla="*/ 7 h 53"/>
                <a:gd name="T8" fmla="*/ 94 w 98"/>
                <a:gd name="T9" fmla="*/ 10 h 53"/>
                <a:gd name="T10" fmla="*/ 96 w 98"/>
                <a:gd name="T11" fmla="*/ 16 h 53"/>
                <a:gd name="T12" fmla="*/ 98 w 98"/>
                <a:gd name="T13" fmla="*/ 21 h 53"/>
                <a:gd name="T14" fmla="*/ 96 w 98"/>
                <a:gd name="T15" fmla="*/ 25 h 53"/>
                <a:gd name="T16" fmla="*/ 94 w 98"/>
                <a:gd name="T17" fmla="*/ 32 h 53"/>
                <a:gd name="T18" fmla="*/ 84 w 98"/>
                <a:gd name="T19" fmla="*/ 37 h 53"/>
                <a:gd name="T20" fmla="*/ 66 w 98"/>
                <a:gd name="T21" fmla="*/ 44 h 53"/>
                <a:gd name="T22" fmla="*/ 47 w 98"/>
                <a:gd name="T23" fmla="*/ 47 h 53"/>
                <a:gd name="T24" fmla="*/ 35 w 98"/>
                <a:gd name="T25" fmla="*/ 51 h 53"/>
                <a:gd name="T26" fmla="*/ 22 w 98"/>
                <a:gd name="T27" fmla="*/ 53 h 53"/>
                <a:gd name="T28" fmla="*/ 14 w 98"/>
                <a:gd name="T29" fmla="*/ 51 h 53"/>
                <a:gd name="T30" fmla="*/ 3 w 98"/>
                <a:gd name="T31" fmla="*/ 42 h 53"/>
                <a:gd name="T32" fmla="*/ 0 w 98"/>
                <a:gd name="T33" fmla="*/ 32 h 53"/>
                <a:gd name="T34" fmla="*/ 5 w 98"/>
                <a:gd name="T35" fmla="*/ 23 h 53"/>
                <a:gd name="T36" fmla="*/ 17 w 98"/>
                <a:gd name="T37" fmla="*/ 14 h 53"/>
                <a:gd name="T38" fmla="*/ 35 w 98"/>
                <a:gd name="T39" fmla="*/ 7 h 53"/>
                <a:gd name="T40" fmla="*/ 54 w 98"/>
                <a:gd name="T41" fmla="*/ 2 h 53"/>
                <a:gd name="T42" fmla="*/ 68 w 98"/>
                <a:gd name="T4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8" h="53">
                  <a:moveTo>
                    <a:pt x="68" y="0"/>
                  </a:moveTo>
                  <a:lnTo>
                    <a:pt x="77" y="0"/>
                  </a:lnTo>
                  <a:lnTo>
                    <a:pt x="85" y="3"/>
                  </a:lnTo>
                  <a:lnTo>
                    <a:pt x="91" y="7"/>
                  </a:lnTo>
                  <a:lnTo>
                    <a:pt x="94" y="10"/>
                  </a:lnTo>
                  <a:lnTo>
                    <a:pt x="96" y="16"/>
                  </a:lnTo>
                  <a:lnTo>
                    <a:pt x="98" y="21"/>
                  </a:lnTo>
                  <a:lnTo>
                    <a:pt x="96" y="25"/>
                  </a:lnTo>
                  <a:lnTo>
                    <a:pt x="94" y="32"/>
                  </a:lnTo>
                  <a:lnTo>
                    <a:pt x="84" y="37"/>
                  </a:lnTo>
                  <a:lnTo>
                    <a:pt x="66" y="44"/>
                  </a:lnTo>
                  <a:lnTo>
                    <a:pt x="47" y="47"/>
                  </a:lnTo>
                  <a:lnTo>
                    <a:pt x="35" y="51"/>
                  </a:lnTo>
                  <a:lnTo>
                    <a:pt x="22" y="53"/>
                  </a:lnTo>
                  <a:lnTo>
                    <a:pt x="14" y="51"/>
                  </a:lnTo>
                  <a:lnTo>
                    <a:pt x="3" y="42"/>
                  </a:lnTo>
                  <a:lnTo>
                    <a:pt x="0" y="32"/>
                  </a:lnTo>
                  <a:lnTo>
                    <a:pt x="5" y="23"/>
                  </a:lnTo>
                  <a:lnTo>
                    <a:pt x="17" y="14"/>
                  </a:lnTo>
                  <a:lnTo>
                    <a:pt x="35" y="7"/>
                  </a:lnTo>
                  <a:lnTo>
                    <a:pt x="54" y="2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D5B2"/>
            </a:solidFill>
            <a:ln w="0">
              <a:solidFill>
                <a:srgbClr val="FFD5B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15"/>
            <p:cNvSpPr>
              <a:spLocks/>
            </p:cNvSpPr>
            <p:nvPr/>
          </p:nvSpPr>
          <p:spPr bwMode="auto">
            <a:xfrm>
              <a:off x="2330451" y="5530850"/>
              <a:ext cx="131763" cy="84138"/>
            </a:xfrm>
            <a:custGeom>
              <a:avLst/>
              <a:gdLst>
                <a:gd name="T0" fmla="*/ 55 w 83"/>
                <a:gd name="T1" fmla="*/ 0 h 53"/>
                <a:gd name="T2" fmla="*/ 62 w 83"/>
                <a:gd name="T3" fmla="*/ 0 h 53"/>
                <a:gd name="T4" fmla="*/ 65 w 83"/>
                <a:gd name="T5" fmla="*/ 2 h 53"/>
                <a:gd name="T6" fmla="*/ 70 w 83"/>
                <a:gd name="T7" fmla="*/ 3 h 53"/>
                <a:gd name="T8" fmla="*/ 76 w 83"/>
                <a:gd name="T9" fmla="*/ 7 h 53"/>
                <a:gd name="T10" fmla="*/ 79 w 83"/>
                <a:gd name="T11" fmla="*/ 10 h 53"/>
                <a:gd name="T12" fmla="*/ 81 w 83"/>
                <a:gd name="T13" fmla="*/ 16 h 53"/>
                <a:gd name="T14" fmla="*/ 83 w 83"/>
                <a:gd name="T15" fmla="*/ 21 h 53"/>
                <a:gd name="T16" fmla="*/ 81 w 83"/>
                <a:gd name="T17" fmla="*/ 25 h 53"/>
                <a:gd name="T18" fmla="*/ 79 w 83"/>
                <a:gd name="T19" fmla="*/ 32 h 53"/>
                <a:gd name="T20" fmla="*/ 70 w 83"/>
                <a:gd name="T21" fmla="*/ 37 h 53"/>
                <a:gd name="T22" fmla="*/ 55 w 83"/>
                <a:gd name="T23" fmla="*/ 42 h 53"/>
                <a:gd name="T24" fmla="*/ 37 w 83"/>
                <a:gd name="T25" fmla="*/ 47 h 53"/>
                <a:gd name="T26" fmla="*/ 32 w 83"/>
                <a:gd name="T27" fmla="*/ 47 h 53"/>
                <a:gd name="T28" fmla="*/ 30 w 83"/>
                <a:gd name="T29" fmla="*/ 49 h 53"/>
                <a:gd name="T30" fmla="*/ 28 w 83"/>
                <a:gd name="T31" fmla="*/ 49 h 53"/>
                <a:gd name="T32" fmla="*/ 27 w 83"/>
                <a:gd name="T33" fmla="*/ 49 h 53"/>
                <a:gd name="T34" fmla="*/ 16 w 83"/>
                <a:gd name="T35" fmla="*/ 53 h 53"/>
                <a:gd name="T36" fmla="*/ 9 w 83"/>
                <a:gd name="T37" fmla="*/ 53 h 53"/>
                <a:gd name="T38" fmla="*/ 0 w 83"/>
                <a:gd name="T39" fmla="*/ 53 h 53"/>
                <a:gd name="T40" fmla="*/ 7 w 83"/>
                <a:gd name="T41" fmla="*/ 51 h 53"/>
                <a:gd name="T42" fmla="*/ 13 w 83"/>
                <a:gd name="T43" fmla="*/ 49 h 53"/>
                <a:gd name="T44" fmla="*/ 23 w 83"/>
                <a:gd name="T45" fmla="*/ 47 h 53"/>
                <a:gd name="T46" fmla="*/ 28 w 83"/>
                <a:gd name="T47" fmla="*/ 46 h 53"/>
                <a:gd name="T48" fmla="*/ 35 w 83"/>
                <a:gd name="T49" fmla="*/ 44 h 53"/>
                <a:gd name="T50" fmla="*/ 51 w 83"/>
                <a:gd name="T51" fmla="*/ 40 h 53"/>
                <a:gd name="T52" fmla="*/ 63 w 83"/>
                <a:gd name="T53" fmla="*/ 35 h 53"/>
                <a:gd name="T54" fmla="*/ 70 w 83"/>
                <a:gd name="T55" fmla="*/ 30 h 53"/>
                <a:gd name="T56" fmla="*/ 74 w 83"/>
                <a:gd name="T57" fmla="*/ 25 h 53"/>
                <a:gd name="T58" fmla="*/ 74 w 83"/>
                <a:gd name="T59" fmla="*/ 19 h 53"/>
                <a:gd name="T60" fmla="*/ 74 w 83"/>
                <a:gd name="T61" fmla="*/ 14 h 53"/>
                <a:gd name="T62" fmla="*/ 70 w 83"/>
                <a:gd name="T63" fmla="*/ 10 h 53"/>
                <a:gd name="T64" fmla="*/ 67 w 83"/>
                <a:gd name="T65" fmla="*/ 7 h 53"/>
                <a:gd name="T66" fmla="*/ 62 w 83"/>
                <a:gd name="T67" fmla="*/ 3 h 53"/>
                <a:gd name="T68" fmla="*/ 55 w 83"/>
                <a:gd name="T6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3" h="53">
                  <a:moveTo>
                    <a:pt x="55" y="0"/>
                  </a:moveTo>
                  <a:lnTo>
                    <a:pt x="62" y="0"/>
                  </a:lnTo>
                  <a:lnTo>
                    <a:pt x="65" y="2"/>
                  </a:lnTo>
                  <a:lnTo>
                    <a:pt x="70" y="3"/>
                  </a:lnTo>
                  <a:lnTo>
                    <a:pt x="76" y="7"/>
                  </a:lnTo>
                  <a:lnTo>
                    <a:pt x="79" y="10"/>
                  </a:lnTo>
                  <a:lnTo>
                    <a:pt x="81" y="16"/>
                  </a:lnTo>
                  <a:lnTo>
                    <a:pt x="83" y="21"/>
                  </a:lnTo>
                  <a:lnTo>
                    <a:pt x="81" y="25"/>
                  </a:lnTo>
                  <a:lnTo>
                    <a:pt x="79" y="32"/>
                  </a:lnTo>
                  <a:lnTo>
                    <a:pt x="70" y="37"/>
                  </a:lnTo>
                  <a:lnTo>
                    <a:pt x="55" y="42"/>
                  </a:lnTo>
                  <a:lnTo>
                    <a:pt x="37" y="47"/>
                  </a:lnTo>
                  <a:lnTo>
                    <a:pt x="32" y="47"/>
                  </a:lnTo>
                  <a:lnTo>
                    <a:pt x="30" y="49"/>
                  </a:lnTo>
                  <a:lnTo>
                    <a:pt x="28" y="49"/>
                  </a:lnTo>
                  <a:lnTo>
                    <a:pt x="27" y="49"/>
                  </a:lnTo>
                  <a:lnTo>
                    <a:pt x="16" y="53"/>
                  </a:lnTo>
                  <a:lnTo>
                    <a:pt x="9" y="53"/>
                  </a:lnTo>
                  <a:lnTo>
                    <a:pt x="0" y="53"/>
                  </a:lnTo>
                  <a:lnTo>
                    <a:pt x="7" y="51"/>
                  </a:lnTo>
                  <a:lnTo>
                    <a:pt x="13" y="49"/>
                  </a:lnTo>
                  <a:lnTo>
                    <a:pt x="23" y="47"/>
                  </a:lnTo>
                  <a:lnTo>
                    <a:pt x="28" y="46"/>
                  </a:lnTo>
                  <a:lnTo>
                    <a:pt x="35" y="44"/>
                  </a:lnTo>
                  <a:lnTo>
                    <a:pt x="51" y="40"/>
                  </a:lnTo>
                  <a:lnTo>
                    <a:pt x="63" y="35"/>
                  </a:lnTo>
                  <a:lnTo>
                    <a:pt x="70" y="30"/>
                  </a:lnTo>
                  <a:lnTo>
                    <a:pt x="74" y="25"/>
                  </a:lnTo>
                  <a:lnTo>
                    <a:pt x="74" y="19"/>
                  </a:lnTo>
                  <a:lnTo>
                    <a:pt x="74" y="14"/>
                  </a:lnTo>
                  <a:lnTo>
                    <a:pt x="70" y="10"/>
                  </a:lnTo>
                  <a:lnTo>
                    <a:pt x="67" y="7"/>
                  </a:lnTo>
                  <a:lnTo>
                    <a:pt x="62" y="3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E8A49F"/>
            </a:solidFill>
            <a:ln w="0">
              <a:solidFill>
                <a:srgbClr val="E8A4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16"/>
            <p:cNvSpPr>
              <a:spLocks/>
            </p:cNvSpPr>
            <p:nvPr/>
          </p:nvSpPr>
          <p:spPr bwMode="auto">
            <a:xfrm>
              <a:off x="2378076" y="5321300"/>
              <a:ext cx="85725" cy="153988"/>
            </a:xfrm>
            <a:custGeom>
              <a:avLst/>
              <a:gdLst>
                <a:gd name="T0" fmla="*/ 19 w 54"/>
                <a:gd name="T1" fmla="*/ 0 h 97"/>
                <a:gd name="T2" fmla="*/ 30 w 54"/>
                <a:gd name="T3" fmla="*/ 6 h 97"/>
                <a:gd name="T4" fmla="*/ 39 w 54"/>
                <a:gd name="T5" fmla="*/ 16 h 97"/>
                <a:gd name="T6" fmla="*/ 47 w 54"/>
                <a:gd name="T7" fmla="*/ 34 h 97"/>
                <a:gd name="T8" fmla="*/ 53 w 54"/>
                <a:gd name="T9" fmla="*/ 53 h 97"/>
                <a:gd name="T10" fmla="*/ 54 w 54"/>
                <a:gd name="T11" fmla="*/ 65 h 97"/>
                <a:gd name="T12" fmla="*/ 54 w 54"/>
                <a:gd name="T13" fmla="*/ 76 h 97"/>
                <a:gd name="T14" fmla="*/ 53 w 54"/>
                <a:gd name="T15" fmla="*/ 85 h 97"/>
                <a:gd name="T16" fmla="*/ 49 w 54"/>
                <a:gd name="T17" fmla="*/ 88 h 97"/>
                <a:gd name="T18" fmla="*/ 46 w 54"/>
                <a:gd name="T19" fmla="*/ 93 h 97"/>
                <a:gd name="T20" fmla="*/ 42 w 54"/>
                <a:gd name="T21" fmla="*/ 95 h 97"/>
                <a:gd name="T22" fmla="*/ 37 w 54"/>
                <a:gd name="T23" fmla="*/ 97 h 97"/>
                <a:gd name="T24" fmla="*/ 32 w 54"/>
                <a:gd name="T25" fmla="*/ 97 h 97"/>
                <a:gd name="T26" fmla="*/ 26 w 54"/>
                <a:gd name="T27" fmla="*/ 93 h 97"/>
                <a:gd name="T28" fmla="*/ 19 w 54"/>
                <a:gd name="T29" fmla="*/ 85 h 97"/>
                <a:gd name="T30" fmla="*/ 12 w 54"/>
                <a:gd name="T31" fmla="*/ 67 h 97"/>
                <a:gd name="T32" fmla="*/ 7 w 54"/>
                <a:gd name="T33" fmla="*/ 48 h 97"/>
                <a:gd name="T34" fmla="*/ 2 w 54"/>
                <a:gd name="T35" fmla="*/ 36 h 97"/>
                <a:gd name="T36" fmla="*/ 0 w 54"/>
                <a:gd name="T37" fmla="*/ 25 h 97"/>
                <a:gd name="T38" fmla="*/ 2 w 54"/>
                <a:gd name="T39" fmla="*/ 15 h 97"/>
                <a:gd name="T40" fmla="*/ 11 w 54"/>
                <a:gd name="T41" fmla="*/ 4 h 97"/>
                <a:gd name="T42" fmla="*/ 19 w 54"/>
                <a:gd name="T4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4" h="97">
                  <a:moveTo>
                    <a:pt x="19" y="0"/>
                  </a:moveTo>
                  <a:lnTo>
                    <a:pt x="30" y="6"/>
                  </a:lnTo>
                  <a:lnTo>
                    <a:pt x="39" y="16"/>
                  </a:lnTo>
                  <a:lnTo>
                    <a:pt x="47" y="34"/>
                  </a:lnTo>
                  <a:lnTo>
                    <a:pt x="53" y="53"/>
                  </a:lnTo>
                  <a:lnTo>
                    <a:pt x="54" y="65"/>
                  </a:lnTo>
                  <a:lnTo>
                    <a:pt x="54" y="76"/>
                  </a:lnTo>
                  <a:lnTo>
                    <a:pt x="53" y="85"/>
                  </a:lnTo>
                  <a:lnTo>
                    <a:pt x="49" y="88"/>
                  </a:lnTo>
                  <a:lnTo>
                    <a:pt x="46" y="93"/>
                  </a:lnTo>
                  <a:lnTo>
                    <a:pt x="42" y="95"/>
                  </a:lnTo>
                  <a:lnTo>
                    <a:pt x="37" y="97"/>
                  </a:lnTo>
                  <a:lnTo>
                    <a:pt x="32" y="97"/>
                  </a:lnTo>
                  <a:lnTo>
                    <a:pt x="26" y="93"/>
                  </a:lnTo>
                  <a:lnTo>
                    <a:pt x="19" y="85"/>
                  </a:lnTo>
                  <a:lnTo>
                    <a:pt x="12" y="67"/>
                  </a:lnTo>
                  <a:lnTo>
                    <a:pt x="7" y="48"/>
                  </a:lnTo>
                  <a:lnTo>
                    <a:pt x="2" y="36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11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EC4C3"/>
            </a:solidFill>
            <a:ln w="0">
              <a:solidFill>
                <a:srgbClr val="FEC4C3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17"/>
            <p:cNvSpPr>
              <a:spLocks/>
            </p:cNvSpPr>
            <p:nvPr/>
          </p:nvSpPr>
          <p:spPr bwMode="auto">
            <a:xfrm>
              <a:off x="2378076" y="5349875"/>
              <a:ext cx="85725" cy="125413"/>
            </a:xfrm>
            <a:custGeom>
              <a:avLst/>
              <a:gdLst>
                <a:gd name="T0" fmla="*/ 2 w 54"/>
                <a:gd name="T1" fmla="*/ 0 h 79"/>
                <a:gd name="T2" fmla="*/ 2 w 54"/>
                <a:gd name="T3" fmla="*/ 5 h 79"/>
                <a:gd name="T4" fmla="*/ 4 w 54"/>
                <a:gd name="T5" fmla="*/ 12 h 79"/>
                <a:gd name="T6" fmla="*/ 7 w 54"/>
                <a:gd name="T7" fmla="*/ 21 h 79"/>
                <a:gd name="T8" fmla="*/ 9 w 54"/>
                <a:gd name="T9" fmla="*/ 26 h 79"/>
                <a:gd name="T10" fmla="*/ 11 w 54"/>
                <a:gd name="T11" fmla="*/ 33 h 79"/>
                <a:gd name="T12" fmla="*/ 16 w 54"/>
                <a:gd name="T13" fmla="*/ 49 h 79"/>
                <a:gd name="T14" fmla="*/ 21 w 54"/>
                <a:gd name="T15" fmla="*/ 60 h 79"/>
                <a:gd name="T16" fmla="*/ 26 w 54"/>
                <a:gd name="T17" fmla="*/ 68 h 79"/>
                <a:gd name="T18" fmla="*/ 32 w 54"/>
                <a:gd name="T19" fmla="*/ 70 h 79"/>
                <a:gd name="T20" fmla="*/ 37 w 54"/>
                <a:gd name="T21" fmla="*/ 70 h 79"/>
                <a:gd name="T22" fmla="*/ 42 w 54"/>
                <a:gd name="T23" fmla="*/ 70 h 79"/>
                <a:gd name="T24" fmla="*/ 46 w 54"/>
                <a:gd name="T25" fmla="*/ 67 h 79"/>
                <a:gd name="T26" fmla="*/ 49 w 54"/>
                <a:gd name="T27" fmla="*/ 63 h 79"/>
                <a:gd name="T28" fmla="*/ 53 w 54"/>
                <a:gd name="T29" fmla="*/ 58 h 79"/>
                <a:gd name="T30" fmla="*/ 54 w 54"/>
                <a:gd name="T31" fmla="*/ 51 h 79"/>
                <a:gd name="T32" fmla="*/ 54 w 54"/>
                <a:gd name="T33" fmla="*/ 56 h 79"/>
                <a:gd name="T34" fmla="*/ 54 w 54"/>
                <a:gd name="T35" fmla="*/ 61 h 79"/>
                <a:gd name="T36" fmla="*/ 53 w 54"/>
                <a:gd name="T37" fmla="*/ 67 h 79"/>
                <a:gd name="T38" fmla="*/ 49 w 54"/>
                <a:gd name="T39" fmla="*/ 70 h 79"/>
                <a:gd name="T40" fmla="*/ 46 w 54"/>
                <a:gd name="T41" fmla="*/ 75 h 79"/>
                <a:gd name="T42" fmla="*/ 42 w 54"/>
                <a:gd name="T43" fmla="*/ 77 h 79"/>
                <a:gd name="T44" fmla="*/ 37 w 54"/>
                <a:gd name="T45" fmla="*/ 79 h 79"/>
                <a:gd name="T46" fmla="*/ 32 w 54"/>
                <a:gd name="T47" fmla="*/ 79 h 79"/>
                <a:gd name="T48" fmla="*/ 26 w 54"/>
                <a:gd name="T49" fmla="*/ 75 h 79"/>
                <a:gd name="T50" fmla="*/ 19 w 54"/>
                <a:gd name="T51" fmla="*/ 67 h 79"/>
                <a:gd name="T52" fmla="*/ 12 w 54"/>
                <a:gd name="T53" fmla="*/ 53 h 79"/>
                <a:gd name="T54" fmla="*/ 7 w 54"/>
                <a:gd name="T55" fmla="*/ 35 h 79"/>
                <a:gd name="T56" fmla="*/ 7 w 54"/>
                <a:gd name="T57" fmla="*/ 30 h 79"/>
                <a:gd name="T58" fmla="*/ 5 w 54"/>
                <a:gd name="T59" fmla="*/ 28 h 79"/>
                <a:gd name="T60" fmla="*/ 5 w 54"/>
                <a:gd name="T61" fmla="*/ 26 h 79"/>
                <a:gd name="T62" fmla="*/ 5 w 54"/>
                <a:gd name="T63" fmla="*/ 25 h 79"/>
                <a:gd name="T64" fmla="*/ 2 w 54"/>
                <a:gd name="T65" fmla="*/ 14 h 79"/>
                <a:gd name="T66" fmla="*/ 0 w 54"/>
                <a:gd name="T67" fmla="*/ 7 h 79"/>
                <a:gd name="T68" fmla="*/ 2 w 54"/>
                <a:gd name="T6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4" h="79">
                  <a:moveTo>
                    <a:pt x="2" y="0"/>
                  </a:moveTo>
                  <a:lnTo>
                    <a:pt x="2" y="5"/>
                  </a:lnTo>
                  <a:lnTo>
                    <a:pt x="4" y="12"/>
                  </a:lnTo>
                  <a:lnTo>
                    <a:pt x="7" y="21"/>
                  </a:lnTo>
                  <a:lnTo>
                    <a:pt x="9" y="26"/>
                  </a:lnTo>
                  <a:lnTo>
                    <a:pt x="11" y="33"/>
                  </a:lnTo>
                  <a:lnTo>
                    <a:pt x="16" y="49"/>
                  </a:lnTo>
                  <a:lnTo>
                    <a:pt x="21" y="60"/>
                  </a:lnTo>
                  <a:lnTo>
                    <a:pt x="26" y="68"/>
                  </a:lnTo>
                  <a:lnTo>
                    <a:pt x="32" y="70"/>
                  </a:lnTo>
                  <a:lnTo>
                    <a:pt x="37" y="70"/>
                  </a:lnTo>
                  <a:lnTo>
                    <a:pt x="42" y="70"/>
                  </a:lnTo>
                  <a:lnTo>
                    <a:pt x="46" y="67"/>
                  </a:lnTo>
                  <a:lnTo>
                    <a:pt x="49" y="63"/>
                  </a:lnTo>
                  <a:lnTo>
                    <a:pt x="53" y="58"/>
                  </a:lnTo>
                  <a:lnTo>
                    <a:pt x="54" y="51"/>
                  </a:lnTo>
                  <a:lnTo>
                    <a:pt x="54" y="56"/>
                  </a:lnTo>
                  <a:lnTo>
                    <a:pt x="54" y="61"/>
                  </a:lnTo>
                  <a:lnTo>
                    <a:pt x="53" y="67"/>
                  </a:lnTo>
                  <a:lnTo>
                    <a:pt x="49" y="70"/>
                  </a:lnTo>
                  <a:lnTo>
                    <a:pt x="46" y="75"/>
                  </a:lnTo>
                  <a:lnTo>
                    <a:pt x="42" y="77"/>
                  </a:lnTo>
                  <a:lnTo>
                    <a:pt x="37" y="79"/>
                  </a:lnTo>
                  <a:lnTo>
                    <a:pt x="32" y="79"/>
                  </a:lnTo>
                  <a:lnTo>
                    <a:pt x="26" y="75"/>
                  </a:lnTo>
                  <a:lnTo>
                    <a:pt x="19" y="67"/>
                  </a:lnTo>
                  <a:lnTo>
                    <a:pt x="12" y="53"/>
                  </a:lnTo>
                  <a:lnTo>
                    <a:pt x="7" y="35"/>
                  </a:lnTo>
                  <a:lnTo>
                    <a:pt x="7" y="30"/>
                  </a:lnTo>
                  <a:lnTo>
                    <a:pt x="5" y="28"/>
                  </a:lnTo>
                  <a:lnTo>
                    <a:pt x="5" y="26"/>
                  </a:lnTo>
                  <a:lnTo>
                    <a:pt x="5" y="25"/>
                  </a:lnTo>
                  <a:lnTo>
                    <a:pt x="2" y="14"/>
                  </a:lnTo>
                  <a:lnTo>
                    <a:pt x="0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8A49F"/>
            </a:solidFill>
            <a:ln w="0">
              <a:solidFill>
                <a:srgbClr val="E8A49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238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894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141"/>
          <p:cNvGrpSpPr/>
          <p:nvPr/>
        </p:nvGrpSpPr>
        <p:grpSpPr>
          <a:xfrm>
            <a:off x="687631" y="860741"/>
            <a:ext cx="3519487" cy="620713"/>
            <a:chOff x="1795463" y="225425"/>
            <a:chExt cx="3519487" cy="620713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795463" y="225425"/>
              <a:ext cx="3519487" cy="620713"/>
            </a:xfrm>
            <a:prstGeom prst="rect">
              <a:avLst/>
            </a:prstGeom>
            <a:solidFill>
              <a:srgbClr val="35FF00"/>
            </a:solidFill>
            <a:ln w="0">
              <a:solidFill>
                <a:srgbClr val="35FF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1903413" y="455613"/>
              <a:ext cx="160337" cy="257175"/>
            </a:xfrm>
            <a:custGeom>
              <a:avLst/>
              <a:gdLst>
                <a:gd name="T0" fmla="*/ 0 w 101"/>
                <a:gd name="T1" fmla="*/ 0 h 162"/>
                <a:gd name="T2" fmla="*/ 101 w 101"/>
                <a:gd name="T3" fmla="*/ 0 h 162"/>
                <a:gd name="T4" fmla="*/ 101 w 101"/>
                <a:gd name="T5" fmla="*/ 17 h 162"/>
                <a:gd name="T6" fmla="*/ 20 w 101"/>
                <a:gd name="T7" fmla="*/ 17 h 162"/>
                <a:gd name="T8" fmla="*/ 20 w 101"/>
                <a:gd name="T9" fmla="*/ 72 h 162"/>
                <a:gd name="T10" fmla="*/ 94 w 101"/>
                <a:gd name="T11" fmla="*/ 72 h 162"/>
                <a:gd name="T12" fmla="*/ 94 w 101"/>
                <a:gd name="T13" fmla="*/ 89 h 162"/>
                <a:gd name="T14" fmla="*/ 20 w 101"/>
                <a:gd name="T15" fmla="*/ 89 h 162"/>
                <a:gd name="T16" fmla="*/ 20 w 101"/>
                <a:gd name="T17" fmla="*/ 162 h 162"/>
                <a:gd name="T18" fmla="*/ 0 w 101"/>
                <a:gd name="T19" fmla="*/ 162 h 162"/>
                <a:gd name="T20" fmla="*/ 0 w 101"/>
                <a:gd name="T21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62">
                  <a:moveTo>
                    <a:pt x="0" y="0"/>
                  </a:moveTo>
                  <a:lnTo>
                    <a:pt x="101" y="0"/>
                  </a:lnTo>
                  <a:lnTo>
                    <a:pt x="101" y="17"/>
                  </a:lnTo>
                  <a:lnTo>
                    <a:pt x="20" y="17"/>
                  </a:lnTo>
                  <a:lnTo>
                    <a:pt x="20" y="72"/>
                  </a:lnTo>
                  <a:lnTo>
                    <a:pt x="94" y="72"/>
                  </a:lnTo>
                  <a:lnTo>
                    <a:pt x="94" y="89"/>
                  </a:lnTo>
                  <a:lnTo>
                    <a:pt x="20" y="89"/>
                  </a:lnTo>
                  <a:lnTo>
                    <a:pt x="20" y="162"/>
                  </a:lnTo>
                  <a:lnTo>
                    <a:pt x="0" y="1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2105025" y="455613"/>
              <a:ext cx="30162" cy="25717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2200275" y="455613"/>
              <a:ext cx="217487" cy="257175"/>
            </a:xfrm>
            <a:custGeom>
              <a:avLst/>
              <a:gdLst>
                <a:gd name="T0" fmla="*/ 0 w 137"/>
                <a:gd name="T1" fmla="*/ 0 h 162"/>
                <a:gd name="T2" fmla="*/ 23 w 137"/>
                <a:gd name="T3" fmla="*/ 0 h 162"/>
                <a:gd name="T4" fmla="*/ 118 w 137"/>
                <a:gd name="T5" fmla="*/ 133 h 162"/>
                <a:gd name="T6" fmla="*/ 118 w 137"/>
                <a:gd name="T7" fmla="*/ 133 h 162"/>
                <a:gd name="T8" fmla="*/ 118 w 137"/>
                <a:gd name="T9" fmla="*/ 0 h 162"/>
                <a:gd name="T10" fmla="*/ 137 w 137"/>
                <a:gd name="T11" fmla="*/ 0 h 162"/>
                <a:gd name="T12" fmla="*/ 137 w 137"/>
                <a:gd name="T13" fmla="*/ 162 h 162"/>
                <a:gd name="T14" fmla="*/ 112 w 137"/>
                <a:gd name="T15" fmla="*/ 162 h 162"/>
                <a:gd name="T16" fmla="*/ 19 w 137"/>
                <a:gd name="T17" fmla="*/ 28 h 162"/>
                <a:gd name="T18" fmla="*/ 19 w 137"/>
                <a:gd name="T19" fmla="*/ 28 h 162"/>
                <a:gd name="T20" fmla="*/ 19 w 137"/>
                <a:gd name="T21" fmla="*/ 162 h 162"/>
                <a:gd name="T22" fmla="*/ 0 w 137"/>
                <a:gd name="T23" fmla="*/ 162 h 162"/>
                <a:gd name="T24" fmla="*/ 0 w 137"/>
                <a:gd name="T2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" h="162">
                  <a:moveTo>
                    <a:pt x="0" y="0"/>
                  </a:moveTo>
                  <a:lnTo>
                    <a:pt x="23" y="0"/>
                  </a:lnTo>
                  <a:lnTo>
                    <a:pt x="118" y="133"/>
                  </a:lnTo>
                  <a:lnTo>
                    <a:pt x="118" y="133"/>
                  </a:lnTo>
                  <a:lnTo>
                    <a:pt x="118" y="0"/>
                  </a:lnTo>
                  <a:lnTo>
                    <a:pt x="137" y="0"/>
                  </a:lnTo>
                  <a:lnTo>
                    <a:pt x="137" y="162"/>
                  </a:lnTo>
                  <a:lnTo>
                    <a:pt x="112" y="162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9" y="162"/>
                  </a:lnTo>
                  <a:lnTo>
                    <a:pt x="0" y="1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 noEditPoints="1"/>
            </p:cNvSpPr>
            <p:nvPr/>
          </p:nvSpPr>
          <p:spPr bwMode="auto">
            <a:xfrm>
              <a:off x="2451100" y="455613"/>
              <a:ext cx="250825" cy="257175"/>
            </a:xfrm>
            <a:custGeom>
              <a:avLst/>
              <a:gdLst>
                <a:gd name="T0" fmla="*/ 79 w 158"/>
                <a:gd name="T1" fmla="*/ 24 h 162"/>
                <a:gd name="T2" fmla="*/ 46 w 158"/>
                <a:gd name="T3" fmla="*/ 103 h 162"/>
                <a:gd name="T4" fmla="*/ 113 w 158"/>
                <a:gd name="T5" fmla="*/ 103 h 162"/>
                <a:gd name="T6" fmla="*/ 79 w 158"/>
                <a:gd name="T7" fmla="*/ 24 h 162"/>
                <a:gd name="T8" fmla="*/ 79 w 158"/>
                <a:gd name="T9" fmla="*/ 24 h 162"/>
                <a:gd name="T10" fmla="*/ 70 w 158"/>
                <a:gd name="T11" fmla="*/ 0 h 162"/>
                <a:gd name="T12" fmla="*/ 90 w 158"/>
                <a:gd name="T13" fmla="*/ 0 h 162"/>
                <a:gd name="T14" fmla="*/ 158 w 158"/>
                <a:gd name="T15" fmla="*/ 162 h 162"/>
                <a:gd name="T16" fmla="*/ 136 w 158"/>
                <a:gd name="T17" fmla="*/ 162 h 162"/>
                <a:gd name="T18" fmla="*/ 120 w 158"/>
                <a:gd name="T19" fmla="*/ 121 h 162"/>
                <a:gd name="T20" fmla="*/ 39 w 158"/>
                <a:gd name="T21" fmla="*/ 121 h 162"/>
                <a:gd name="T22" fmla="*/ 21 w 158"/>
                <a:gd name="T23" fmla="*/ 162 h 162"/>
                <a:gd name="T24" fmla="*/ 0 w 158"/>
                <a:gd name="T25" fmla="*/ 162 h 162"/>
                <a:gd name="T26" fmla="*/ 70 w 158"/>
                <a:gd name="T2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8" h="162">
                  <a:moveTo>
                    <a:pt x="79" y="24"/>
                  </a:moveTo>
                  <a:lnTo>
                    <a:pt x="46" y="103"/>
                  </a:lnTo>
                  <a:lnTo>
                    <a:pt x="113" y="103"/>
                  </a:lnTo>
                  <a:lnTo>
                    <a:pt x="79" y="24"/>
                  </a:lnTo>
                  <a:lnTo>
                    <a:pt x="79" y="24"/>
                  </a:lnTo>
                  <a:close/>
                  <a:moveTo>
                    <a:pt x="70" y="0"/>
                  </a:moveTo>
                  <a:lnTo>
                    <a:pt x="90" y="0"/>
                  </a:lnTo>
                  <a:lnTo>
                    <a:pt x="158" y="162"/>
                  </a:lnTo>
                  <a:lnTo>
                    <a:pt x="136" y="162"/>
                  </a:lnTo>
                  <a:lnTo>
                    <a:pt x="120" y="121"/>
                  </a:lnTo>
                  <a:lnTo>
                    <a:pt x="39" y="121"/>
                  </a:lnTo>
                  <a:lnTo>
                    <a:pt x="21" y="162"/>
                  </a:lnTo>
                  <a:lnTo>
                    <a:pt x="0" y="162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2736850" y="455613"/>
              <a:ext cx="217487" cy="257175"/>
            </a:xfrm>
            <a:custGeom>
              <a:avLst/>
              <a:gdLst>
                <a:gd name="T0" fmla="*/ 0 w 137"/>
                <a:gd name="T1" fmla="*/ 0 h 162"/>
                <a:gd name="T2" fmla="*/ 24 w 137"/>
                <a:gd name="T3" fmla="*/ 0 h 162"/>
                <a:gd name="T4" fmla="*/ 117 w 137"/>
                <a:gd name="T5" fmla="*/ 133 h 162"/>
                <a:gd name="T6" fmla="*/ 117 w 137"/>
                <a:gd name="T7" fmla="*/ 133 h 162"/>
                <a:gd name="T8" fmla="*/ 117 w 137"/>
                <a:gd name="T9" fmla="*/ 0 h 162"/>
                <a:gd name="T10" fmla="*/ 137 w 137"/>
                <a:gd name="T11" fmla="*/ 0 h 162"/>
                <a:gd name="T12" fmla="*/ 137 w 137"/>
                <a:gd name="T13" fmla="*/ 162 h 162"/>
                <a:gd name="T14" fmla="*/ 112 w 137"/>
                <a:gd name="T15" fmla="*/ 162 h 162"/>
                <a:gd name="T16" fmla="*/ 19 w 137"/>
                <a:gd name="T17" fmla="*/ 28 h 162"/>
                <a:gd name="T18" fmla="*/ 19 w 137"/>
                <a:gd name="T19" fmla="*/ 28 h 162"/>
                <a:gd name="T20" fmla="*/ 19 w 137"/>
                <a:gd name="T21" fmla="*/ 162 h 162"/>
                <a:gd name="T22" fmla="*/ 0 w 137"/>
                <a:gd name="T23" fmla="*/ 162 h 162"/>
                <a:gd name="T24" fmla="*/ 0 w 137"/>
                <a:gd name="T2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" h="162">
                  <a:moveTo>
                    <a:pt x="0" y="0"/>
                  </a:moveTo>
                  <a:lnTo>
                    <a:pt x="24" y="0"/>
                  </a:lnTo>
                  <a:lnTo>
                    <a:pt x="117" y="133"/>
                  </a:lnTo>
                  <a:lnTo>
                    <a:pt x="117" y="133"/>
                  </a:lnTo>
                  <a:lnTo>
                    <a:pt x="117" y="0"/>
                  </a:lnTo>
                  <a:lnTo>
                    <a:pt x="137" y="0"/>
                  </a:lnTo>
                  <a:lnTo>
                    <a:pt x="137" y="162"/>
                  </a:lnTo>
                  <a:lnTo>
                    <a:pt x="112" y="162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9" y="162"/>
                  </a:lnTo>
                  <a:lnTo>
                    <a:pt x="0" y="1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3003550" y="449263"/>
              <a:ext cx="227012" cy="268288"/>
            </a:xfrm>
            <a:custGeom>
              <a:avLst/>
              <a:gdLst>
                <a:gd name="T0" fmla="*/ 81 w 143"/>
                <a:gd name="T1" fmla="*/ 0 h 169"/>
                <a:gd name="T2" fmla="*/ 104 w 143"/>
                <a:gd name="T3" fmla="*/ 2 h 169"/>
                <a:gd name="T4" fmla="*/ 123 w 143"/>
                <a:gd name="T5" fmla="*/ 11 h 169"/>
                <a:gd name="T6" fmla="*/ 139 w 143"/>
                <a:gd name="T7" fmla="*/ 25 h 169"/>
                <a:gd name="T8" fmla="*/ 122 w 143"/>
                <a:gd name="T9" fmla="*/ 37 h 169"/>
                <a:gd name="T10" fmla="*/ 111 w 143"/>
                <a:gd name="T11" fmla="*/ 26 h 169"/>
                <a:gd name="T12" fmla="*/ 97 w 143"/>
                <a:gd name="T13" fmla="*/ 19 h 169"/>
                <a:gd name="T14" fmla="*/ 81 w 143"/>
                <a:gd name="T15" fmla="*/ 18 h 169"/>
                <a:gd name="T16" fmla="*/ 62 w 143"/>
                <a:gd name="T17" fmla="*/ 21 h 169"/>
                <a:gd name="T18" fmla="*/ 44 w 143"/>
                <a:gd name="T19" fmla="*/ 32 h 169"/>
                <a:gd name="T20" fmla="*/ 32 w 143"/>
                <a:gd name="T21" fmla="*/ 46 h 169"/>
                <a:gd name="T22" fmla="*/ 23 w 143"/>
                <a:gd name="T23" fmla="*/ 63 h 169"/>
                <a:gd name="T24" fmla="*/ 20 w 143"/>
                <a:gd name="T25" fmla="*/ 85 h 169"/>
                <a:gd name="T26" fmla="*/ 23 w 143"/>
                <a:gd name="T27" fmla="*/ 106 h 169"/>
                <a:gd name="T28" fmla="*/ 32 w 143"/>
                <a:gd name="T29" fmla="*/ 125 h 169"/>
                <a:gd name="T30" fmla="*/ 44 w 143"/>
                <a:gd name="T31" fmla="*/ 139 h 169"/>
                <a:gd name="T32" fmla="*/ 62 w 143"/>
                <a:gd name="T33" fmla="*/ 148 h 169"/>
                <a:gd name="T34" fmla="*/ 81 w 143"/>
                <a:gd name="T35" fmla="*/ 151 h 169"/>
                <a:gd name="T36" fmla="*/ 101 w 143"/>
                <a:gd name="T37" fmla="*/ 150 h 169"/>
                <a:gd name="T38" fmla="*/ 116 w 143"/>
                <a:gd name="T39" fmla="*/ 141 h 169"/>
                <a:gd name="T40" fmla="*/ 129 w 143"/>
                <a:gd name="T41" fmla="*/ 129 h 169"/>
                <a:gd name="T42" fmla="*/ 143 w 143"/>
                <a:gd name="T43" fmla="*/ 141 h 169"/>
                <a:gd name="T44" fmla="*/ 127 w 143"/>
                <a:gd name="T45" fmla="*/ 157 h 169"/>
                <a:gd name="T46" fmla="*/ 106 w 143"/>
                <a:gd name="T47" fmla="*/ 167 h 169"/>
                <a:gd name="T48" fmla="*/ 81 w 143"/>
                <a:gd name="T49" fmla="*/ 169 h 169"/>
                <a:gd name="T50" fmla="*/ 55 w 143"/>
                <a:gd name="T51" fmla="*/ 166 h 169"/>
                <a:gd name="T52" fmla="*/ 34 w 143"/>
                <a:gd name="T53" fmla="*/ 153 h 169"/>
                <a:gd name="T54" fmla="*/ 16 w 143"/>
                <a:gd name="T55" fmla="*/ 136 h 169"/>
                <a:gd name="T56" fmla="*/ 4 w 143"/>
                <a:gd name="T57" fmla="*/ 113 h 169"/>
                <a:gd name="T58" fmla="*/ 0 w 143"/>
                <a:gd name="T59" fmla="*/ 85 h 169"/>
                <a:gd name="T60" fmla="*/ 4 w 143"/>
                <a:gd name="T61" fmla="*/ 58 h 169"/>
                <a:gd name="T62" fmla="*/ 14 w 143"/>
                <a:gd name="T63" fmla="*/ 33 h 169"/>
                <a:gd name="T64" fmla="*/ 32 w 143"/>
                <a:gd name="T65" fmla="*/ 16 h 169"/>
                <a:gd name="T66" fmla="*/ 55 w 143"/>
                <a:gd name="T67" fmla="*/ 4 h 169"/>
                <a:gd name="T68" fmla="*/ 81 w 143"/>
                <a:gd name="T6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3" h="169">
                  <a:moveTo>
                    <a:pt x="81" y="0"/>
                  </a:moveTo>
                  <a:lnTo>
                    <a:pt x="104" y="2"/>
                  </a:lnTo>
                  <a:lnTo>
                    <a:pt x="123" y="11"/>
                  </a:lnTo>
                  <a:lnTo>
                    <a:pt x="139" y="25"/>
                  </a:lnTo>
                  <a:lnTo>
                    <a:pt x="122" y="37"/>
                  </a:lnTo>
                  <a:lnTo>
                    <a:pt x="111" y="26"/>
                  </a:lnTo>
                  <a:lnTo>
                    <a:pt x="97" y="19"/>
                  </a:lnTo>
                  <a:lnTo>
                    <a:pt x="81" y="18"/>
                  </a:lnTo>
                  <a:lnTo>
                    <a:pt x="62" y="21"/>
                  </a:lnTo>
                  <a:lnTo>
                    <a:pt x="44" y="32"/>
                  </a:lnTo>
                  <a:lnTo>
                    <a:pt x="32" y="46"/>
                  </a:lnTo>
                  <a:lnTo>
                    <a:pt x="23" y="63"/>
                  </a:lnTo>
                  <a:lnTo>
                    <a:pt x="20" y="85"/>
                  </a:lnTo>
                  <a:lnTo>
                    <a:pt x="23" y="106"/>
                  </a:lnTo>
                  <a:lnTo>
                    <a:pt x="32" y="125"/>
                  </a:lnTo>
                  <a:lnTo>
                    <a:pt x="44" y="139"/>
                  </a:lnTo>
                  <a:lnTo>
                    <a:pt x="62" y="148"/>
                  </a:lnTo>
                  <a:lnTo>
                    <a:pt x="81" y="151"/>
                  </a:lnTo>
                  <a:lnTo>
                    <a:pt x="101" y="150"/>
                  </a:lnTo>
                  <a:lnTo>
                    <a:pt x="116" y="141"/>
                  </a:lnTo>
                  <a:lnTo>
                    <a:pt x="129" y="129"/>
                  </a:lnTo>
                  <a:lnTo>
                    <a:pt x="143" y="141"/>
                  </a:lnTo>
                  <a:lnTo>
                    <a:pt x="127" y="157"/>
                  </a:lnTo>
                  <a:lnTo>
                    <a:pt x="106" y="167"/>
                  </a:lnTo>
                  <a:lnTo>
                    <a:pt x="81" y="169"/>
                  </a:lnTo>
                  <a:lnTo>
                    <a:pt x="55" y="166"/>
                  </a:lnTo>
                  <a:lnTo>
                    <a:pt x="34" y="153"/>
                  </a:lnTo>
                  <a:lnTo>
                    <a:pt x="16" y="136"/>
                  </a:lnTo>
                  <a:lnTo>
                    <a:pt x="4" y="113"/>
                  </a:lnTo>
                  <a:lnTo>
                    <a:pt x="0" y="85"/>
                  </a:lnTo>
                  <a:lnTo>
                    <a:pt x="4" y="58"/>
                  </a:lnTo>
                  <a:lnTo>
                    <a:pt x="14" y="33"/>
                  </a:lnTo>
                  <a:lnTo>
                    <a:pt x="32" y="16"/>
                  </a:lnTo>
                  <a:lnTo>
                    <a:pt x="55" y="4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3271838" y="455613"/>
              <a:ext cx="169862" cy="257175"/>
            </a:xfrm>
            <a:custGeom>
              <a:avLst/>
              <a:gdLst>
                <a:gd name="T0" fmla="*/ 0 w 107"/>
                <a:gd name="T1" fmla="*/ 0 h 162"/>
                <a:gd name="T2" fmla="*/ 102 w 107"/>
                <a:gd name="T3" fmla="*/ 0 h 162"/>
                <a:gd name="T4" fmla="*/ 102 w 107"/>
                <a:gd name="T5" fmla="*/ 17 h 162"/>
                <a:gd name="T6" fmla="*/ 19 w 107"/>
                <a:gd name="T7" fmla="*/ 17 h 162"/>
                <a:gd name="T8" fmla="*/ 19 w 107"/>
                <a:gd name="T9" fmla="*/ 68 h 162"/>
                <a:gd name="T10" fmla="*/ 97 w 107"/>
                <a:gd name="T11" fmla="*/ 68 h 162"/>
                <a:gd name="T12" fmla="*/ 97 w 107"/>
                <a:gd name="T13" fmla="*/ 86 h 162"/>
                <a:gd name="T14" fmla="*/ 19 w 107"/>
                <a:gd name="T15" fmla="*/ 86 h 162"/>
                <a:gd name="T16" fmla="*/ 19 w 107"/>
                <a:gd name="T17" fmla="*/ 144 h 162"/>
                <a:gd name="T18" fmla="*/ 107 w 107"/>
                <a:gd name="T19" fmla="*/ 144 h 162"/>
                <a:gd name="T20" fmla="*/ 107 w 107"/>
                <a:gd name="T21" fmla="*/ 162 h 162"/>
                <a:gd name="T22" fmla="*/ 0 w 107"/>
                <a:gd name="T23" fmla="*/ 162 h 162"/>
                <a:gd name="T24" fmla="*/ 0 w 107"/>
                <a:gd name="T2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7" h="162">
                  <a:moveTo>
                    <a:pt x="0" y="0"/>
                  </a:moveTo>
                  <a:lnTo>
                    <a:pt x="102" y="0"/>
                  </a:lnTo>
                  <a:lnTo>
                    <a:pt x="102" y="17"/>
                  </a:lnTo>
                  <a:lnTo>
                    <a:pt x="19" y="17"/>
                  </a:lnTo>
                  <a:lnTo>
                    <a:pt x="19" y="68"/>
                  </a:lnTo>
                  <a:lnTo>
                    <a:pt x="97" y="68"/>
                  </a:lnTo>
                  <a:lnTo>
                    <a:pt x="97" y="86"/>
                  </a:lnTo>
                  <a:lnTo>
                    <a:pt x="19" y="86"/>
                  </a:lnTo>
                  <a:lnTo>
                    <a:pt x="19" y="144"/>
                  </a:lnTo>
                  <a:lnTo>
                    <a:pt x="107" y="144"/>
                  </a:lnTo>
                  <a:lnTo>
                    <a:pt x="107" y="162"/>
                  </a:lnTo>
                  <a:lnTo>
                    <a:pt x="0" y="1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4234753" y="3135855"/>
            <a:ext cx="1041400" cy="1041400"/>
            <a:chOff x="3978275" y="4808538"/>
            <a:chExt cx="1041400" cy="1041400"/>
          </a:xfrm>
        </p:grpSpPr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3978275" y="4808538"/>
              <a:ext cx="1041400" cy="1041400"/>
            </a:xfrm>
            <a:custGeom>
              <a:avLst/>
              <a:gdLst>
                <a:gd name="T0" fmla="*/ 327 w 656"/>
                <a:gd name="T1" fmla="*/ 0 h 656"/>
                <a:gd name="T2" fmla="*/ 387 w 656"/>
                <a:gd name="T3" fmla="*/ 5 h 656"/>
                <a:gd name="T4" fmla="*/ 441 w 656"/>
                <a:gd name="T5" fmla="*/ 21 h 656"/>
                <a:gd name="T6" fmla="*/ 492 w 656"/>
                <a:gd name="T7" fmla="*/ 44 h 656"/>
                <a:gd name="T8" fmla="*/ 538 w 656"/>
                <a:gd name="T9" fmla="*/ 77 h 656"/>
                <a:gd name="T10" fmla="*/ 579 w 656"/>
                <a:gd name="T11" fmla="*/ 116 h 656"/>
                <a:gd name="T12" fmla="*/ 610 w 656"/>
                <a:gd name="T13" fmla="*/ 162 h 656"/>
                <a:gd name="T14" fmla="*/ 635 w 656"/>
                <a:gd name="T15" fmla="*/ 213 h 656"/>
                <a:gd name="T16" fmla="*/ 651 w 656"/>
                <a:gd name="T17" fmla="*/ 269 h 656"/>
                <a:gd name="T18" fmla="*/ 656 w 656"/>
                <a:gd name="T19" fmla="*/ 327 h 656"/>
                <a:gd name="T20" fmla="*/ 651 w 656"/>
                <a:gd name="T21" fmla="*/ 387 h 656"/>
                <a:gd name="T22" fmla="*/ 635 w 656"/>
                <a:gd name="T23" fmla="*/ 442 h 656"/>
                <a:gd name="T24" fmla="*/ 610 w 656"/>
                <a:gd name="T25" fmla="*/ 494 h 656"/>
                <a:gd name="T26" fmla="*/ 579 w 656"/>
                <a:gd name="T27" fmla="*/ 540 h 656"/>
                <a:gd name="T28" fmla="*/ 538 w 656"/>
                <a:gd name="T29" fmla="*/ 579 h 656"/>
                <a:gd name="T30" fmla="*/ 492 w 656"/>
                <a:gd name="T31" fmla="*/ 611 h 656"/>
                <a:gd name="T32" fmla="*/ 441 w 656"/>
                <a:gd name="T33" fmla="*/ 635 h 656"/>
                <a:gd name="T34" fmla="*/ 387 w 656"/>
                <a:gd name="T35" fmla="*/ 651 h 656"/>
                <a:gd name="T36" fmla="*/ 327 w 656"/>
                <a:gd name="T37" fmla="*/ 656 h 656"/>
                <a:gd name="T38" fmla="*/ 269 w 656"/>
                <a:gd name="T39" fmla="*/ 651 h 656"/>
                <a:gd name="T40" fmla="*/ 213 w 656"/>
                <a:gd name="T41" fmla="*/ 635 h 656"/>
                <a:gd name="T42" fmla="*/ 162 w 656"/>
                <a:gd name="T43" fmla="*/ 611 h 656"/>
                <a:gd name="T44" fmla="*/ 116 w 656"/>
                <a:gd name="T45" fmla="*/ 579 h 656"/>
                <a:gd name="T46" fmla="*/ 77 w 656"/>
                <a:gd name="T47" fmla="*/ 540 h 656"/>
                <a:gd name="T48" fmla="*/ 44 w 656"/>
                <a:gd name="T49" fmla="*/ 494 h 656"/>
                <a:gd name="T50" fmla="*/ 21 w 656"/>
                <a:gd name="T51" fmla="*/ 442 h 656"/>
                <a:gd name="T52" fmla="*/ 5 w 656"/>
                <a:gd name="T53" fmla="*/ 387 h 656"/>
                <a:gd name="T54" fmla="*/ 0 w 656"/>
                <a:gd name="T55" fmla="*/ 327 h 656"/>
                <a:gd name="T56" fmla="*/ 5 w 656"/>
                <a:gd name="T57" fmla="*/ 269 h 656"/>
                <a:gd name="T58" fmla="*/ 21 w 656"/>
                <a:gd name="T59" fmla="*/ 213 h 656"/>
                <a:gd name="T60" fmla="*/ 44 w 656"/>
                <a:gd name="T61" fmla="*/ 162 h 656"/>
                <a:gd name="T62" fmla="*/ 77 w 656"/>
                <a:gd name="T63" fmla="*/ 116 h 656"/>
                <a:gd name="T64" fmla="*/ 116 w 656"/>
                <a:gd name="T65" fmla="*/ 77 h 656"/>
                <a:gd name="T66" fmla="*/ 162 w 656"/>
                <a:gd name="T67" fmla="*/ 44 h 656"/>
                <a:gd name="T68" fmla="*/ 213 w 656"/>
                <a:gd name="T69" fmla="*/ 21 h 656"/>
                <a:gd name="T70" fmla="*/ 269 w 656"/>
                <a:gd name="T71" fmla="*/ 5 h 656"/>
                <a:gd name="T72" fmla="*/ 327 w 656"/>
                <a:gd name="T73" fmla="*/ 0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6" h="656">
                  <a:moveTo>
                    <a:pt x="327" y="0"/>
                  </a:moveTo>
                  <a:lnTo>
                    <a:pt x="387" y="5"/>
                  </a:lnTo>
                  <a:lnTo>
                    <a:pt x="441" y="21"/>
                  </a:lnTo>
                  <a:lnTo>
                    <a:pt x="492" y="44"/>
                  </a:lnTo>
                  <a:lnTo>
                    <a:pt x="538" y="77"/>
                  </a:lnTo>
                  <a:lnTo>
                    <a:pt x="579" y="116"/>
                  </a:lnTo>
                  <a:lnTo>
                    <a:pt x="610" y="162"/>
                  </a:lnTo>
                  <a:lnTo>
                    <a:pt x="635" y="213"/>
                  </a:lnTo>
                  <a:lnTo>
                    <a:pt x="651" y="269"/>
                  </a:lnTo>
                  <a:lnTo>
                    <a:pt x="656" y="327"/>
                  </a:lnTo>
                  <a:lnTo>
                    <a:pt x="651" y="387"/>
                  </a:lnTo>
                  <a:lnTo>
                    <a:pt x="635" y="442"/>
                  </a:lnTo>
                  <a:lnTo>
                    <a:pt x="610" y="494"/>
                  </a:lnTo>
                  <a:lnTo>
                    <a:pt x="579" y="540"/>
                  </a:lnTo>
                  <a:lnTo>
                    <a:pt x="538" y="579"/>
                  </a:lnTo>
                  <a:lnTo>
                    <a:pt x="492" y="611"/>
                  </a:lnTo>
                  <a:lnTo>
                    <a:pt x="441" y="635"/>
                  </a:lnTo>
                  <a:lnTo>
                    <a:pt x="387" y="651"/>
                  </a:lnTo>
                  <a:lnTo>
                    <a:pt x="327" y="656"/>
                  </a:lnTo>
                  <a:lnTo>
                    <a:pt x="269" y="651"/>
                  </a:lnTo>
                  <a:lnTo>
                    <a:pt x="213" y="635"/>
                  </a:lnTo>
                  <a:lnTo>
                    <a:pt x="162" y="611"/>
                  </a:lnTo>
                  <a:lnTo>
                    <a:pt x="116" y="579"/>
                  </a:lnTo>
                  <a:lnTo>
                    <a:pt x="77" y="540"/>
                  </a:lnTo>
                  <a:lnTo>
                    <a:pt x="44" y="494"/>
                  </a:lnTo>
                  <a:lnTo>
                    <a:pt x="21" y="442"/>
                  </a:lnTo>
                  <a:lnTo>
                    <a:pt x="5" y="387"/>
                  </a:lnTo>
                  <a:lnTo>
                    <a:pt x="0" y="327"/>
                  </a:lnTo>
                  <a:lnTo>
                    <a:pt x="5" y="269"/>
                  </a:lnTo>
                  <a:lnTo>
                    <a:pt x="21" y="213"/>
                  </a:lnTo>
                  <a:lnTo>
                    <a:pt x="44" y="162"/>
                  </a:lnTo>
                  <a:lnTo>
                    <a:pt x="77" y="116"/>
                  </a:lnTo>
                  <a:lnTo>
                    <a:pt x="116" y="77"/>
                  </a:lnTo>
                  <a:lnTo>
                    <a:pt x="162" y="44"/>
                  </a:lnTo>
                  <a:lnTo>
                    <a:pt x="213" y="21"/>
                  </a:lnTo>
                  <a:lnTo>
                    <a:pt x="269" y="5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35FF00"/>
            </a:solidFill>
            <a:ln w="0">
              <a:solidFill>
                <a:srgbClr val="35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4352925" y="5029200"/>
              <a:ext cx="107950" cy="271463"/>
            </a:xfrm>
            <a:custGeom>
              <a:avLst/>
              <a:gdLst>
                <a:gd name="T0" fmla="*/ 37 w 68"/>
                <a:gd name="T1" fmla="*/ 0 h 171"/>
                <a:gd name="T2" fmla="*/ 51 w 68"/>
                <a:gd name="T3" fmla="*/ 0 h 171"/>
                <a:gd name="T4" fmla="*/ 63 w 68"/>
                <a:gd name="T5" fmla="*/ 0 h 171"/>
                <a:gd name="T6" fmla="*/ 67 w 68"/>
                <a:gd name="T7" fmla="*/ 2 h 171"/>
                <a:gd name="T8" fmla="*/ 67 w 68"/>
                <a:gd name="T9" fmla="*/ 3 h 171"/>
                <a:gd name="T10" fmla="*/ 68 w 68"/>
                <a:gd name="T11" fmla="*/ 86 h 171"/>
                <a:gd name="T12" fmla="*/ 67 w 68"/>
                <a:gd name="T13" fmla="*/ 171 h 171"/>
                <a:gd name="T14" fmla="*/ 58 w 68"/>
                <a:gd name="T15" fmla="*/ 171 h 171"/>
                <a:gd name="T16" fmla="*/ 51 w 68"/>
                <a:gd name="T17" fmla="*/ 171 h 171"/>
                <a:gd name="T18" fmla="*/ 42 w 68"/>
                <a:gd name="T19" fmla="*/ 171 h 171"/>
                <a:gd name="T20" fmla="*/ 12 w 68"/>
                <a:gd name="T21" fmla="*/ 171 h 171"/>
                <a:gd name="T22" fmla="*/ 10 w 68"/>
                <a:gd name="T23" fmla="*/ 169 h 171"/>
                <a:gd name="T24" fmla="*/ 10 w 68"/>
                <a:gd name="T25" fmla="*/ 167 h 171"/>
                <a:gd name="T26" fmla="*/ 8 w 68"/>
                <a:gd name="T27" fmla="*/ 86 h 171"/>
                <a:gd name="T28" fmla="*/ 8 w 68"/>
                <a:gd name="T29" fmla="*/ 65 h 171"/>
                <a:gd name="T30" fmla="*/ 8 w 68"/>
                <a:gd name="T31" fmla="*/ 46 h 171"/>
                <a:gd name="T32" fmla="*/ 0 w 68"/>
                <a:gd name="T33" fmla="*/ 46 h 171"/>
                <a:gd name="T34" fmla="*/ 0 w 68"/>
                <a:gd name="T35" fmla="*/ 5 h 171"/>
                <a:gd name="T36" fmla="*/ 12 w 68"/>
                <a:gd name="T37" fmla="*/ 3 h 171"/>
                <a:gd name="T38" fmla="*/ 24 w 68"/>
                <a:gd name="T39" fmla="*/ 2 h 171"/>
                <a:gd name="T40" fmla="*/ 37 w 68"/>
                <a:gd name="T41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8" h="171">
                  <a:moveTo>
                    <a:pt x="37" y="0"/>
                  </a:moveTo>
                  <a:lnTo>
                    <a:pt x="51" y="0"/>
                  </a:lnTo>
                  <a:lnTo>
                    <a:pt x="63" y="0"/>
                  </a:lnTo>
                  <a:lnTo>
                    <a:pt x="67" y="2"/>
                  </a:lnTo>
                  <a:lnTo>
                    <a:pt x="67" y="3"/>
                  </a:lnTo>
                  <a:lnTo>
                    <a:pt x="68" y="86"/>
                  </a:lnTo>
                  <a:lnTo>
                    <a:pt x="67" y="171"/>
                  </a:lnTo>
                  <a:lnTo>
                    <a:pt x="58" y="171"/>
                  </a:lnTo>
                  <a:lnTo>
                    <a:pt x="51" y="171"/>
                  </a:lnTo>
                  <a:lnTo>
                    <a:pt x="42" y="171"/>
                  </a:lnTo>
                  <a:lnTo>
                    <a:pt x="12" y="171"/>
                  </a:lnTo>
                  <a:lnTo>
                    <a:pt x="10" y="169"/>
                  </a:lnTo>
                  <a:lnTo>
                    <a:pt x="10" y="167"/>
                  </a:lnTo>
                  <a:lnTo>
                    <a:pt x="8" y="86"/>
                  </a:lnTo>
                  <a:lnTo>
                    <a:pt x="8" y="65"/>
                  </a:lnTo>
                  <a:lnTo>
                    <a:pt x="8" y="46"/>
                  </a:lnTo>
                  <a:lnTo>
                    <a:pt x="0" y="46"/>
                  </a:lnTo>
                  <a:lnTo>
                    <a:pt x="0" y="5"/>
                  </a:lnTo>
                  <a:lnTo>
                    <a:pt x="12" y="3"/>
                  </a:lnTo>
                  <a:lnTo>
                    <a:pt x="24" y="2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4332288" y="5375275"/>
              <a:ext cx="184150" cy="276225"/>
            </a:xfrm>
            <a:custGeom>
              <a:avLst/>
              <a:gdLst>
                <a:gd name="T0" fmla="*/ 48 w 116"/>
                <a:gd name="T1" fmla="*/ 0 h 174"/>
                <a:gd name="T2" fmla="*/ 67 w 116"/>
                <a:gd name="T3" fmla="*/ 2 h 174"/>
                <a:gd name="T4" fmla="*/ 83 w 116"/>
                <a:gd name="T5" fmla="*/ 4 h 174"/>
                <a:gd name="T6" fmla="*/ 97 w 116"/>
                <a:gd name="T7" fmla="*/ 9 h 174"/>
                <a:gd name="T8" fmla="*/ 108 w 116"/>
                <a:gd name="T9" fmla="*/ 18 h 174"/>
                <a:gd name="T10" fmla="*/ 115 w 116"/>
                <a:gd name="T11" fmla="*/ 30 h 174"/>
                <a:gd name="T12" fmla="*/ 116 w 116"/>
                <a:gd name="T13" fmla="*/ 49 h 174"/>
                <a:gd name="T14" fmla="*/ 115 w 116"/>
                <a:gd name="T15" fmla="*/ 67 h 174"/>
                <a:gd name="T16" fmla="*/ 108 w 116"/>
                <a:gd name="T17" fmla="*/ 79 h 174"/>
                <a:gd name="T18" fmla="*/ 99 w 116"/>
                <a:gd name="T19" fmla="*/ 90 h 174"/>
                <a:gd name="T20" fmla="*/ 88 w 116"/>
                <a:gd name="T21" fmla="*/ 97 h 174"/>
                <a:gd name="T22" fmla="*/ 76 w 116"/>
                <a:gd name="T23" fmla="*/ 104 h 174"/>
                <a:gd name="T24" fmla="*/ 71 w 116"/>
                <a:gd name="T25" fmla="*/ 108 h 174"/>
                <a:gd name="T26" fmla="*/ 65 w 116"/>
                <a:gd name="T27" fmla="*/ 109 h 174"/>
                <a:gd name="T28" fmla="*/ 62 w 116"/>
                <a:gd name="T29" fmla="*/ 113 h 174"/>
                <a:gd name="T30" fmla="*/ 58 w 116"/>
                <a:gd name="T31" fmla="*/ 116 h 174"/>
                <a:gd name="T32" fmla="*/ 58 w 116"/>
                <a:gd name="T33" fmla="*/ 120 h 174"/>
                <a:gd name="T34" fmla="*/ 58 w 116"/>
                <a:gd name="T35" fmla="*/ 125 h 174"/>
                <a:gd name="T36" fmla="*/ 60 w 116"/>
                <a:gd name="T37" fmla="*/ 125 h 174"/>
                <a:gd name="T38" fmla="*/ 71 w 116"/>
                <a:gd name="T39" fmla="*/ 125 h 174"/>
                <a:gd name="T40" fmla="*/ 87 w 116"/>
                <a:gd name="T41" fmla="*/ 125 h 174"/>
                <a:gd name="T42" fmla="*/ 102 w 116"/>
                <a:gd name="T43" fmla="*/ 125 h 174"/>
                <a:gd name="T44" fmla="*/ 113 w 116"/>
                <a:gd name="T45" fmla="*/ 125 h 174"/>
                <a:gd name="T46" fmla="*/ 115 w 116"/>
                <a:gd name="T47" fmla="*/ 127 h 174"/>
                <a:gd name="T48" fmla="*/ 115 w 116"/>
                <a:gd name="T49" fmla="*/ 129 h 174"/>
                <a:gd name="T50" fmla="*/ 115 w 116"/>
                <a:gd name="T51" fmla="*/ 141 h 174"/>
                <a:gd name="T52" fmla="*/ 115 w 116"/>
                <a:gd name="T53" fmla="*/ 153 h 174"/>
                <a:gd name="T54" fmla="*/ 115 w 116"/>
                <a:gd name="T55" fmla="*/ 162 h 174"/>
                <a:gd name="T56" fmla="*/ 115 w 116"/>
                <a:gd name="T57" fmla="*/ 173 h 174"/>
                <a:gd name="T58" fmla="*/ 104 w 116"/>
                <a:gd name="T59" fmla="*/ 174 h 174"/>
                <a:gd name="T60" fmla="*/ 90 w 116"/>
                <a:gd name="T61" fmla="*/ 174 h 174"/>
                <a:gd name="T62" fmla="*/ 76 w 116"/>
                <a:gd name="T63" fmla="*/ 174 h 174"/>
                <a:gd name="T64" fmla="*/ 65 w 116"/>
                <a:gd name="T65" fmla="*/ 174 h 174"/>
                <a:gd name="T66" fmla="*/ 53 w 116"/>
                <a:gd name="T67" fmla="*/ 174 h 174"/>
                <a:gd name="T68" fmla="*/ 36 w 116"/>
                <a:gd name="T69" fmla="*/ 173 h 174"/>
                <a:gd name="T70" fmla="*/ 16 w 116"/>
                <a:gd name="T71" fmla="*/ 173 h 174"/>
                <a:gd name="T72" fmla="*/ 6 w 116"/>
                <a:gd name="T73" fmla="*/ 173 h 174"/>
                <a:gd name="T74" fmla="*/ 2 w 116"/>
                <a:gd name="T75" fmla="*/ 173 h 174"/>
                <a:gd name="T76" fmla="*/ 2 w 116"/>
                <a:gd name="T77" fmla="*/ 169 h 174"/>
                <a:gd name="T78" fmla="*/ 0 w 116"/>
                <a:gd name="T79" fmla="*/ 148 h 174"/>
                <a:gd name="T80" fmla="*/ 0 w 116"/>
                <a:gd name="T81" fmla="*/ 125 h 174"/>
                <a:gd name="T82" fmla="*/ 4 w 116"/>
                <a:gd name="T83" fmla="*/ 106 h 174"/>
                <a:gd name="T84" fmla="*/ 13 w 116"/>
                <a:gd name="T85" fmla="*/ 90 h 174"/>
                <a:gd name="T86" fmla="*/ 23 w 116"/>
                <a:gd name="T87" fmla="*/ 78 h 174"/>
                <a:gd name="T88" fmla="*/ 37 w 116"/>
                <a:gd name="T89" fmla="*/ 71 h 174"/>
                <a:gd name="T90" fmla="*/ 50 w 116"/>
                <a:gd name="T91" fmla="*/ 64 h 174"/>
                <a:gd name="T92" fmla="*/ 57 w 116"/>
                <a:gd name="T93" fmla="*/ 60 h 174"/>
                <a:gd name="T94" fmla="*/ 62 w 116"/>
                <a:gd name="T95" fmla="*/ 57 h 174"/>
                <a:gd name="T96" fmla="*/ 65 w 116"/>
                <a:gd name="T97" fmla="*/ 55 h 174"/>
                <a:gd name="T98" fmla="*/ 67 w 116"/>
                <a:gd name="T99" fmla="*/ 51 h 174"/>
                <a:gd name="T100" fmla="*/ 65 w 116"/>
                <a:gd name="T101" fmla="*/ 48 h 174"/>
                <a:gd name="T102" fmla="*/ 64 w 116"/>
                <a:gd name="T103" fmla="*/ 46 h 174"/>
                <a:gd name="T104" fmla="*/ 60 w 116"/>
                <a:gd name="T105" fmla="*/ 44 h 174"/>
                <a:gd name="T106" fmla="*/ 57 w 116"/>
                <a:gd name="T107" fmla="*/ 42 h 174"/>
                <a:gd name="T108" fmla="*/ 51 w 116"/>
                <a:gd name="T109" fmla="*/ 42 h 174"/>
                <a:gd name="T110" fmla="*/ 36 w 116"/>
                <a:gd name="T111" fmla="*/ 44 h 174"/>
                <a:gd name="T112" fmla="*/ 21 w 116"/>
                <a:gd name="T113" fmla="*/ 49 h 174"/>
                <a:gd name="T114" fmla="*/ 11 w 116"/>
                <a:gd name="T115" fmla="*/ 55 h 174"/>
                <a:gd name="T116" fmla="*/ 6 w 116"/>
                <a:gd name="T117" fmla="*/ 7 h 174"/>
                <a:gd name="T118" fmla="*/ 25 w 116"/>
                <a:gd name="T119" fmla="*/ 4 h 174"/>
                <a:gd name="T120" fmla="*/ 48 w 116"/>
                <a:gd name="T121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6" h="174">
                  <a:moveTo>
                    <a:pt x="48" y="0"/>
                  </a:moveTo>
                  <a:lnTo>
                    <a:pt x="67" y="2"/>
                  </a:lnTo>
                  <a:lnTo>
                    <a:pt x="83" y="4"/>
                  </a:lnTo>
                  <a:lnTo>
                    <a:pt x="97" y="9"/>
                  </a:lnTo>
                  <a:lnTo>
                    <a:pt x="108" y="18"/>
                  </a:lnTo>
                  <a:lnTo>
                    <a:pt x="115" y="30"/>
                  </a:lnTo>
                  <a:lnTo>
                    <a:pt x="116" y="49"/>
                  </a:lnTo>
                  <a:lnTo>
                    <a:pt x="115" y="67"/>
                  </a:lnTo>
                  <a:lnTo>
                    <a:pt x="108" y="79"/>
                  </a:lnTo>
                  <a:lnTo>
                    <a:pt x="99" y="90"/>
                  </a:lnTo>
                  <a:lnTo>
                    <a:pt x="88" y="97"/>
                  </a:lnTo>
                  <a:lnTo>
                    <a:pt x="76" y="104"/>
                  </a:lnTo>
                  <a:lnTo>
                    <a:pt x="71" y="108"/>
                  </a:lnTo>
                  <a:lnTo>
                    <a:pt x="65" y="109"/>
                  </a:lnTo>
                  <a:lnTo>
                    <a:pt x="62" y="113"/>
                  </a:lnTo>
                  <a:lnTo>
                    <a:pt x="58" y="116"/>
                  </a:lnTo>
                  <a:lnTo>
                    <a:pt x="58" y="120"/>
                  </a:lnTo>
                  <a:lnTo>
                    <a:pt x="58" y="125"/>
                  </a:lnTo>
                  <a:lnTo>
                    <a:pt x="60" y="125"/>
                  </a:lnTo>
                  <a:lnTo>
                    <a:pt x="71" y="125"/>
                  </a:lnTo>
                  <a:lnTo>
                    <a:pt x="87" y="125"/>
                  </a:lnTo>
                  <a:lnTo>
                    <a:pt x="102" y="125"/>
                  </a:lnTo>
                  <a:lnTo>
                    <a:pt x="113" y="125"/>
                  </a:lnTo>
                  <a:lnTo>
                    <a:pt x="115" y="127"/>
                  </a:lnTo>
                  <a:lnTo>
                    <a:pt x="115" y="129"/>
                  </a:lnTo>
                  <a:lnTo>
                    <a:pt x="115" y="141"/>
                  </a:lnTo>
                  <a:lnTo>
                    <a:pt x="115" y="153"/>
                  </a:lnTo>
                  <a:lnTo>
                    <a:pt x="115" y="162"/>
                  </a:lnTo>
                  <a:lnTo>
                    <a:pt x="115" y="173"/>
                  </a:lnTo>
                  <a:lnTo>
                    <a:pt x="104" y="174"/>
                  </a:lnTo>
                  <a:lnTo>
                    <a:pt x="90" y="174"/>
                  </a:lnTo>
                  <a:lnTo>
                    <a:pt x="76" y="174"/>
                  </a:lnTo>
                  <a:lnTo>
                    <a:pt x="65" y="174"/>
                  </a:lnTo>
                  <a:lnTo>
                    <a:pt x="53" y="174"/>
                  </a:lnTo>
                  <a:lnTo>
                    <a:pt x="36" y="173"/>
                  </a:lnTo>
                  <a:lnTo>
                    <a:pt x="16" y="173"/>
                  </a:lnTo>
                  <a:lnTo>
                    <a:pt x="6" y="173"/>
                  </a:lnTo>
                  <a:lnTo>
                    <a:pt x="2" y="173"/>
                  </a:lnTo>
                  <a:lnTo>
                    <a:pt x="2" y="169"/>
                  </a:lnTo>
                  <a:lnTo>
                    <a:pt x="0" y="148"/>
                  </a:lnTo>
                  <a:lnTo>
                    <a:pt x="0" y="125"/>
                  </a:lnTo>
                  <a:lnTo>
                    <a:pt x="4" y="106"/>
                  </a:lnTo>
                  <a:lnTo>
                    <a:pt x="13" y="90"/>
                  </a:lnTo>
                  <a:lnTo>
                    <a:pt x="23" y="78"/>
                  </a:lnTo>
                  <a:lnTo>
                    <a:pt x="37" y="71"/>
                  </a:lnTo>
                  <a:lnTo>
                    <a:pt x="50" y="64"/>
                  </a:lnTo>
                  <a:lnTo>
                    <a:pt x="57" y="60"/>
                  </a:lnTo>
                  <a:lnTo>
                    <a:pt x="62" y="57"/>
                  </a:lnTo>
                  <a:lnTo>
                    <a:pt x="65" y="55"/>
                  </a:lnTo>
                  <a:lnTo>
                    <a:pt x="67" y="51"/>
                  </a:lnTo>
                  <a:lnTo>
                    <a:pt x="65" y="48"/>
                  </a:lnTo>
                  <a:lnTo>
                    <a:pt x="64" y="46"/>
                  </a:lnTo>
                  <a:lnTo>
                    <a:pt x="60" y="44"/>
                  </a:lnTo>
                  <a:lnTo>
                    <a:pt x="57" y="42"/>
                  </a:lnTo>
                  <a:lnTo>
                    <a:pt x="51" y="42"/>
                  </a:lnTo>
                  <a:lnTo>
                    <a:pt x="36" y="44"/>
                  </a:lnTo>
                  <a:lnTo>
                    <a:pt x="21" y="49"/>
                  </a:lnTo>
                  <a:lnTo>
                    <a:pt x="11" y="55"/>
                  </a:lnTo>
                  <a:lnTo>
                    <a:pt x="6" y="7"/>
                  </a:lnTo>
                  <a:lnTo>
                    <a:pt x="25" y="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4540250" y="5157788"/>
              <a:ext cx="184150" cy="276225"/>
            </a:xfrm>
            <a:custGeom>
              <a:avLst/>
              <a:gdLst>
                <a:gd name="T0" fmla="*/ 45 w 116"/>
                <a:gd name="T1" fmla="*/ 0 h 174"/>
                <a:gd name="T2" fmla="*/ 66 w 116"/>
                <a:gd name="T3" fmla="*/ 2 h 174"/>
                <a:gd name="T4" fmla="*/ 84 w 116"/>
                <a:gd name="T5" fmla="*/ 7 h 174"/>
                <a:gd name="T6" fmla="*/ 98 w 116"/>
                <a:gd name="T7" fmla="*/ 16 h 174"/>
                <a:gd name="T8" fmla="*/ 105 w 116"/>
                <a:gd name="T9" fmla="*/ 30 h 174"/>
                <a:gd name="T10" fmla="*/ 109 w 116"/>
                <a:gd name="T11" fmla="*/ 49 h 174"/>
                <a:gd name="T12" fmla="*/ 103 w 116"/>
                <a:gd name="T13" fmla="*/ 70 h 174"/>
                <a:gd name="T14" fmla="*/ 91 w 116"/>
                <a:gd name="T15" fmla="*/ 86 h 174"/>
                <a:gd name="T16" fmla="*/ 105 w 116"/>
                <a:gd name="T17" fmla="*/ 97 h 174"/>
                <a:gd name="T18" fmla="*/ 114 w 116"/>
                <a:gd name="T19" fmla="*/ 109 h 174"/>
                <a:gd name="T20" fmla="*/ 116 w 116"/>
                <a:gd name="T21" fmla="*/ 121 h 174"/>
                <a:gd name="T22" fmla="*/ 114 w 116"/>
                <a:gd name="T23" fmla="*/ 141 h 174"/>
                <a:gd name="T24" fmla="*/ 107 w 116"/>
                <a:gd name="T25" fmla="*/ 155 h 174"/>
                <a:gd name="T26" fmla="*/ 96 w 116"/>
                <a:gd name="T27" fmla="*/ 165 h 174"/>
                <a:gd name="T28" fmla="*/ 82 w 116"/>
                <a:gd name="T29" fmla="*/ 171 h 174"/>
                <a:gd name="T30" fmla="*/ 66 w 116"/>
                <a:gd name="T31" fmla="*/ 174 h 174"/>
                <a:gd name="T32" fmla="*/ 47 w 116"/>
                <a:gd name="T33" fmla="*/ 174 h 174"/>
                <a:gd name="T34" fmla="*/ 31 w 116"/>
                <a:gd name="T35" fmla="*/ 174 h 174"/>
                <a:gd name="T36" fmla="*/ 15 w 116"/>
                <a:gd name="T37" fmla="*/ 172 h 174"/>
                <a:gd name="T38" fmla="*/ 0 w 116"/>
                <a:gd name="T39" fmla="*/ 171 h 174"/>
                <a:gd name="T40" fmla="*/ 5 w 116"/>
                <a:gd name="T41" fmla="*/ 127 h 174"/>
                <a:gd name="T42" fmla="*/ 45 w 116"/>
                <a:gd name="T43" fmla="*/ 127 h 174"/>
                <a:gd name="T44" fmla="*/ 51 w 116"/>
                <a:gd name="T45" fmla="*/ 127 h 174"/>
                <a:gd name="T46" fmla="*/ 54 w 116"/>
                <a:gd name="T47" fmla="*/ 125 h 174"/>
                <a:gd name="T48" fmla="*/ 58 w 116"/>
                <a:gd name="T49" fmla="*/ 123 h 174"/>
                <a:gd name="T50" fmla="*/ 59 w 116"/>
                <a:gd name="T51" fmla="*/ 120 h 174"/>
                <a:gd name="T52" fmla="*/ 59 w 116"/>
                <a:gd name="T53" fmla="*/ 116 h 174"/>
                <a:gd name="T54" fmla="*/ 59 w 116"/>
                <a:gd name="T55" fmla="*/ 113 h 174"/>
                <a:gd name="T56" fmla="*/ 56 w 116"/>
                <a:gd name="T57" fmla="*/ 109 h 174"/>
                <a:gd name="T58" fmla="*/ 52 w 116"/>
                <a:gd name="T59" fmla="*/ 107 h 174"/>
                <a:gd name="T60" fmla="*/ 47 w 116"/>
                <a:gd name="T61" fmla="*/ 105 h 174"/>
                <a:gd name="T62" fmla="*/ 17 w 116"/>
                <a:gd name="T63" fmla="*/ 105 h 174"/>
                <a:gd name="T64" fmla="*/ 17 w 116"/>
                <a:gd name="T65" fmla="*/ 67 h 174"/>
                <a:gd name="T66" fmla="*/ 42 w 116"/>
                <a:gd name="T67" fmla="*/ 67 h 174"/>
                <a:gd name="T68" fmla="*/ 47 w 116"/>
                <a:gd name="T69" fmla="*/ 67 h 174"/>
                <a:gd name="T70" fmla="*/ 51 w 116"/>
                <a:gd name="T71" fmla="*/ 65 h 174"/>
                <a:gd name="T72" fmla="*/ 54 w 116"/>
                <a:gd name="T73" fmla="*/ 63 h 174"/>
                <a:gd name="T74" fmla="*/ 58 w 116"/>
                <a:gd name="T75" fmla="*/ 60 h 174"/>
                <a:gd name="T76" fmla="*/ 58 w 116"/>
                <a:gd name="T77" fmla="*/ 56 h 174"/>
                <a:gd name="T78" fmla="*/ 58 w 116"/>
                <a:gd name="T79" fmla="*/ 53 h 174"/>
                <a:gd name="T80" fmla="*/ 56 w 116"/>
                <a:gd name="T81" fmla="*/ 49 h 174"/>
                <a:gd name="T82" fmla="*/ 52 w 116"/>
                <a:gd name="T83" fmla="*/ 47 h 174"/>
                <a:gd name="T84" fmla="*/ 47 w 116"/>
                <a:gd name="T85" fmla="*/ 46 h 174"/>
                <a:gd name="T86" fmla="*/ 42 w 116"/>
                <a:gd name="T87" fmla="*/ 46 h 174"/>
                <a:gd name="T88" fmla="*/ 5 w 116"/>
                <a:gd name="T89" fmla="*/ 46 h 174"/>
                <a:gd name="T90" fmla="*/ 0 w 116"/>
                <a:gd name="T91" fmla="*/ 5 h 174"/>
                <a:gd name="T92" fmla="*/ 22 w 116"/>
                <a:gd name="T93" fmla="*/ 2 h 174"/>
                <a:gd name="T94" fmla="*/ 45 w 116"/>
                <a:gd name="T95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6" h="174">
                  <a:moveTo>
                    <a:pt x="45" y="0"/>
                  </a:moveTo>
                  <a:lnTo>
                    <a:pt x="66" y="2"/>
                  </a:lnTo>
                  <a:lnTo>
                    <a:pt x="84" y="7"/>
                  </a:lnTo>
                  <a:lnTo>
                    <a:pt x="98" y="16"/>
                  </a:lnTo>
                  <a:lnTo>
                    <a:pt x="105" y="30"/>
                  </a:lnTo>
                  <a:lnTo>
                    <a:pt x="109" y="49"/>
                  </a:lnTo>
                  <a:lnTo>
                    <a:pt x="103" y="70"/>
                  </a:lnTo>
                  <a:lnTo>
                    <a:pt x="91" y="86"/>
                  </a:lnTo>
                  <a:lnTo>
                    <a:pt x="105" y="97"/>
                  </a:lnTo>
                  <a:lnTo>
                    <a:pt x="114" y="109"/>
                  </a:lnTo>
                  <a:lnTo>
                    <a:pt x="116" y="121"/>
                  </a:lnTo>
                  <a:lnTo>
                    <a:pt x="114" y="141"/>
                  </a:lnTo>
                  <a:lnTo>
                    <a:pt x="107" y="155"/>
                  </a:lnTo>
                  <a:lnTo>
                    <a:pt x="96" y="165"/>
                  </a:lnTo>
                  <a:lnTo>
                    <a:pt x="82" y="171"/>
                  </a:lnTo>
                  <a:lnTo>
                    <a:pt x="66" y="174"/>
                  </a:lnTo>
                  <a:lnTo>
                    <a:pt x="47" y="174"/>
                  </a:lnTo>
                  <a:lnTo>
                    <a:pt x="31" y="174"/>
                  </a:lnTo>
                  <a:lnTo>
                    <a:pt x="15" y="172"/>
                  </a:lnTo>
                  <a:lnTo>
                    <a:pt x="0" y="171"/>
                  </a:lnTo>
                  <a:lnTo>
                    <a:pt x="5" y="127"/>
                  </a:lnTo>
                  <a:lnTo>
                    <a:pt x="45" y="127"/>
                  </a:lnTo>
                  <a:lnTo>
                    <a:pt x="51" y="127"/>
                  </a:lnTo>
                  <a:lnTo>
                    <a:pt x="54" y="125"/>
                  </a:lnTo>
                  <a:lnTo>
                    <a:pt x="58" y="123"/>
                  </a:lnTo>
                  <a:lnTo>
                    <a:pt x="59" y="120"/>
                  </a:lnTo>
                  <a:lnTo>
                    <a:pt x="59" y="116"/>
                  </a:lnTo>
                  <a:lnTo>
                    <a:pt x="59" y="113"/>
                  </a:lnTo>
                  <a:lnTo>
                    <a:pt x="56" y="109"/>
                  </a:lnTo>
                  <a:lnTo>
                    <a:pt x="52" y="107"/>
                  </a:lnTo>
                  <a:lnTo>
                    <a:pt x="47" y="105"/>
                  </a:lnTo>
                  <a:lnTo>
                    <a:pt x="17" y="105"/>
                  </a:lnTo>
                  <a:lnTo>
                    <a:pt x="17" y="67"/>
                  </a:lnTo>
                  <a:lnTo>
                    <a:pt x="42" y="67"/>
                  </a:lnTo>
                  <a:lnTo>
                    <a:pt x="47" y="67"/>
                  </a:lnTo>
                  <a:lnTo>
                    <a:pt x="51" y="65"/>
                  </a:lnTo>
                  <a:lnTo>
                    <a:pt x="54" y="63"/>
                  </a:lnTo>
                  <a:lnTo>
                    <a:pt x="58" y="60"/>
                  </a:lnTo>
                  <a:lnTo>
                    <a:pt x="58" y="56"/>
                  </a:lnTo>
                  <a:lnTo>
                    <a:pt x="58" y="53"/>
                  </a:lnTo>
                  <a:lnTo>
                    <a:pt x="56" y="49"/>
                  </a:lnTo>
                  <a:lnTo>
                    <a:pt x="52" y="47"/>
                  </a:lnTo>
                  <a:lnTo>
                    <a:pt x="47" y="46"/>
                  </a:lnTo>
                  <a:lnTo>
                    <a:pt x="42" y="46"/>
                  </a:lnTo>
                  <a:lnTo>
                    <a:pt x="5" y="46"/>
                  </a:lnTo>
                  <a:lnTo>
                    <a:pt x="0" y="5"/>
                  </a:lnTo>
                  <a:lnTo>
                    <a:pt x="22" y="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7525641" y="3135855"/>
            <a:ext cx="1041400" cy="1041400"/>
            <a:chOff x="7269163" y="4808538"/>
            <a:chExt cx="1041400" cy="1041400"/>
          </a:xfrm>
        </p:grpSpPr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7269163" y="4808538"/>
              <a:ext cx="1041400" cy="1041400"/>
            </a:xfrm>
            <a:custGeom>
              <a:avLst/>
              <a:gdLst>
                <a:gd name="T0" fmla="*/ 329 w 656"/>
                <a:gd name="T1" fmla="*/ 0 h 656"/>
                <a:gd name="T2" fmla="*/ 387 w 656"/>
                <a:gd name="T3" fmla="*/ 5 h 656"/>
                <a:gd name="T4" fmla="*/ 443 w 656"/>
                <a:gd name="T5" fmla="*/ 21 h 656"/>
                <a:gd name="T6" fmla="*/ 494 w 656"/>
                <a:gd name="T7" fmla="*/ 44 h 656"/>
                <a:gd name="T8" fmla="*/ 540 w 656"/>
                <a:gd name="T9" fmla="*/ 77 h 656"/>
                <a:gd name="T10" fmla="*/ 579 w 656"/>
                <a:gd name="T11" fmla="*/ 116 h 656"/>
                <a:gd name="T12" fmla="*/ 612 w 656"/>
                <a:gd name="T13" fmla="*/ 162 h 656"/>
                <a:gd name="T14" fmla="*/ 635 w 656"/>
                <a:gd name="T15" fmla="*/ 213 h 656"/>
                <a:gd name="T16" fmla="*/ 651 w 656"/>
                <a:gd name="T17" fmla="*/ 269 h 656"/>
                <a:gd name="T18" fmla="*/ 656 w 656"/>
                <a:gd name="T19" fmla="*/ 327 h 656"/>
                <a:gd name="T20" fmla="*/ 651 w 656"/>
                <a:gd name="T21" fmla="*/ 387 h 656"/>
                <a:gd name="T22" fmla="*/ 635 w 656"/>
                <a:gd name="T23" fmla="*/ 442 h 656"/>
                <a:gd name="T24" fmla="*/ 612 w 656"/>
                <a:gd name="T25" fmla="*/ 494 h 656"/>
                <a:gd name="T26" fmla="*/ 579 w 656"/>
                <a:gd name="T27" fmla="*/ 540 h 656"/>
                <a:gd name="T28" fmla="*/ 540 w 656"/>
                <a:gd name="T29" fmla="*/ 579 h 656"/>
                <a:gd name="T30" fmla="*/ 494 w 656"/>
                <a:gd name="T31" fmla="*/ 611 h 656"/>
                <a:gd name="T32" fmla="*/ 443 w 656"/>
                <a:gd name="T33" fmla="*/ 635 h 656"/>
                <a:gd name="T34" fmla="*/ 387 w 656"/>
                <a:gd name="T35" fmla="*/ 651 h 656"/>
                <a:gd name="T36" fmla="*/ 329 w 656"/>
                <a:gd name="T37" fmla="*/ 656 h 656"/>
                <a:gd name="T38" fmla="*/ 269 w 656"/>
                <a:gd name="T39" fmla="*/ 651 h 656"/>
                <a:gd name="T40" fmla="*/ 215 w 656"/>
                <a:gd name="T41" fmla="*/ 635 h 656"/>
                <a:gd name="T42" fmla="*/ 164 w 656"/>
                <a:gd name="T43" fmla="*/ 611 h 656"/>
                <a:gd name="T44" fmla="*/ 118 w 656"/>
                <a:gd name="T45" fmla="*/ 579 h 656"/>
                <a:gd name="T46" fmla="*/ 78 w 656"/>
                <a:gd name="T47" fmla="*/ 540 h 656"/>
                <a:gd name="T48" fmla="*/ 46 w 656"/>
                <a:gd name="T49" fmla="*/ 494 h 656"/>
                <a:gd name="T50" fmla="*/ 21 w 656"/>
                <a:gd name="T51" fmla="*/ 442 h 656"/>
                <a:gd name="T52" fmla="*/ 6 w 656"/>
                <a:gd name="T53" fmla="*/ 387 h 656"/>
                <a:gd name="T54" fmla="*/ 0 w 656"/>
                <a:gd name="T55" fmla="*/ 327 h 656"/>
                <a:gd name="T56" fmla="*/ 6 w 656"/>
                <a:gd name="T57" fmla="*/ 269 h 656"/>
                <a:gd name="T58" fmla="*/ 21 w 656"/>
                <a:gd name="T59" fmla="*/ 213 h 656"/>
                <a:gd name="T60" fmla="*/ 46 w 656"/>
                <a:gd name="T61" fmla="*/ 162 h 656"/>
                <a:gd name="T62" fmla="*/ 78 w 656"/>
                <a:gd name="T63" fmla="*/ 116 h 656"/>
                <a:gd name="T64" fmla="*/ 118 w 656"/>
                <a:gd name="T65" fmla="*/ 77 h 656"/>
                <a:gd name="T66" fmla="*/ 164 w 656"/>
                <a:gd name="T67" fmla="*/ 44 h 656"/>
                <a:gd name="T68" fmla="*/ 215 w 656"/>
                <a:gd name="T69" fmla="*/ 21 h 656"/>
                <a:gd name="T70" fmla="*/ 269 w 656"/>
                <a:gd name="T71" fmla="*/ 5 h 656"/>
                <a:gd name="T72" fmla="*/ 329 w 656"/>
                <a:gd name="T73" fmla="*/ 0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6" h="656">
                  <a:moveTo>
                    <a:pt x="329" y="0"/>
                  </a:moveTo>
                  <a:lnTo>
                    <a:pt x="387" y="5"/>
                  </a:lnTo>
                  <a:lnTo>
                    <a:pt x="443" y="21"/>
                  </a:lnTo>
                  <a:lnTo>
                    <a:pt x="494" y="44"/>
                  </a:lnTo>
                  <a:lnTo>
                    <a:pt x="540" y="77"/>
                  </a:lnTo>
                  <a:lnTo>
                    <a:pt x="579" y="116"/>
                  </a:lnTo>
                  <a:lnTo>
                    <a:pt x="612" y="162"/>
                  </a:lnTo>
                  <a:lnTo>
                    <a:pt x="635" y="213"/>
                  </a:lnTo>
                  <a:lnTo>
                    <a:pt x="651" y="269"/>
                  </a:lnTo>
                  <a:lnTo>
                    <a:pt x="656" y="327"/>
                  </a:lnTo>
                  <a:lnTo>
                    <a:pt x="651" y="387"/>
                  </a:lnTo>
                  <a:lnTo>
                    <a:pt x="635" y="442"/>
                  </a:lnTo>
                  <a:lnTo>
                    <a:pt x="612" y="494"/>
                  </a:lnTo>
                  <a:lnTo>
                    <a:pt x="579" y="540"/>
                  </a:lnTo>
                  <a:lnTo>
                    <a:pt x="540" y="579"/>
                  </a:lnTo>
                  <a:lnTo>
                    <a:pt x="494" y="611"/>
                  </a:lnTo>
                  <a:lnTo>
                    <a:pt x="443" y="635"/>
                  </a:lnTo>
                  <a:lnTo>
                    <a:pt x="387" y="651"/>
                  </a:lnTo>
                  <a:lnTo>
                    <a:pt x="329" y="656"/>
                  </a:lnTo>
                  <a:lnTo>
                    <a:pt x="269" y="651"/>
                  </a:lnTo>
                  <a:lnTo>
                    <a:pt x="215" y="635"/>
                  </a:lnTo>
                  <a:lnTo>
                    <a:pt x="164" y="611"/>
                  </a:lnTo>
                  <a:lnTo>
                    <a:pt x="118" y="579"/>
                  </a:lnTo>
                  <a:lnTo>
                    <a:pt x="78" y="540"/>
                  </a:lnTo>
                  <a:lnTo>
                    <a:pt x="46" y="494"/>
                  </a:lnTo>
                  <a:lnTo>
                    <a:pt x="21" y="442"/>
                  </a:lnTo>
                  <a:lnTo>
                    <a:pt x="6" y="387"/>
                  </a:lnTo>
                  <a:lnTo>
                    <a:pt x="0" y="327"/>
                  </a:lnTo>
                  <a:lnTo>
                    <a:pt x="6" y="269"/>
                  </a:lnTo>
                  <a:lnTo>
                    <a:pt x="21" y="213"/>
                  </a:lnTo>
                  <a:lnTo>
                    <a:pt x="46" y="162"/>
                  </a:lnTo>
                  <a:lnTo>
                    <a:pt x="78" y="116"/>
                  </a:lnTo>
                  <a:lnTo>
                    <a:pt x="118" y="77"/>
                  </a:lnTo>
                  <a:lnTo>
                    <a:pt x="164" y="44"/>
                  </a:lnTo>
                  <a:lnTo>
                    <a:pt x="215" y="21"/>
                  </a:lnTo>
                  <a:lnTo>
                    <a:pt x="269" y="5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rgbClr val="35FF00"/>
            </a:solidFill>
            <a:ln w="0">
              <a:solidFill>
                <a:srgbClr val="35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7467600" y="5062538"/>
              <a:ext cx="566737" cy="569913"/>
            </a:xfrm>
            <a:custGeom>
              <a:avLst/>
              <a:gdLst>
                <a:gd name="T0" fmla="*/ 231 w 357"/>
                <a:gd name="T1" fmla="*/ 0 h 359"/>
                <a:gd name="T2" fmla="*/ 264 w 357"/>
                <a:gd name="T3" fmla="*/ 4 h 359"/>
                <a:gd name="T4" fmla="*/ 297 w 357"/>
                <a:gd name="T5" fmla="*/ 12 h 359"/>
                <a:gd name="T6" fmla="*/ 327 w 357"/>
                <a:gd name="T7" fmla="*/ 30 h 359"/>
                <a:gd name="T8" fmla="*/ 357 w 357"/>
                <a:gd name="T9" fmla="*/ 53 h 359"/>
                <a:gd name="T10" fmla="*/ 343 w 357"/>
                <a:gd name="T11" fmla="*/ 83 h 359"/>
                <a:gd name="T12" fmla="*/ 320 w 357"/>
                <a:gd name="T13" fmla="*/ 60 h 359"/>
                <a:gd name="T14" fmla="*/ 292 w 357"/>
                <a:gd name="T15" fmla="*/ 42 h 359"/>
                <a:gd name="T16" fmla="*/ 262 w 357"/>
                <a:gd name="T17" fmla="*/ 33 h 359"/>
                <a:gd name="T18" fmla="*/ 229 w 357"/>
                <a:gd name="T19" fmla="*/ 30 h 359"/>
                <a:gd name="T20" fmla="*/ 199 w 357"/>
                <a:gd name="T21" fmla="*/ 32 h 359"/>
                <a:gd name="T22" fmla="*/ 169 w 357"/>
                <a:gd name="T23" fmla="*/ 42 h 359"/>
                <a:gd name="T24" fmla="*/ 144 w 357"/>
                <a:gd name="T25" fmla="*/ 56 h 359"/>
                <a:gd name="T26" fmla="*/ 120 w 357"/>
                <a:gd name="T27" fmla="*/ 77 h 359"/>
                <a:gd name="T28" fmla="*/ 100 w 357"/>
                <a:gd name="T29" fmla="*/ 104 h 359"/>
                <a:gd name="T30" fmla="*/ 86 w 357"/>
                <a:gd name="T31" fmla="*/ 134 h 359"/>
                <a:gd name="T32" fmla="*/ 322 w 357"/>
                <a:gd name="T33" fmla="*/ 134 h 359"/>
                <a:gd name="T34" fmla="*/ 310 w 357"/>
                <a:gd name="T35" fmla="*/ 164 h 359"/>
                <a:gd name="T36" fmla="*/ 81 w 357"/>
                <a:gd name="T37" fmla="*/ 164 h 359"/>
                <a:gd name="T38" fmla="*/ 81 w 357"/>
                <a:gd name="T39" fmla="*/ 173 h 359"/>
                <a:gd name="T40" fmla="*/ 81 w 357"/>
                <a:gd name="T41" fmla="*/ 178 h 359"/>
                <a:gd name="T42" fmla="*/ 81 w 357"/>
                <a:gd name="T43" fmla="*/ 185 h 359"/>
                <a:gd name="T44" fmla="*/ 81 w 357"/>
                <a:gd name="T45" fmla="*/ 194 h 359"/>
                <a:gd name="T46" fmla="*/ 297 w 357"/>
                <a:gd name="T47" fmla="*/ 194 h 359"/>
                <a:gd name="T48" fmla="*/ 285 w 357"/>
                <a:gd name="T49" fmla="*/ 224 h 359"/>
                <a:gd name="T50" fmla="*/ 86 w 357"/>
                <a:gd name="T51" fmla="*/ 224 h 359"/>
                <a:gd name="T52" fmla="*/ 97 w 357"/>
                <a:gd name="T53" fmla="*/ 246 h 359"/>
                <a:gd name="T54" fmla="*/ 111 w 357"/>
                <a:gd name="T55" fmla="*/ 269 h 359"/>
                <a:gd name="T56" fmla="*/ 132 w 357"/>
                <a:gd name="T57" fmla="*/ 292 h 359"/>
                <a:gd name="T58" fmla="*/ 158 w 357"/>
                <a:gd name="T59" fmla="*/ 310 h 359"/>
                <a:gd name="T60" fmla="*/ 192 w 357"/>
                <a:gd name="T61" fmla="*/ 324 h 359"/>
                <a:gd name="T62" fmla="*/ 229 w 357"/>
                <a:gd name="T63" fmla="*/ 327 h 359"/>
                <a:gd name="T64" fmla="*/ 262 w 357"/>
                <a:gd name="T65" fmla="*/ 326 h 359"/>
                <a:gd name="T66" fmla="*/ 292 w 357"/>
                <a:gd name="T67" fmla="*/ 315 h 359"/>
                <a:gd name="T68" fmla="*/ 320 w 357"/>
                <a:gd name="T69" fmla="*/ 298 h 359"/>
                <a:gd name="T70" fmla="*/ 343 w 357"/>
                <a:gd name="T71" fmla="*/ 275 h 359"/>
                <a:gd name="T72" fmla="*/ 343 w 357"/>
                <a:gd name="T73" fmla="*/ 317 h 359"/>
                <a:gd name="T74" fmla="*/ 308 w 357"/>
                <a:gd name="T75" fmla="*/ 340 h 359"/>
                <a:gd name="T76" fmla="*/ 269 w 357"/>
                <a:gd name="T77" fmla="*/ 354 h 359"/>
                <a:gd name="T78" fmla="*/ 231 w 357"/>
                <a:gd name="T79" fmla="*/ 359 h 359"/>
                <a:gd name="T80" fmla="*/ 194 w 357"/>
                <a:gd name="T81" fmla="*/ 356 h 359"/>
                <a:gd name="T82" fmla="*/ 160 w 357"/>
                <a:gd name="T83" fmla="*/ 345 h 359"/>
                <a:gd name="T84" fmla="*/ 129 w 357"/>
                <a:gd name="T85" fmla="*/ 327 h 359"/>
                <a:gd name="T86" fmla="*/ 104 w 357"/>
                <a:gd name="T87" fmla="*/ 306 h 359"/>
                <a:gd name="T88" fmla="*/ 83 w 357"/>
                <a:gd name="T89" fmla="*/ 283 h 359"/>
                <a:gd name="T90" fmla="*/ 67 w 357"/>
                <a:gd name="T91" fmla="*/ 255 h 359"/>
                <a:gd name="T92" fmla="*/ 56 w 357"/>
                <a:gd name="T93" fmla="*/ 224 h 359"/>
                <a:gd name="T94" fmla="*/ 2 w 357"/>
                <a:gd name="T95" fmla="*/ 224 h 359"/>
                <a:gd name="T96" fmla="*/ 14 w 357"/>
                <a:gd name="T97" fmla="*/ 194 h 359"/>
                <a:gd name="T98" fmla="*/ 51 w 357"/>
                <a:gd name="T99" fmla="*/ 194 h 359"/>
                <a:gd name="T100" fmla="*/ 49 w 357"/>
                <a:gd name="T101" fmla="*/ 185 h 359"/>
                <a:gd name="T102" fmla="*/ 49 w 357"/>
                <a:gd name="T103" fmla="*/ 178 h 359"/>
                <a:gd name="T104" fmla="*/ 49 w 357"/>
                <a:gd name="T105" fmla="*/ 173 h 359"/>
                <a:gd name="T106" fmla="*/ 51 w 357"/>
                <a:gd name="T107" fmla="*/ 164 h 359"/>
                <a:gd name="T108" fmla="*/ 0 w 357"/>
                <a:gd name="T109" fmla="*/ 164 h 359"/>
                <a:gd name="T110" fmla="*/ 12 w 357"/>
                <a:gd name="T111" fmla="*/ 134 h 359"/>
                <a:gd name="T112" fmla="*/ 56 w 357"/>
                <a:gd name="T113" fmla="*/ 134 h 359"/>
                <a:gd name="T114" fmla="*/ 70 w 357"/>
                <a:gd name="T115" fmla="*/ 95 h 359"/>
                <a:gd name="T116" fmla="*/ 93 w 357"/>
                <a:gd name="T117" fmla="*/ 63 h 359"/>
                <a:gd name="T118" fmla="*/ 121 w 357"/>
                <a:gd name="T119" fmla="*/ 35 h 359"/>
                <a:gd name="T120" fmla="*/ 155 w 357"/>
                <a:gd name="T121" fmla="*/ 16 h 359"/>
                <a:gd name="T122" fmla="*/ 192 w 357"/>
                <a:gd name="T123" fmla="*/ 4 h 359"/>
                <a:gd name="T124" fmla="*/ 231 w 357"/>
                <a:gd name="T125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57" h="359">
                  <a:moveTo>
                    <a:pt x="231" y="0"/>
                  </a:moveTo>
                  <a:lnTo>
                    <a:pt x="264" y="4"/>
                  </a:lnTo>
                  <a:lnTo>
                    <a:pt x="297" y="12"/>
                  </a:lnTo>
                  <a:lnTo>
                    <a:pt x="327" y="30"/>
                  </a:lnTo>
                  <a:lnTo>
                    <a:pt x="357" y="53"/>
                  </a:lnTo>
                  <a:lnTo>
                    <a:pt x="343" y="83"/>
                  </a:lnTo>
                  <a:lnTo>
                    <a:pt x="320" y="60"/>
                  </a:lnTo>
                  <a:lnTo>
                    <a:pt x="292" y="42"/>
                  </a:lnTo>
                  <a:lnTo>
                    <a:pt x="262" y="33"/>
                  </a:lnTo>
                  <a:lnTo>
                    <a:pt x="229" y="30"/>
                  </a:lnTo>
                  <a:lnTo>
                    <a:pt x="199" y="32"/>
                  </a:lnTo>
                  <a:lnTo>
                    <a:pt x="169" y="42"/>
                  </a:lnTo>
                  <a:lnTo>
                    <a:pt x="144" y="56"/>
                  </a:lnTo>
                  <a:lnTo>
                    <a:pt x="120" y="77"/>
                  </a:lnTo>
                  <a:lnTo>
                    <a:pt x="100" y="104"/>
                  </a:lnTo>
                  <a:lnTo>
                    <a:pt x="86" y="134"/>
                  </a:lnTo>
                  <a:lnTo>
                    <a:pt x="322" y="134"/>
                  </a:lnTo>
                  <a:lnTo>
                    <a:pt x="310" y="164"/>
                  </a:lnTo>
                  <a:lnTo>
                    <a:pt x="81" y="164"/>
                  </a:lnTo>
                  <a:lnTo>
                    <a:pt x="81" y="173"/>
                  </a:lnTo>
                  <a:lnTo>
                    <a:pt x="81" y="178"/>
                  </a:lnTo>
                  <a:lnTo>
                    <a:pt x="81" y="185"/>
                  </a:lnTo>
                  <a:lnTo>
                    <a:pt x="81" y="194"/>
                  </a:lnTo>
                  <a:lnTo>
                    <a:pt x="297" y="194"/>
                  </a:lnTo>
                  <a:lnTo>
                    <a:pt x="285" y="224"/>
                  </a:lnTo>
                  <a:lnTo>
                    <a:pt x="86" y="224"/>
                  </a:lnTo>
                  <a:lnTo>
                    <a:pt x="97" y="246"/>
                  </a:lnTo>
                  <a:lnTo>
                    <a:pt x="111" y="269"/>
                  </a:lnTo>
                  <a:lnTo>
                    <a:pt x="132" y="292"/>
                  </a:lnTo>
                  <a:lnTo>
                    <a:pt x="158" y="310"/>
                  </a:lnTo>
                  <a:lnTo>
                    <a:pt x="192" y="324"/>
                  </a:lnTo>
                  <a:lnTo>
                    <a:pt x="229" y="327"/>
                  </a:lnTo>
                  <a:lnTo>
                    <a:pt x="262" y="326"/>
                  </a:lnTo>
                  <a:lnTo>
                    <a:pt x="292" y="315"/>
                  </a:lnTo>
                  <a:lnTo>
                    <a:pt x="320" y="298"/>
                  </a:lnTo>
                  <a:lnTo>
                    <a:pt x="343" y="275"/>
                  </a:lnTo>
                  <a:lnTo>
                    <a:pt x="343" y="317"/>
                  </a:lnTo>
                  <a:lnTo>
                    <a:pt x="308" y="340"/>
                  </a:lnTo>
                  <a:lnTo>
                    <a:pt x="269" y="354"/>
                  </a:lnTo>
                  <a:lnTo>
                    <a:pt x="231" y="359"/>
                  </a:lnTo>
                  <a:lnTo>
                    <a:pt x="194" y="356"/>
                  </a:lnTo>
                  <a:lnTo>
                    <a:pt x="160" y="345"/>
                  </a:lnTo>
                  <a:lnTo>
                    <a:pt x="129" y="327"/>
                  </a:lnTo>
                  <a:lnTo>
                    <a:pt x="104" y="306"/>
                  </a:lnTo>
                  <a:lnTo>
                    <a:pt x="83" y="283"/>
                  </a:lnTo>
                  <a:lnTo>
                    <a:pt x="67" y="255"/>
                  </a:lnTo>
                  <a:lnTo>
                    <a:pt x="56" y="224"/>
                  </a:lnTo>
                  <a:lnTo>
                    <a:pt x="2" y="224"/>
                  </a:lnTo>
                  <a:lnTo>
                    <a:pt x="14" y="194"/>
                  </a:lnTo>
                  <a:lnTo>
                    <a:pt x="51" y="194"/>
                  </a:lnTo>
                  <a:lnTo>
                    <a:pt x="49" y="185"/>
                  </a:lnTo>
                  <a:lnTo>
                    <a:pt x="49" y="178"/>
                  </a:lnTo>
                  <a:lnTo>
                    <a:pt x="49" y="173"/>
                  </a:lnTo>
                  <a:lnTo>
                    <a:pt x="51" y="164"/>
                  </a:lnTo>
                  <a:lnTo>
                    <a:pt x="0" y="164"/>
                  </a:lnTo>
                  <a:lnTo>
                    <a:pt x="12" y="134"/>
                  </a:lnTo>
                  <a:lnTo>
                    <a:pt x="56" y="134"/>
                  </a:lnTo>
                  <a:lnTo>
                    <a:pt x="70" y="95"/>
                  </a:lnTo>
                  <a:lnTo>
                    <a:pt x="93" y="63"/>
                  </a:lnTo>
                  <a:lnTo>
                    <a:pt x="121" y="35"/>
                  </a:lnTo>
                  <a:lnTo>
                    <a:pt x="155" y="16"/>
                  </a:lnTo>
                  <a:lnTo>
                    <a:pt x="192" y="4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3131441" y="3135855"/>
            <a:ext cx="1041400" cy="1041400"/>
            <a:chOff x="2874963" y="4808538"/>
            <a:chExt cx="1041400" cy="1041400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2874963" y="4808538"/>
              <a:ext cx="1041400" cy="1041400"/>
            </a:xfrm>
            <a:custGeom>
              <a:avLst/>
              <a:gdLst>
                <a:gd name="T0" fmla="*/ 328 w 656"/>
                <a:gd name="T1" fmla="*/ 0 h 656"/>
                <a:gd name="T2" fmla="*/ 387 w 656"/>
                <a:gd name="T3" fmla="*/ 5 h 656"/>
                <a:gd name="T4" fmla="*/ 442 w 656"/>
                <a:gd name="T5" fmla="*/ 21 h 656"/>
                <a:gd name="T6" fmla="*/ 495 w 656"/>
                <a:gd name="T7" fmla="*/ 44 h 656"/>
                <a:gd name="T8" fmla="*/ 540 w 656"/>
                <a:gd name="T9" fmla="*/ 77 h 656"/>
                <a:gd name="T10" fmla="*/ 579 w 656"/>
                <a:gd name="T11" fmla="*/ 116 h 656"/>
                <a:gd name="T12" fmla="*/ 611 w 656"/>
                <a:gd name="T13" fmla="*/ 162 h 656"/>
                <a:gd name="T14" fmla="*/ 635 w 656"/>
                <a:gd name="T15" fmla="*/ 213 h 656"/>
                <a:gd name="T16" fmla="*/ 651 w 656"/>
                <a:gd name="T17" fmla="*/ 269 h 656"/>
                <a:gd name="T18" fmla="*/ 656 w 656"/>
                <a:gd name="T19" fmla="*/ 327 h 656"/>
                <a:gd name="T20" fmla="*/ 651 w 656"/>
                <a:gd name="T21" fmla="*/ 387 h 656"/>
                <a:gd name="T22" fmla="*/ 635 w 656"/>
                <a:gd name="T23" fmla="*/ 442 h 656"/>
                <a:gd name="T24" fmla="*/ 611 w 656"/>
                <a:gd name="T25" fmla="*/ 494 h 656"/>
                <a:gd name="T26" fmla="*/ 579 w 656"/>
                <a:gd name="T27" fmla="*/ 540 h 656"/>
                <a:gd name="T28" fmla="*/ 540 w 656"/>
                <a:gd name="T29" fmla="*/ 579 h 656"/>
                <a:gd name="T30" fmla="*/ 495 w 656"/>
                <a:gd name="T31" fmla="*/ 611 h 656"/>
                <a:gd name="T32" fmla="*/ 442 w 656"/>
                <a:gd name="T33" fmla="*/ 635 h 656"/>
                <a:gd name="T34" fmla="*/ 387 w 656"/>
                <a:gd name="T35" fmla="*/ 651 h 656"/>
                <a:gd name="T36" fmla="*/ 328 w 656"/>
                <a:gd name="T37" fmla="*/ 656 h 656"/>
                <a:gd name="T38" fmla="*/ 269 w 656"/>
                <a:gd name="T39" fmla="*/ 651 h 656"/>
                <a:gd name="T40" fmla="*/ 213 w 656"/>
                <a:gd name="T41" fmla="*/ 635 h 656"/>
                <a:gd name="T42" fmla="*/ 162 w 656"/>
                <a:gd name="T43" fmla="*/ 611 h 656"/>
                <a:gd name="T44" fmla="*/ 117 w 656"/>
                <a:gd name="T45" fmla="*/ 579 h 656"/>
                <a:gd name="T46" fmla="*/ 78 w 656"/>
                <a:gd name="T47" fmla="*/ 540 h 656"/>
                <a:gd name="T48" fmla="*/ 44 w 656"/>
                <a:gd name="T49" fmla="*/ 494 h 656"/>
                <a:gd name="T50" fmla="*/ 22 w 656"/>
                <a:gd name="T51" fmla="*/ 442 h 656"/>
                <a:gd name="T52" fmla="*/ 6 w 656"/>
                <a:gd name="T53" fmla="*/ 387 h 656"/>
                <a:gd name="T54" fmla="*/ 0 w 656"/>
                <a:gd name="T55" fmla="*/ 327 h 656"/>
                <a:gd name="T56" fmla="*/ 6 w 656"/>
                <a:gd name="T57" fmla="*/ 269 h 656"/>
                <a:gd name="T58" fmla="*/ 22 w 656"/>
                <a:gd name="T59" fmla="*/ 213 h 656"/>
                <a:gd name="T60" fmla="*/ 44 w 656"/>
                <a:gd name="T61" fmla="*/ 162 h 656"/>
                <a:gd name="T62" fmla="*/ 78 w 656"/>
                <a:gd name="T63" fmla="*/ 116 h 656"/>
                <a:gd name="T64" fmla="*/ 117 w 656"/>
                <a:gd name="T65" fmla="*/ 77 h 656"/>
                <a:gd name="T66" fmla="*/ 162 w 656"/>
                <a:gd name="T67" fmla="*/ 44 h 656"/>
                <a:gd name="T68" fmla="*/ 213 w 656"/>
                <a:gd name="T69" fmla="*/ 21 h 656"/>
                <a:gd name="T70" fmla="*/ 269 w 656"/>
                <a:gd name="T71" fmla="*/ 5 h 656"/>
                <a:gd name="T72" fmla="*/ 328 w 656"/>
                <a:gd name="T73" fmla="*/ 0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6" h="656">
                  <a:moveTo>
                    <a:pt x="328" y="0"/>
                  </a:moveTo>
                  <a:lnTo>
                    <a:pt x="387" y="5"/>
                  </a:lnTo>
                  <a:lnTo>
                    <a:pt x="442" y="21"/>
                  </a:lnTo>
                  <a:lnTo>
                    <a:pt x="495" y="44"/>
                  </a:lnTo>
                  <a:lnTo>
                    <a:pt x="540" y="77"/>
                  </a:lnTo>
                  <a:lnTo>
                    <a:pt x="579" y="116"/>
                  </a:lnTo>
                  <a:lnTo>
                    <a:pt x="611" y="162"/>
                  </a:lnTo>
                  <a:lnTo>
                    <a:pt x="635" y="213"/>
                  </a:lnTo>
                  <a:lnTo>
                    <a:pt x="651" y="269"/>
                  </a:lnTo>
                  <a:lnTo>
                    <a:pt x="656" y="327"/>
                  </a:lnTo>
                  <a:lnTo>
                    <a:pt x="651" y="387"/>
                  </a:lnTo>
                  <a:lnTo>
                    <a:pt x="635" y="442"/>
                  </a:lnTo>
                  <a:lnTo>
                    <a:pt x="611" y="494"/>
                  </a:lnTo>
                  <a:lnTo>
                    <a:pt x="579" y="540"/>
                  </a:lnTo>
                  <a:lnTo>
                    <a:pt x="540" y="579"/>
                  </a:lnTo>
                  <a:lnTo>
                    <a:pt x="495" y="611"/>
                  </a:lnTo>
                  <a:lnTo>
                    <a:pt x="442" y="635"/>
                  </a:lnTo>
                  <a:lnTo>
                    <a:pt x="387" y="651"/>
                  </a:lnTo>
                  <a:lnTo>
                    <a:pt x="328" y="656"/>
                  </a:lnTo>
                  <a:lnTo>
                    <a:pt x="269" y="651"/>
                  </a:lnTo>
                  <a:lnTo>
                    <a:pt x="213" y="635"/>
                  </a:lnTo>
                  <a:lnTo>
                    <a:pt x="162" y="611"/>
                  </a:lnTo>
                  <a:lnTo>
                    <a:pt x="117" y="579"/>
                  </a:lnTo>
                  <a:lnTo>
                    <a:pt x="78" y="540"/>
                  </a:lnTo>
                  <a:lnTo>
                    <a:pt x="44" y="494"/>
                  </a:lnTo>
                  <a:lnTo>
                    <a:pt x="22" y="442"/>
                  </a:lnTo>
                  <a:lnTo>
                    <a:pt x="6" y="387"/>
                  </a:lnTo>
                  <a:lnTo>
                    <a:pt x="0" y="327"/>
                  </a:lnTo>
                  <a:lnTo>
                    <a:pt x="6" y="269"/>
                  </a:lnTo>
                  <a:lnTo>
                    <a:pt x="22" y="213"/>
                  </a:lnTo>
                  <a:lnTo>
                    <a:pt x="44" y="162"/>
                  </a:lnTo>
                  <a:lnTo>
                    <a:pt x="78" y="116"/>
                  </a:lnTo>
                  <a:lnTo>
                    <a:pt x="117" y="77"/>
                  </a:lnTo>
                  <a:lnTo>
                    <a:pt x="162" y="44"/>
                  </a:lnTo>
                  <a:lnTo>
                    <a:pt x="213" y="21"/>
                  </a:lnTo>
                  <a:lnTo>
                    <a:pt x="269" y="5"/>
                  </a:lnTo>
                  <a:lnTo>
                    <a:pt x="328" y="0"/>
                  </a:lnTo>
                  <a:close/>
                </a:path>
              </a:pathLst>
            </a:custGeom>
            <a:solidFill>
              <a:srgbClr val="35FF00"/>
            </a:solidFill>
            <a:ln w="0">
              <a:solidFill>
                <a:srgbClr val="35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3141663" y="5429250"/>
              <a:ext cx="322262" cy="150813"/>
            </a:xfrm>
            <a:custGeom>
              <a:avLst/>
              <a:gdLst>
                <a:gd name="T0" fmla="*/ 101 w 203"/>
                <a:gd name="T1" fmla="*/ 0 h 95"/>
                <a:gd name="T2" fmla="*/ 133 w 203"/>
                <a:gd name="T3" fmla="*/ 1 h 95"/>
                <a:gd name="T4" fmla="*/ 161 w 203"/>
                <a:gd name="T5" fmla="*/ 8 h 95"/>
                <a:gd name="T6" fmla="*/ 182 w 203"/>
                <a:gd name="T7" fmla="*/ 19 h 95"/>
                <a:gd name="T8" fmla="*/ 198 w 203"/>
                <a:gd name="T9" fmla="*/ 31 h 95"/>
                <a:gd name="T10" fmla="*/ 203 w 203"/>
                <a:gd name="T11" fmla="*/ 47 h 95"/>
                <a:gd name="T12" fmla="*/ 198 w 203"/>
                <a:gd name="T13" fmla="*/ 61 h 95"/>
                <a:gd name="T14" fmla="*/ 182 w 203"/>
                <a:gd name="T15" fmla="*/ 75 h 95"/>
                <a:gd name="T16" fmla="*/ 161 w 203"/>
                <a:gd name="T17" fmla="*/ 86 h 95"/>
                <a:gd name="T18" fmla="*/ 133 w 203"/>
                <a:gd name="T19" fmla="*/ 93 h 95"/>
                <a:gd name="T20" fmla="*/ 101 w 203"/>
                <a:gd name="T21" fmla="*/ 95 h 95"/>
                <a:gd name="T22" fmla="*/ 70 w 203"/>
                <a:gd name="T23" fmla="*/ 93 h 95"/>
                <a:gd name="T24" fmla="*/ 42 w 203"/>
                <a:gd name="T25" fmla="*/ 86 h 95"/>
                <a:gd name="T26" fmla="*/ 21 w 203"/>
                <a:gd name="T27" fmla="*/ 75 h 95"/>
                <a:gd name="T28" fmla="*/ 5 w 203"/>
                <a:gd name="T29" fmla="*/ 61 h 95"/>
                <a:gd name="T30" fmla="*/ 0 w 203"/>
                <a:gd name="T31" fmla="*/ 47 h 95"/>
                <a:gd name="T32" fmla="*/ 5 w 203"/>
                <a:gd name="T33" fmla="*/ 31 h 95"/>
                <a:gd name="T34" fmla="*/ 21 w 203"/>
                <a:gd name="T35" fmla="*/ 19 h 95"/>
                <a:gd name="T36" fmla="*/ 42 w 203"/>
                <a:gd name="T37" fmla="*/ 8 h 95"/>
                <a:gd name="T38" fmla="*/ 70 w 203"/>
                <a:gd name="T39" fmla="*/ 1 h 95"/>
                <a:gd name="T40" fmla="*/ 101 w 203"/>
                <a:gd name="T4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3" h="95">
                  <a:moveTo>
                    <a:pt x="101" y="0"/>
                  </a:moveTo>
                  <a:lnTo>
                    <a:pt x="133" y="1"/>
                  </a:lnTo>
                  <a:lnTo>
                    <a:pt x="161" y="8"/>
                  </a:lnTo>
                  <a:lnTo>
                    <a:pt x="182" y="19"/>
                  </a:lnTo>
                  <a:lnTo>
                    <a:pt x="198" y="31"/>
                  </a:lnTo>
                  <a:lnTo>
                    <a:pt x="203" y="47"/>
                  </a:lnTo>
                  <a:lnTo>
                    <a:pt x="198" y="61"/>
                  </a:lnTo>
                  <a:lnTo>
                    <a:pt x="182" y="75"/>
                  </a:lnTo>
                  <a:lnTo>
                    <a:pt x="161" y="86"/>
                  </a:lnTo>
                  <a:lnTo>
                    <a:pt x="133" y="93"/>
                  </a:lnTo>
                  <a:lnTo>
                    <a:pt x="101" y="95"/>
                  </a:lnTo>
                  <a:lnTo>
                    <a:pt x="70" y="93"/>
                  </a:lnTo>
                  <a:lnTo>
                    <a:pt x="42" y="86"/>
                  </a:lnTo>
                  <a:lnTo>
                    <a:pt x="21" y="75"/>
                  </a:lnTo>
                  <a:lnTo>
                    <a:pt x="5" y="61"/>
                  </a:lnTo>
                  <a:lnTo>
                    <a:pt x="0" y="47"/>
                  </a:lnTo>
                  <a:lnTo>
                    <a:pt x="5" y="31"/>
                  </a:lnTo>
                  <a:lnTo>
                    <a:pt x="21" y="19"/>
                  </a:lnTo>
                  <a:lnTo>
                    <a:pt x="42" y="8"/>
                  </a:lnTo>
                  <a:lnTo>
                    <a:pt x="70" y="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74"/>
            <p:cNvSpPr>
              <a:spLocks noChangeArrowheads="1"/>
            </p:cNvSpPr>
            <p:nvPr/>
          </p:nvSpPr>
          <p:spPr bwMode="auto">
            <a:xfrm>
              <a:off x="3141663" y="5473700"/>
              <a:ext cx="322262" cy="30163"/>
            </a:xfrm>
            <a:prstGeom prst="rect">
              <a:avLst/>
            </a:pr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3141663" y="5394325"/>
              <a:ext cx="322262" cy="153988"/>
            </a:xfrm>
            <a:custGeom>
              <a:avLst/>
              <a:gdLst>
                <a:gd name="T0" fmla="*/ 101 w 203"/>
                <a:gd name="T1" fmla="*/ 0 h 97"/>
                <a:gd name="T2" fmla="*/ 133 w 203"/>
                <a:gd name="T3" fmla="*/ 4 h 97"/>
                <a:gd name="T4" fmla="*/ 161 w 203"/>
                <a:gd name="T5" fmla="*/ 11 h 97"/>
                <a:gd name="T6" fmla="*/ 182 w 203"/>
                <a:gd name="T7" fmla="*/ 22 h 97"/>
                <a:gd name="T8" fmla="*/ 198 w 203"/>
                <a:gd name="T9" fmla="*/ 34 h 97"/>
                <a:gd name="T10" fmla="*/ 203 w 203"/>
                <a:gd name="T11" fmla="*/ 50 h 97"/>
                <a:gd name="T12" fmla="*/ 198 w 203"/>
                <a:gd name="T13" fmla="*/ 64 h 97"/>
                <a:gd name="T14" fmla="*/ 182 w 203"/>
                <a:gd name="T15" fmla="*/ 78 h 97"/>
                <a:gd name="T16" fmla="*/ 161 w 203"/>
                <a:gd name="T17" fmla="*/ 89 h 97"/>
                <a:gd name="T18" fmla="*/ 133 w 203"/>
                <a:gd name="T19" fmla="*/ 96 h 97"/>
                <a:gd name="T20" fmla="*/ 101 w 203"/>
                <a:gd name="T21" fmla="*/ 97 h 97"/>
                <a:gd name="T22" fmla="*/ 70 w 203"/>
                <a:gd name="T23" fmla="*/ 96 h 97"/>
                <a:gd name="T24" fmla="*/ 42 w 203"/>
                <a:gd name="T25" fmla="*/ 89 h 97"/>
                <a:gd name="T26" fmla="*/ 21 w 203"/>
                <a:gd name="T27" fmla="*/ 78 h 97"/>
                <a:gd name="T28" fmla="*/ 5 w 203"/>
                <a:gd name="T29" fmla="*/ 64 h 97"/>
                <a:gd name="T30" fmla="*/ 0 w 203"/>
                <a:gd name="T31" fmla="*/ 50 h 97"/>
                <a:gd name="T32" fmla="*/ 5 w 203"/>
                <a:gd name="T33" fmla="*/ 34 h 97"/>
                <a:gd name="T34" fmla="*/ 21 w 203"/>
                <a:gd name="T35" fmla="*/ 22 h 97"/>
                <a:gd name="T36" fmla="*/ 42 w 203"/>
                <a:gd name="T37" fmla="*/ 11 h 97"/>
                <a:gd name="T38" fmla="*/ 70 w 203"/>
                <a:gd name="T39" fmla="*/ 4 h 97"/>
                <a:gd name="T40" fmla="*/ 101 w 203"/>
                <a:gd name="T4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3" h="97">
                  <a:moveTo>
                    <a:pt x="101" y="0"/>
                  </a:moveTo>
                  <a:lnTo>
                    <a:pt x="133" y="4"/>
                  </a:lnTo>
                  <a:lnTo>
                    <a:pt x="161" y="11"/>
                  </a:lnTo>
                  <a:lnTo>
                    <a:pt x="182" y="22"/>
                  </a:lnTo>
                  <a:lnTo>
                    <a:pt x="198" y="34"/>
                  </a:lnTo>
                  <a:lnTo>
                    <a:pt x="203" y="50"/>
                  </a:lnTo>
                  <a:lnTo>
                    <a:pt x="198" y="64"/>
                  </a:lnTo>
                  <a:lnTo>
                    <a:pt x="182" y="78"/>
                  </a:lnTo>
                  <a:lnTo>
                    <a:pt x="161" y="89"/>
                  </a:lnTo>
                  <a:lnTo>
                    <a:pt x="133" y="96"/>
                  </a:lnTo>
                  <a:lnTo>
                    <a:pt x="101" y="97"/>
                  </a:lnTo>
                  <a:lnTo>
                    <a:pt x="70" y="96"/>
                  </a:lnTo>
                  <a:lnTo>
                    <a:pt x="42" y="89"/>
                  </a:lnTo>
                  <a:lnTo>
                    <a:pt x="21" y="78"/>
                  </a:lnTo>
                  <a:lnTo>
                    <a:pt x="5" y="64"/>
                  </a:lnTo>
                  <a:lnTo>
                    <a:pt x="0" y="50"/>
                  </a:lnTo>
                  <a:lnTo>
                    <a:pt x="5" y="34"/>
                  </a:lnTo>
                  <a:lnTo>
                    <a:pt x="21" y="22"/>
                  </a:lnTo>
                  <a:lnTo>
                    <a:pt x="42" y="11"/>
                  </a:lnTo>
                  <a:lnTo>
                    <a:pt x="70" y="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3163888" y="5411788"/>
              <a:ext cx="277812" cy="123825"/>
            </a:xfrm>
            <a:custGeom>
              <a:avLst/>
              <a:gdLst>
                <a:gd name="T0" fmla="*/ 87 w 175"/>
                <a:gd name="T1" fmla="*/ 0 h 78"/>
                <a:gd name="T2" fmla="*/ 116 w 175"/>
                <a:gd name="T3" fmla="*/ 2 h 78"/>
                <a:gd name="T4" fmla="*/ 140 w 175"/>
                <a:gd name="T5" fmla="*/ 7 h 78"/>
                <a:gd name="T6" fmla="*/ 158 w 175"/>
                <a:gd name="T7" fmla="*/ 16 h 78"/>
                <a:gd name="T8" fmla="*/ 170 w 175"/>
                <a:gd name="T9" fmla="*/ 26 h 78"/>
                <a:gd name="T10" fmla="*/ 175 w 175"/>
                <a:gd name="T11" fmla="*/ 39 h 78"/>
                <a:gd name="T12" fmla="*/ 170 w 175"/>
                <a:gd name="T13" fmla="*/ 51 h 78"/>
                <a:gd name="T14" fmla="*/ 158 w 175"/>
                <a:gd name="T15" fmla="*/ 62 h 78"/>
                <a:gd name="T16" fmla="*/ 140 w 175"/>
                <a:gd name="T17" fmla="*/ 69 h 78"/>
                <a:gd name="T18" fmla="*/ 116 w 175"/>
                <a:gd name="T19" fmla="*/ 76 h 78"/>
                <a:gd name="T20" fmla="*/ 87 w 175"/>
                <a:gd name="T21" fmla="*/ 78 h 78"/>
                <a:gd name="T22" fmla="*/ 59 w 175"/>
                <a:gd name="T23" fmla="*/ 76 h 78"/>
                <a:gd name="T24" fmla="*/ 35 w 175"/>
                <a:gd name="T25" fmla="*/ 69 h 78"/>
                <a:gd name="T26" fmla="*/ 17 w 175"/>
                <a:gd name="T27" fmla="*/ 62 h 78"/>
                <a:gd name="T28" fmla="*/ 3 w 175"/>
                <a:gd name="T29" fmla="*/ 51 h 78"/>
                <a:gd name="T30" fmla="*/ 0 w 175"/>
                <a:gd name="T31" fmla="*/ 39 h 78"/>
                <a:gd name="T32" fmla="*/ 3 w 175"/>
                <a:gd name="T33" fmla="*/ 26 h 78"/>
                <a:gd name="T34" fmla="*/ 17 w 175"/>
                <a:gd name="T35" fmla="*/ 16 h 78"/>
                <a:gd name="T36" fmla="*/ 35 w 175"/>
                <a:gd name="T37" fmla="*/ 7 h 78"/>
                <a:gd name="T38" fmla="*/ 59 w 175"/>
                <a:gd name="T39" fmla="*/ 2 h 78"/>
                <a:gd name="T40" fmla="*/ 87 w 175"/>
                <a:gd name="T4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5" h="78">
                  <a:moveTo>
                    <a:pt x="87" y="0"/>
                  </a:moveTo>
                  <a:lnTo>
                    <a:pt x="116" y="2"/>
                  </a:lnTo>
                  <a:lnTo>
                    <a:pt x="140" y="7"/>
                  </a:lnTo>
                  <a:lnTo>
                    <a:pt x="158" y="16"/>
                  </a:lnTo>
                  <a:lnTo>
                    <a:pt x="170" y="26"/>
                  </a:lnTo>
                  <a:lnTo>
                    <a:pt x="175" y="39"/>
                  </a:lnTo>
                  <a:lnTo>
                    <a:pt x="170" y="51"/>
                  </a:lnTo>
                  <a:lnTo>
                    <a:pt x="158" y="62"/>
                  </a:lnTo>
                  <a:lnTo>
                    <a:pt x="140" y="69"/>
                  </a:lnTo>
                  <a:lnTo>
                    <a:pt x="116" y="76"/>
                  </a:lnTo>
                  <a:lnTo>
                    <a:pt x="87" y="78"/>
                  </a:lnTo>
                  <a:lnTo>
                    <a:pt x="59" y="76"/>
                  </a:lnTo>
                  <a:lnTo>
                    <a:pt x="35" y="69"/>
                  </a:lnTo>
                  <a:lnTo>
                    <a:pt x="17" y="62"/>
                  </a:lnTo>
                  <a:lnTo>
                    <a:pt x="3" y="51"/>
                  </a:lnTo>
                  <a:lnTo>
                    <a:pt x="0" y="39"/>
                  </a:lnTo>
                  <a:lnTo>
                    <a:pt x="3" y="26"/>
                  </a:lnTo>
                  <a:lnTo>
                    <a:pt x="17" y="16"/>
                  </a:lnTo>
                  <a:lnTo>
                    <a:pt x="35" y="7"/>
                  </a:lnTo>
                  <a:lnTo>
                    <a:pt x="59" y="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7"/>
            <p:cNvSpPr>
              <a:spLocks noEditPoints="1"/>
            </p:cNvSpPr>
            <p:nvPr/>
          </p:nvSpPr>
          <p:spPr bwMode="auto">
            <a:xfrm>
              <a:off x="3255963" y="5430838"/>
              <a:ext cx="93662" cy="80963"/>
            </a:xfrm>
            <a:custGeom>
              <a:avLst/>
              <a:gdLst>
                <a:gd name="T0" fmla="*/ 35 w 59"/>
                <a:gd name="T1" fmla="*/ 41 h 51"/>
                <a:gd name="T2" fmla="*/ 42 w 59"/>
                <a:gd name="T3" fmla="*/ 39 h 51"/>
                <a:gd name="T4" fmla="*/ 45 w 59"/>
                <a:gd name="T5" fmla="*/ 34 h 51"/>
                <a:gd name="T6" fmla="*/ 42 w 59"/>
                <a:gd name="T7" fmla="*/ 30 h 51"/>
                <a:gd name="T8" fmla="*/ 35 w 59"/>
                <a:gd name="T9" fmla="*/ 29 h 51"/>
                <a:gd name="T10" fmla="*/ 21 w 59"/>
                <a:gd name="T11" fmla="*/ 11 h 51"/>
                <a:gd name="T12" fmla="*/ 17 w 59"/>
                <a:gd name="T13" fmla="*/ 13 h 51"/>
                <a:gd name="T14" fmla="*/ 17 w 59"/>
                <a:gd name="T15" fmla="*/ 16 h 51"/>
                <a:gd name="T16" fmla="*/ 21 w 59"/>
                <a:gd name="T17" fmla="*/ 18 h 51"/>
                <a:gd name="T18" fmla="*/ 26 w 59"/>
                <a:gd name="T19" fmla="*/ 9 h 51"/>
                <a:gd name="T20" fmla="*/ 35 w 59"/>
                <a:gd name="T21" fmla="*/ 0 h 51"/>
                <a:gd name="T22" fmla="*/ 40 w 59"/>
                <a:gd name="T23" fmla="*/ 4 h 51"/>
                <a:gd name="T24" fmla="*/ 49 w 59"/>
                <a:gd name="T25" fmla="*/ 6 h 51"/>
                <a:gd name="T26" fmla="*/ 58 w 59"/>
                <a:gd name="T27" fmla="*/ 13 h 51"/>
                <a:gd name="T28" fmla="*/ 40 w 59"/>
                <a:gd name="T29" fmla="*/ 11 h 51"/>
                <a:gd name="T30" fmla="*/ 35 w 59"/>
                <a:gd name="T31" fmla="*/ 9 h 51"/>
                <a:gd name="T32" fmla="*/ 40 w 59"/>
                <a:gd name="T33" fmla="*/ 22 h 51"/>
                <a:gd name="T34" fmla="*/ 51 w 59"/>
                <a:gd name="T35" fmla="*/ 25 h 51"/>
                <a:gd name="T36" fmla="*/ 58 w 59"/>
                <a:gd name="T37" fmla="*/ 29 h 51"/>
                <a:gd name="T38" fmla="*/ 59 w 59"/>
                <a:gd name="T39" fmla="*/ 34 h 51"/>
                <a:gd name="T40" fmla="*/ 56 w 59"/>
                <a:gd name="T41" fmla="*/ 39 h 51"/>
                <a:gd name="T42" fmla="*/ 47 w 59"/>
                <a:gd name="T43" fmla="*/ 44 h 51"/>
                <a:gd name="T44" fmla="*/ 35 w 59"/>
                <a:gd name="T45" fmla="*/ 46 h 51"/>
                <a:gd name="T46" fmla="*/ 26 w 59"/>
                <a:gd name="T47" fmla="*/ 51 h 51"/>
                <a:gd name="T48" fmla="*/ 21 w 59"/>
                <a:gd name="T49" fmla="*/ 46 h 51"/>
                <a:gd name="T50" fmla="*/ 8 w 59"/>
                <a:gd name="T51" fmla="*/ 43 h 51"/>
                <a:gd name="T52" fmla="*/ 1 w 59"/>
                <a:gd name="T53" fmla="*/ 37 h 51"/>
                <a:gd name="T54" fmla="*/ 15 w 59"/>
                <a:gd name="T55" fmla="*/ 34 h 51"/>
                <a:gd name="T56" fmla="*/ 19 w 59"/>
                <a:gd name="T57" fmla="*/ 37 h 51"/>
                <a:gd name="T58" fmla="*/ 26 w 59"/>
                <a:gd name="T59" fmla="*/ 39 h 51"/>
                <a:gd name="T60" fmla="*/ 21 w 59"/>
                <a:gd name="T61" fmla="*/ 27 h 51"/>
                <a:gd name="T62" fmla="*/ 7 w 59"/>
                <a:gd name="T63" fmla="*/ 23 h 51"/>
                <a:gd name="T64" fmla="*/ 3 w 59"/>
                <a:gd name="T65" fmla="*/ 18 h 51"/>
                <a:gd name="T66" fmla="*/ 3 w 59"/>
                <a:gd name="T67" fmla="*/ 11 h 51"/>
                <a:gd name="T68" fmla="*/ 8 w 59"/>
                <a:gd name="T69" fmla="*/ 7 h 51"/>
                <a:gd name="T70" fmla="*/ 21 w 59"/>
                <a:gd name="T71" fmla="*/ 4 h 51"/>
                <a:gd name="T72" fmla="*/ 26 w 59"/>
                <a:gd name="T7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9" h="51">
                  <a:moveTo>
                    <a:pt x="35" y="29"/>
                  </a:moveTo>
                  <a:lnTo>
                    <a:pt x="35" y="41"/>
                  </a:lnTo>
                  <a:lnTo>
                    <a:pt x="40" y="39"/>
                  </a:lnTo>
                  <a:lnTo>
                    <a:pt x="42" y="39"/>
                  </a:lnTo>
                  <a:lnTo>
                    <a:pt x="44" y="37"/>
                  </a:lnTo>
                  <a:lnTo>
                    <a:pt x="45" y="34"/>
                  </a:lnTo>
                  <a:lnTo>
                    <a:pt x="44" y="32"/>
                  </a:lnTo>
                  <a:lnTo>
                    <a:pt x="42" y="30"/>
                  </a:lnTo>
                  <a:lnTo>
                    <a:pt x="40" y="30"/>
                  </a:lnTo>
                  <a:lnTo>
                    <a:pt x="35" y="29"/>
                  </a:lnTo>
                  <a:close/>
                  <a:moveTo>
                    <a:pt x="26" y="9"/>
                  </a:moveTo>
                  <a:lnTo>
                    <a:pt x="21" y="11"/>
                  </a:lnTo>
                  <a:lnTo>
                    <a:pt x="19" y="11"/>
                  </a:lnTo>
                  <a:lnTo>
                    <a:pt x="17" y="13"/>
                  </a:lnTo>
                  <a:lnTo>
                    <a:pt x="17" y="14"/>
                  </a:lnTo>
                  <a:lnTo>
                    <a:pt x="17" y="16"/>
                  </a:lnTo>
                  <a:lnTo>
                    <a:pt x="19" y="18"/>
                  </a:lnTo>
                  <a:lnTo>
                    <a:pt x="21" y="18"/>
                  </a:lnTo>
                  <a:lnTo>
                    <a:pt x="26" y="20"/>
                  </a:lnTo>
                  <a:lnTo>
                    <a:pt x="26" y="9"/>
                  </a:lnTo>
                  <a:close/>
                  <a:moveTo>
                    <a:pt x="26" y="0"/>
                  </a:moveTo>
                  <a:lnTo>
                    <a:pt x="35" y="0"/>
                  </a:lnTo>
                  <a:lnTo>
                    <a:pt x="35" y="2"/>
                  </a:lnTo>
                  <a:lnTo>
                    <a:pt x="40" y="4"/>
                  </a:lnTo>
                  <a:lnTo>
                    <a:pt x="45" y="4"/>
                  </a:lnTo>
                  <a:lnTo>
                    <a:pt x="49" y="6"/>
                  </a:lnTo>
                  <a:lnTo>
                    <a:pt x="54" y="9"/>
                  </a:lnTo>
                  <a:lnTo>
                    <a:pt x="58" y="13"/>
                  </a:lnTo>
                  <a:lnTo>
                    <a:pt x="42" y="14"/>
                  </a:lnTo>
                  <a:lnTo>
                    <a:pt x="40" y="11"/>
                  </a:lnTo>
                  <a:lnTo>
                    <a:pt x="37" y="11"/>
                  </a:lnTo>
                  <a:lnTo>
                    <a:pt x="35" y="9"/>
                  </a:lnTo>
                  <a:lnTo>
                    <a:pt x="35" y="22"/>
                  </a:lnTo>
                  <a:lnTo>
                    <a:pt x="40" y="22"/>
                  </a:lnTo>
                  <a:lnTo>
                    <a:pt x="45" y="23"/>
                  </a:lnTo>
                  <a:lnTo>
                    <a:pt x="51" y="25"/>
                  </a:lnTo>
                  <a:lnTo>
                    <a:pt x="54" y="25"/>
                  </a:lnTo>
                  <a:lnTo>
                    <a:pt x="58" y="29"/>
                  </a:lnTo>
                  <a:lnTo>
                    <a:pt x="59" y="30"/>
                  </a:lnTo>
                  <a:lnTo>
                    <a:pt x="59" y="34"/>
                  </a:lnTo>
                  <a:lnTo>
                    <a:pt x="59" y="37"/>
                  </a:lnTo>
                  <a:lnTo>
                    <a:pt x="56" y="39"/>
                  </a:lnTo>
                  <a:lnTo>
                    <a:pt x="52" y="43"/>
                  </a:lnTo>
                  <a:lnTo>
                    <a:pt x="47" y="44"/>
                  </a:lnTo>
                  <a:lnTo>
                    <a:pt x="40" y="46"/>
                  </a:lnTo>
                  <a:lnTo>
                    <a:pt x="35" y="46"/>
                  </a:lnTo>
                  <a:lnTo>
                    <a:pt x="35" y="51"/>
                  </a:lnTo>
                  <a:lnTo>
                    <a:pt x="26" y="51"/>
                  </a:lnTo>
                  <a:lnTo>
                    <a:pt x="26" y="46"/>
                  </a:lnTo>
                  <a:lnTo>
                    <a:pt x="21" y="46"/>
                  </a:lnTo>
                  <a:lnTo>
                    <a:pt x="14" y="46"/>
                  </a:lnTo>
                  <a:lnTo>
                    <a:pt x="8" y="43"/>
                  </a:lnTo>
                  <a:lnTo>
                    <a:pt x="3" y="41"/>
                  </a:lnTo>
                  <a:lnTo>
                    <a:pt x="1" y="37"/>
                  </a:lnTo>
                  <a:lnTo>
                    <a:pt x="0" y="34"/>
                  </a:lnTo>
                  <a:lnTo>
                    <a:pt x="15" y="34"/>
                  </a:lnTo>
                  <a:lnTo>
                    <a:pt x="17" y="36"/>
                  </a:lnTo>
                  <a:lnTo>
                    <a:pt x="19" y="37"/>
                  </a:lnTo>
                  <a:lnTo>
                    <a:pt x="21" y="39"/>
                  </a:lnTo>
                  <a:lnTo>
                    <a:pt x="26" y="39"/>
                  </a:lnTo>
                  <a:lnTo>
                    <a:pt x="26" y="29"/>
                  </a:lnTo>
                  <a:lnTo>
                    <a:pt x="21" y="27"/>
                  </a:lnTo>
                  <a:lnTo>
                    <a:pt x="14" y="25"/>
                  </a:lnTo>
                  <a:lnTo>
                    <a:pt x="7" y="23"/>
                  </a:lnTo>
                  <a:lnTo>
                    <a:pt x="5" y="20"/>
                  </a:lnTo>
                  <a:lnTo>
                    <a:pt x="3" y="18"/>
                  </a:lnTo>
                  <a:lnTo>
                    <a:pt x="1" y="14"/>
                  </a:lnTo>
                  <a:lnTo>
                    <a:pt x="3" y="11"/>
                  </a:lnTo>
                  <a:lnTo>
                    <a:pt x="5" y="9"/>
                  </a:lnTo>
                  <a:lnTo>
                    <a:pt x="8" y="7"/>
                  </a:lnTo>
                  <a:lnTo>
                    <a:pt x="14" y="4"/>
                  </a:lnTo>
                  <a:lnTo>
                    <a:pt x="21" y="4"/>
                  </a:lnTo>
                  <a:lnTo>
                    <a:pt x="26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8"/>
            <p:cNvSpPr>
              <a:spLocks/>
            </p:cNvSpPr>
            <p:nvPr/>
          </p:nvSpPr>
          <p:spPr bwMode="auto">
            <a:xfrm>
              <a:off x="3249613" y="5386388"/>
              <a:ext cx="320675" cy="153988"/>
            </a:xfrm>
            <a:custGeom>
              <a:avLst/>
              <a:gdLst>
                <a:gd name="T0" fmla="*/ 102 w 202"/>
                <a:gd name="T1" fmla="*/ 0 h 97"/>
                <a:gd name="T2" fmla="*/ 134 w 202"/>
                <a:gd name="T3" fmla="*/ 4 h 97"/>
                <a:gd name="T4" fmla="*/ 162 w 202"/>
                <a:gd name="T5" fmla="*/ 9 h 97"/>
                <a:gd name="T6" fmla="*/ 183 w 202"/>
                <a:gd name="T7" fmla="*/ 20 h 97"/>
                <a:gd name="T8" fmla="*/ 197 w 202"/>
                <a:gd name="T9" fmla="*/ 34 h 97"/>
                <a:gd name="T10" fmla="*/ 202 w 202"/>
                <a:gd name="T11" fmla="*/ 48 h 97"/>
                <a:gd name="T12" fmla="*/ 197 w 202"/>
                <a:gd name="T13" fmla="*/ 64 h 97"/>
                <a:gd name="T14" fmla="*/ 183 w 202"/>
                <a:gd name="T15" fmla="*/ 76 h 97"/>
                <a:gd name="T16" fmla="*/ 162 w 202"/>
                <a:gd name="T17" fmla="*/ 86 h 97"/>
                <a:gd name="T18" fmla="*/ 134 w 202"/>
                <a:gd name="T19" fmla="*/ 94 h 97"/>
                <a:gd name="T20" fmla="*/ 102 w 202"/>
                <a:gd name="T21" fmla="*/ 97 h 97"/>
                <a:gd name="T22" fmla="*/ 70 w 202"/>
                <a:gd name="T23" fmla="*/ 94 h 97"/>
                <a:gd name="T24" fmla="*/ 42 w 202"/>
                <a:gd name="T25" fmla="*/ 86 h 97"/>
                <a:gd name="T26" fmla="*/ 19 w 202"/>
                <a:gd name="T27" fmla="*/ 76 h 97"/>
                <a:gd name="T28" fmla="*/ 5 w 202"/>
                <a:gd name="T29" fmla="*/ 64 h 97"/>
                <a:gd name="T30" fmla="*/ 0 w 202"/>
                <a:gd name="T31" fmla="*/ 48 h 97"/>
                <a:gd name="T32" fmla="*/ 5 w 202"/>
                <a:gd name="T33" fmla="*/ 34 h 97"/>
                <a:gd name="T34" fmla="*/ 19 w 202"/>
                <a:gd name="T35" fmla="*/ 20 h 97"/>
                <a:gd name="T36" fmla="*/ 42 w 202"/>
                <a:gd name="T37" fmla="*/ 9 h 97"/>
                <a:gd name="T38" fmla="*/ 70 w 202"/>
                <a:gd name="T39" fmla="*/ 4 h 97"/>
                <a:gd name="T40" fmla="*/ 102 w 202"/>
                <a:gd name="T4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7">
                  <a:moveTo>
                    <a:pt x="102" y="0"/>
                  </a:moveTo>
                  <a:lnTo>
                    <a:pt x="134" y="4"/>
                  </a:lnTo>
                  <a:lnTo>
                    <a:pt x="162" y="9"/>
                  </a:lnTo>
                  <a:lnTo>
                    <a:pt x="183" y="20"/>
                  </a:lnTo>
                  <a:lnTo>
                    <a:pt x="197" y="34"/>
                  </a:lnTo>
                  <a:lnTo>
                    <a:pt x="202" y="48"/>
                  </a:lnTo>
                  <a:lnTo>
                    <a:pt x="197" y="64"/>
                  </a:lnTo>
                  <a:lnTo>
                    <a:pt x="183" y="76"/>
                  </a:lnTo>
                  <a:lnTo>
                    <a:pt x="162" y="86"/>
                  </a:lnTo>
                  <a:lnTo>
                    <a:pt x="134" y="94"/>
                  </a:lnTo>
                  <a:lnTo>
                    <a:pt x="102" y="97"/>
                  </a:lnTo>
                  <a:lnTo>
                    <a:pt x="70" y="94"/>
                  </a:lnTo>
                  <a:lnTo>
                    <a:pt x="42" y="86"/>
                  </a:lnTo>
                  <a:lnTo>
                    <a:pt x="19" y="76"/>
                  </a:lnTo>
                  <a:lnTo>
                    <a:pt x="5" y="64"/>
                  </a:lnTo>
                  <a:lnTo>
                    <a:pt x="0" y="48"/>
                  </a:lnTo>
                  <a:lnTo>
                    <a:pt x="5" y="34"/>
                  </a:lnTo>
                  <a:lnTo>
                    <a:pt x="19" y="20"/>
                  </a:lnTo>
                  <a:lnTo>
                    <a:pt x="42" y="9"/>
                  </a:lnTo>
                  <a:lnTo>
                    <a:pt x="70" y="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3249613" y="5430838"/>
              <a:ext cx="320675" cy="31750"/>
            </a:xfrm>
            <a:prstGeom prst="rect">
              <a:avLst/>
            </a:pr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0"/>
            <p:cNvSpPr>
              <a:spLocks/>
            </p:cNvSpPr>
            <p:nvPr/>
          </p:nvSpPr>
          <p:spPr bwMode="auto">
            <a:xfrm>
              <a:off x="3249613" y="5356225"/>
              <a:ext cx="320675" cy="150813"/>
            </a:xfrm>
            <a:custGeom>
              <a:avLst/>
              <a:gdLst>
                <a:gd name="T0" fmla="*/ 102 w 202"/>
                <a:gd name="T1" fmla="*/ 0 h 95"/>
                <a:gd name="T2" fmla="*/ 134 w 202"/>
                <a:gd name="T3" fmla="*/ 2 h 95"/>
                <a:gd name="T4" fmla="*/ 162 w 202"/>
                <a:gd name="T5" fmla="*/ 9 h 95"/>
                <a:gd name="T6" fmla="*/ 183 w 202"/>
                <a:gd name="T7" fmla="*/ 19 h 95"/>
                <a:gd name="T8" fmla="*/ 197 w 202"/>
                <a:gd name="T9" fmla="*/ 33 h 95"/>
                <a:gd name="T10" fmla="*/ 202 w 202"/>
                <a:gd name="T11" fmla="*/ 47 h 95"/>
                <a:gd name="T12" fmla="*/ 197 w 202"/>
                <a:gd name="T13" fmla="*/ 63 h 95"/>
                <a:gd name="T14" fmla="*/ 183 w 202"/>
                <a:gd name="T15" fmla="*/ 76 h 95"/>
                <a:gd name="T16" fmla="*/ 162 w 202"/>
                <a:gd name="T17" fmla="*/ 86 h 95"/>
                <a:gd name="T18" fmla="*/ 134 w 202"/>
                <a:gd name="T19" fmla="*/ 93 h 95"/>
                <a:gd name="T20" fmla="*/ 102 w 202"/>
                <a:gd name="T21" fmla="*/ 95 h 95"/>
                <a:gd name="T22" fmla="*/ 70 w 202"/>
                <a:gd name="T23" fmla="*/ 93 h 95"/>
                <a:gd name="T24" fmla="*/ 42 w 202"/>
                <a:gd name="T25" fmla="*/ 86 h 95"/>
                <a:gd name="T26" fmla="*/ 19 w 202"/>
                <a:gd name="T27" fmla="*/ 76 h 95"/>
                <a:gd name="T28" fmla="*/ 5 w 202"/>
                <a:gd name="T29" fmla="*/ 63 h 95"/>
                <a:gd name="T30" fmla="*/ 0 w 202"/>
                <a:gd name="T31" fmla="*/ 47 h 95"/>
                <a:gd name="T32" fmla="*/ 5 w 202"/>
                <a:gd name="T33" fmla="*/ 33 h 95"/>
                <a:gd name="T34" fmla="*/ 19 w 202"/>
                <a:gd name="T35" fmla="*/ 19 h 95"/>
                <a:gd name="T36" fmla="*/ 42 w 202"/>
                <a:gd name="T37" fmla="*/ 9 h 95"/>
                <a:gd name="T38" fmla="*/ 70 w 202"/>
                <a:gd name="T39" fmla="*/ 2 h 95"/>
                <a:gd name="T40" fmla="*/ 102 w 202"/>
                <a:gd name="T4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5">
                  <a:moveTo>
                    <a:pt x="102" y="0"/>
                  </a:moveTo>
                  <a:lnTo>
                    <a:pt x="134" y="2"/>
                  </a:lnTo>
                  <a:lnTo>
                    <a:pt x="162" y="9"/>
                  </a:lnTo>
                  <a:lnTo>
                    <a:pt x="183" y="19"/>
                  </a:lnTo>
                  <a:lnTo>
                    <a:pt x="197" y="33"/>
                  </a:lnTo>
                  <a:lnTo>
                    <a:pt x="202" y="47"/>
                  </a:lnTo>
                  <a:lnTo>
                    <a:pt x="197" y="63"/>
                  </a:lnTo>
                  <a:lnTo>
                    <a:pt x="183" y="76"/>
                  </a:lnTo>
                  <a:lnTo>
                    <a:pt x="162" y="86"/>
                  </a:lnTo>
                  <a:lnTo>
                    <a:pt x="134" y="93"/>
                  </a:lnTo>
                  <a:lnTo>
                    <a:pt x="102" y="95"/>
                  </a:lnTo>
                  <a:lnTo>
                    <a:pt x="70" y="93"/>
                  </a:lnTo>
                  <a:lnTo>
                    <a:pt x="42" y="86"/>
                  </a:lnTo>
                  <a:lnTo>
                    <a:pt x="19" y="76"/>
                  </a:lnTo>
                  <a:lnTo>
                    <a:pt x="5" y="63"/>
                  </a:lnTo>
                  <a:lnTo>
                    <a:pt x="0" y="47"/>
                  </a:lnTo>
                  <a:lnTo>
                    <a:pt x="5" y="33"/>
                  </a:lnTo>
                  <a:lnTo>
                    <a:pt x="19" y="19"/>
                  </a:lnTo>
                  <a:lnTo>
                    <a:pt x="42" y="9"/>
                  </a:lnTo>
                  <a:lnTo>
                    <a:pt x="70" y="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1"/>
            <p:cNvSpPr>
              <a:spLocks/>
            </p:cNvSpPr>
            <p:nvPr/>
          </p:nvSpPr>
          <p:spPr bwMode="auto">
            <a:xfrm>
              <a:off x="3271838" y="5370513"/>
              <a:ext cx="279400" cy="122238"/>
            </a:xfrm>
            <a:custGeom>
              <a:avLst/>
              <a:gdLst>
                <a:gd name="T0" fmla="*/ 88 w 176"/>
                <a:gd name="T1" fmla="*/ 0 h 77"/>
                <a:gd name="T2" fmla="*/ 116 w 176"/>
                <a:gd name="T3" fmla="*/ 1 h 77"/>
                <a:gd name="T4" fmla="*/ 139 w 176"/>
                <a:gd name="T5" fmla="*/ 7 h 77"/>
                <a:gd name="T6" fmla="*/ 158 w 176"/>
                <a:gd name="T7" fmla="*/ 15 h 77"/>
                <a:gd name="T8" fmla="*/ 171 w 176"/>
                <a:gd name="T9" fmla="*/ 26 h 77"/>
                <a:gd name="T10" fmla="*/ 176 w 176"/>
                <a:gd name="T11" fmla="*/ 38 h 77"/>
                <a:gd name="T12" fmla="*/ 171 w 176"/>
                <a:gd name="T13" fmla="*/ 51 h 77"/>
                <a:gd name="T14" fmla="*/ 158 w 176"/>
                <a:gd name="T15" fmla="*/ 61 h 77"/>
                <a:gd name="T16" fmla="*/ 139 w 176"/>
                <a:gd name="T17" fmla="*/ 70 h 77"/>
                <a:gd name="T18" fmla="*/ 116 w 176"/>
                <a:gd name="T19" fmla="*/ 75 h 77"/>
                <a:gd name="T20" fmla="*/ 88 w 176"/>
                <a:gd name="T21" fmla="*/ 77 h 77"/>
                <a:gd name="T22" fmla="*/ 60 w 176"/>
                <a:gd name="T23" fmla="*/ 75 h 77"/>
                <a:gd name="T24" fmla="*/ 35 w 176"/>
                <a:gd name="T25" fmla="*/ 70 h 77"/>
                <a:gd name="T26" fmla="*/ 16 w 176"/>
                <a:gd name="T27" fmla="*/ 61 h 77"/>
                <a:gd name="T28" fmla="*/ 4 w 176"/>
                <a:gd name="T29" fmla="*/ 51 h 77"/>
                <a:gd name="T30" fmla="*/ 0 w 176"/>
                <a:gd name="T31" fmla="*/ 38 h 77"/>
                <a:gd name="T32" fmla="*/ 4 w 176"/>
                <a:gd name="T33" fmla="*/ 26 h 77"/>
                <a:gd name="T34" fmla="*/ 16 w 176"/>
                <a:gd name="T35" fmla="*/ 15 h 77"/>
                <a:gd name="T36" fmla="*/ 35 w 176"/>
                <a:gd name="T37" fmla="*/ 7 h 77"/>
                <a:gd name="T38" fmla="*/ 60 w 176"/>
                <a:gd name="T39" fmla="*/ 1 h 77"/>
                <a:gd name="T40" fmla="*/ 88 w 176"/>
                <a:gd name="T4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6" h="77">
                  <a:moveTo>
                    <a:pt x="88" y="0"/>
                  </a:moveTo>
                  <a:lnTo>
                    <a:pt x="116" y="1"/>
                  </a:lnTo>
                  <a:lnTo>
                    <a:pt x="139" y="7"/>
                  </a:lnTo>
                  <a:lnTo>
                    <a:pt x="158" y="15"/>
                  </a:lnTo>
                  <a:lnTo>
                    <a:pt x="171" y="26"/>
                  </a:lnTo>
                  <a:lnTo>
                    <a:pt x="176" y="38"/>
                  </a:lnTo>
                  <a:lnTo>
                    <a:pt x="171" y="51"/>
                  </a:lnTo>
                  <a:lnTo>
                    <a:pt x="158" y="61"/>
                  </a:lnTo>
                  <a:lnTo>
                    <a:pt x="139" y="70"/>
                  </a:lnTo>
                  <a:lnTo>
                    <a:pt x="116" y="75"/>
                  </a:lnTo>
                  <a:lnTo>
                    <a:pt x="88" y="77"/>
                  </a:lnTo>
                  <a:lnTo>
                    <a:pt x="60" y="75"/>
                  </a:lnTo>
                  <a:lnTo>
                    <a:pt x="35" y="70"/>
                  </a:lnTo>
                  <a:lnTo>
                    <a:pt x="16" y="61"/>
                  </a:lnTo>
                  <a:lnTo>
                    <a:pt x="4" y="51"/>
                  </a:lnTo>
                  <a:lnTo>
                    <a:pt x="0" y="38"/>
                  </a:lnTo>
                  <a:lnTo>
                    <a:pt x="4" y="26"/>
                  </a:lnTo>
                  <a:lnTo>
                    <a:pt x="16" y="15"/>
                  </a:lnTo>
                  <a:lnTo>
                    <a:pt x="35" y="7"/>
                  </a:lnTo>
                  <a:lnTo>
                    <a:pt x="60" y="1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2"/>
            <p:cNvSpPr>
              <a:spLocks noEditPoints="1"/>
            </p:cNvSpPr>
            <p:nvPr/>
          </p:nvSpPr>
          <p:spPr bwMode="auto">
            <a:xfrm>
              <a:off x="3363913" y="5389563"/>
              <a:ext cx="95250" cy="84138"/>
            </a:xfrm>
            <a:custGeom>
              <a:avLst/>
              <a:gdLst>
                <a:gd name="T0" fmla="*/ 34 w 60"/>
                <a:gd name="T1" fmla="*/ 40 h 53"/>
                <a:gd name="T2" fmla="*/ 42 w 60"/>
                <a:gd name="T3" fmla="*/ 39 h 53"/>
                <a:gd name="T4" fmla="*/ 44 w 60"/>
                <a:gd name="T5" fmla="*/ 35 h 53"/>
                <a:gd name="T6" fmla="*/ 42 w 60"/>
                <a:gd name="T7" fmla="*/ 32 h 53"/>
                <a:gd name="T8" fmla="*/ 34 w 60"/>
                <a:gd name="T9" fmla="*/ 30 h 53"/>
                <a:gd name="T10" fmla="*/ 21 w 60"/>
                <a:gd name="T11" fmla="*/ 11 h 53"/>
                <a:gd name="T12" fmla="*/ 18 w 60"/>
                <a:gd name="T13" fmla="*/ 14 h 53"/>
                <a:gd name="T14" fmla="*/ 18 w 60"/>
                <a:gd name="T15" fmla="*/ 16 h 53"/>
                <a:gd name="T16" fmla="*/ 21 w 60"/>
                <a:gd name="T17" fmla="*/ 19 h 53"/>
                <a:gd name="T18" fmla="*/ 25 w 60"/>
                <a:gd name="T19" fmla="*/ 11 h 53"/>
                <a:gd name="T20" fmla="*/ 34 w 60"/>
                <a:gd name="T21" fmla="*/ 0 h 53"/>
                <a:gd name="T22" fmla="*/ 39 w 60"/>
                <a:gd name="T23" fmla="*/ 3 h 53"/>
                <a:gd name="T24" fmla="*/ 49 w 60"/>
                <a:gd name="T25" fmla="*/ 7 h 53"/>
                <a:gd name="T26" fmla="*/ 56 w 60"/>
                <a:gd name="T27" fmla="*/ 14 h 53"/>
                <a:gd name="T28" fmla="*/ 39 w 60"/>
                <a:gd name="T29" fmla="*/ 12 h 53"/>
                <a:gd name="T30" fmla="*/ 34 w 60"/>
                <a:gd name="T31" fmla="*/ 11 h 53"/>
                <a:gd name="T32" fmla="*/ 39 w 60"/>
                <a:gd name="T33" fmla="*/ 23 h 53"/>
                <a:gd name="T34" fmla="*/ 51 w 60"/>
                <a:gd name="T35" fmla="*/ 25 h 53"/>
                <a:gd name="T36" fmla="*/ 58 w 60"/>
                <a:gd name="T37" fmla="*/ 28 h 53"/>
                <a:gd name="T38" fmla="*/ 60 w 60"/>
                <a:gd name="T39" fmla="*/ 33 h 53"/>
                <a:gd name="T40" fmla="*/ 56 w 60"/>
                <a:gd name="T41" fmla="*/ 40 h 53"/>
                <a:gd name="T42" fmla="*/ 48 w 60"/>
                <a:gd name="T43" fmla="*/ 46 h 53"/>
                <a:gd name="T44" fmla="*/ 34 w 60"/>
                <a:gd name="T45" fmla="*/ 48 h 53"/>
                <a:gd name="T46" fmla="*/ 25 w 60"/>
                <a:gd name="T47" fmla="*/ 53 h 53"/>
                <a:gd name="T48" fmla="*/ 21 w 60"/>
                <a:gd name="T49" fmla="*/ 48 h 53"/>
                <a:gd name="T50" fmla="*/ 9 w 60"/>
                <a:gd name="T51" fmla="*/ 44 h 53"/>
                <a:gd name="T52" fmla="*/ 2 w 60"/>
                <a:gd name="T53" fmla="*/ 39 h 53"/>
                <a:gd name="T54" fmla="*/ 16 w 60"/>
                <a:gd name="T55" fmla="*/ 33 h 53"/>
                <a:gd name="T56" fmla="*/ 20 w 60"/>
                <a:gd name="T57" fmla="*/ 39 h 53"/>
                <a:gd name="T58" fmla="*/ 25 w 60"/>
                <a:gd name="T59" fmla="*/ 40 h 53"/>
                <a:gd name="T60" fmla="*/ 21 w 60"/>
                <a:gd name="T61" fmla="*/ 28 h 53"/>
                <a:gd name="T62" fmla="*/ 7 w 60"/>
                <a:gd name="T63" fmla="*/ 23 h 53"/>
                <a:gd name="T64" fmla="*/ 2 w 60"/>
                <a:gd name="T65" fmla="*/ 18 h 53"/>
                <a:gd name="T66" fmla="*/ 2 w 60"/>
                <a:gd name="T67" fmla="*/ 12 h 53"/>
                <a:gd name="T68" fmla="*/ 9 w 60"/>
                <a:gd name="T69" fmla="*/ 7 h 53"/>
                <a:gd name="T70" fmla="*/ 21 w 60"/>
                <a:gd name="T71" fmla="*/ 3 h 53"/>
                <a:gd name="T72" fmla="*/ 25 w 60"/>
                <a:gd name="T7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" h="53">
                  <a:moveTo>
                    <a:pt x="34" y="30"/>
                  </a:moveTo>
                  <a:lnTo>
                    <a:pt x="34" y="40"/>
                  </a:lnTo>
                  <a:lnTo>
                    <a:pt x="39" y="40"/>
                  </a:lnTo>
                  <a:lnTo>
                    <a:pt x="42" y="39"/>
                  </a:lnTo>
                  <a:lnTo>
                    <a:pt x="44" y="37"/>
                  </a:lnTo>
                  <a:lnTo>
                    <a:pt x="44" y="35"/>
                  </a:lnTo>
                  <a:lnTo>
                    <a:pt x="44" y="33"/>
                  </a:lnTo>
                  <a:lnTo>
                    <a:pt x="42" y="32"/>
                  </a:lnTo>
                  <a:lnTo>
                    <a:pt x="39" y="30"/>
                  </a:lnTo>
                  <a:lnTo>
                    <a:pt x="34" y="30"/>
                  </a:lnTo>
                  <a:close/>
                  <a:moveTo>
                    <a:pt x="25" y="11"/>
                  </a:moveTo>
                  <a:lnTo>
                    <a:pt x="21" y="11"/>
                  </a:lnTo>
                  <a:lnTo>
                    <a:pt x="20" y="12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8" y="16"/>
                  </a:lnTo>
                  <a:lnTo>
                    <a:pt x="20" y="18"/>
                  </a:lnTo>
                  <a:lnTo>
                    <a:pt x="21" y="19"/>
                  </a:lnTo>
                  <a:lnTo>
                    <a:pt x="25" y="19"/>
                  </a:lnTo>
                  <a:lnTo>
                    <a:pt x="25" y="11"/>
                  </a:lnTo>
                  <a:close/>
                  <a:moveTo>
                    <a:pt x="25" y="0"/>
                  </a:moveTo>
                  <a:lnTo>
                    <a:pt x="34" y="0"/>
                  </a:lnTo>
                  <a:lnTo>
                    <a:pt x="34" y="3"/>
                  </a:lnTo>
                  <a:lnTo>
                    <a:pt x="39" y="3"/>
                  </a:lnTo>
                  <a:lnTo>
                    <a:pt x="46" y="5"/>
                  </a:lnTo>
                  <a:lnTo>
                    <a:pt x="49" y="7"/>
                  </a:lnTo>
                  <a:lnTo>
                    <a:pt x="55" y="11"/>
                  </a:lnTo>
                  <a:lnTo>
                    <a:pt x="56" y="14"/>
                  </a:lnTo>
                  <a:lnTo>
                    <a:pt x="42" y="14"/>
                  </a:lnTo>
                  <a:lnTo>
                    <a:pt x="39" y="12"/>
                  </a:lnTo>
                  <a:lnTo>
                    <a:pt x="37" y="11"/>
                  </a:lnTo>
                  <a:lnTo>
                    <a:pt x="34" y="11"/>
                  </a:lnTo>
                  <a:lnTo>
                    <a:pt x="34" y="21"/>
                  </a:lnTo>
                  <a:lnTo>
                    <a:pt x="39" y="23"/>
                  </a:lnTo>
                  <a:lnTo>
                    <a:pt x="46" y="23"/>
                  </a:lnTo>
                  <a:lnTo>
                    <a:pt x="51" y="25"/>
                  </a:lnTo>
                  <a:lnTo>
                    <a:pt x="55" y="26"/>
                  </a:lnTo>
                  <a:lnTo>
                    <a:pt x="58" y="28"/>
                  </a:lnTo>
                  <a:lnTo>
                    <a:pt x="60" y="32"/>
                  </a:lnTo>
                  <a:lnTo>
                    <a:pt x="60" y="33"/>
                  </a:lnTo>
                  <a:lnTo>
                    <a:pt x="58" y="37"/>
                  </a:lnTo>
                  <a:lnTo>
                    <a:pt x="56" y="40"/>
                  </a:lnTo>
                  <a:lnTo>
                    <a:pt x="53" y="42"/>
                  </a:lnTo>
                  <a:lnTo>
                    <a:pt x="48" y="46"/>
                  </a:lnTo>
                  <a:lnTo>
                    <a:pt x="39" y="48"/>
                  </a:lnTo>
                  <a:lnTo>
                    <a:pt x="34" y="48"/>
                  </a:lnTo>
                  <a:lnTo>
                    <a:pt x="34" y="53"/>
                  </a:lnTo>
                  <a:lnTo>
                    <a:pt x="25" y="53"/>
                  </a:lnTo>
                  <a:lnTo>
                    <a:pt x="25" y="48"/>
                  </a:lnTo>
                  <a:lnTo>
                    <a:pt x="21" y="48"/>
                  </a:lnTo>
                  <a:lnTo>
                    <a:pt x="14" y="46"/>
                  </a:lnTo>
                  <a:lnTo>
                    <a:pt x="9" y="44"/>
                  </a:lnTo>
                  <a:lnTo>
                    <a:pt x="4" y="40"/>
                  </a:lnTo>
                  <a:lnTo>
                    <a:pt x="2" y="39"/>
                  </a:lnTo>
                  <a:lnTo>
                    <a:pt x="0" y="35"/>
                  </a:lnTo>
                  <a:lnTo>
                    <a:pt x="16" y="33"/>
                  </a:lnTo>
                  <a:lnTo>
                    <a:pt x="18" y="37"/>
                  </a:lnTo>
                  <a:lnTo>
                    <a:pt x="20" y="39"/>
                  </a:lnTo>
                  <a:lnTo>
                    <a:pt x="21" y="39"/>
                  </a:lnTo>
                  <a:lnTo>
                    <a:pt x="25" y="40"/>
                  </a:lnTo>
                  <a:lnTo>
                    <a:pt x="25" y="28"/>
                  </a:lnTo>
                  <a:lnTo>
                    <a:pt x="21" y="28"/>
                  </a:lnTo>
                  <a:lnTo>
                    <a:pt x="14" y="26"/>
                  </a:lnTo>
                  <a:lnTo>
                    <a:pt x="7" y="23"/>
                  </a:lnTo>
                  <a:lnTo>
                    <a:pt x="5" y="21"/>
                  </a:lnTo>
                  <a:lnTo>
                    <a:pt x="2" y="18"/>
                  </a:lnTo>
                  <a:lnTo>
                    <a:pt x="2" y="16"/>
                  </a:lnTo>
                  <a:lnTo>
                    <a:pt x="2" y="12"/>
                  </a:lnTo>
                  <a:lnTo>
                    <a:pt x="5" y="9"/>
                  </a:lnTo>
                  <a:lnTo>
                    <a:pt x="9" y="7"/>
                  </a:lnTo>
                  <a:lnTo>
                    <a:pt x="14" y="5"/>
                  </a:lnTo>
                  <a:lnTo>
                    <a:pt x="21" y="3"/>
                  </a:lnTo>
                  <a:lnTo>
                    <a:pt x="25" y="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3121025" y="5322888"/>
              <a:ext cx="320675" cy="150813"/>
            </a:xfrm>
            <a:custGeom>
              <a:avLst/>
              <a:gdLst>
                <a:gd name="T0" fmla="*/ 100 w 202"/>
                <a:gd name="T1" fmla="*/ 0 h 95"/>
                <a:gd name="T2" fmla="*/ 132 w 202"/>
                <a:gd name="T3" fmla="*/ 1 h 95"/>
                <a:gd name="T4" fmla="*/ 160 w 202"/>
                <a:gd name="T5" fmla="*/ 9 h 95"/>
                <a:gd name="T6" fmla="*/ 183 w 202"/>
                <a:gd name="T7" fmla="*/ 19 h 95"/>
                <a:gd name="T8" fmla="*/ 197 w 202"/>
                <a:gd name="T9" fmla="*/ 31 h 95"/>
                <a:gd name="T10" fmla="*/ 202 w 202"/>
                <a:gd name="T11" fmla="*/ 47 h 95"/>
                <a:gd name="T12" fmla="*/ 197 w 202"/>
                <a:gd name="T13" fmla="*/ 61 h 95"/>
                <a:gd name="T14" fmla="*/ 183 w 202"/>
                <a:gd name="T15" fmla="*/ 75 h 95"/>
                <a:gd name="T16" fmla="*/ 160 w 202"/>
                <a:gd name="T17" fmla="*/ 86 h 95"/>
                <a:gd name="T18" fmla="*/ 132 w 202"/>
                <a:gd name="T19" fmla="*/ 93 h 95"/>
                <a:gd name="T20" fmla="*/ 100 w 202"/>
                <a:gd name="T21" fmla="*/ 95 h 95"/>
                <a:gd name="T22" fmla="*/ 69 w 202"/>
                <a:gd name="T23" fmla="*/ 93 h 95"/>
                <a:gd name="T24" fmla="*/ 41 w 202"/>
                <a:gd name="T25" fmla="*/ 86 h 95"/>
                <a:gd name="T26" fmla="*/ 20 w 202"/>
                <a:gd name="T27" fmla="*/ 75 h 95"/>
                <a:gd name="T28" fmla="*/ 5 w 202"/>
                <a:gd name="T29" fmla="*/ 61 h 95"/>
                <a:gd name="T30" fmla="*/ 0 w 202"/>
                <a:gd name="T31" fmla="*/ 47 h 95"/>
                <a:gd name="T32" fmla="*/ 5 w 202"/>
                <a:gd name="T33" fmla="*/ 31 h 95"/>
                <a:gd name="T34" fmla="*/ 20 w 202"/>
                <a:gd name="T35" fmla="*/ 19 h 95"/>
                <a:gd name="T36" fmla="*/ 41 w 202"/>
                <a:gd name="T37" fmla="*/ 9 h 95"/>
                <a:gd name="T38" fmla="*/ 69 w 202"/>
                <a:gd name="T39" fmla="*/ 1 h 95"/>
                <a:gd name="T40" fmla="*/ 100 w 202"/>
                <a:gd name="T4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5">
                  <a:moveTo>
                    <a:pt x="100" y="0"/>
                  </a:moveTo>
                  <a:lnTo>
                    <a:pt x="132" y="1"/>
                  </a:lnTo>
                  <a:lnTo>
                    <a:pt x="160" y="9"/>
                  </a:lnTo>
                  <a:lnTo>
                    <a:pt x="183" y="19"/>
                  </a:lnTo>
                  <a:lnTo>
                    <a:pt x="197" y="31"/>
                  </a:lnTo>
                  <a:lnTo>
                    <a:pt x="202" y="47"/>
                  </a:lnTo>
                  <a:lnTo>
                    <a:pt x="197" y="61"/>
                  </a:lnTo>
                  <a:lnTo>
                    <a:pt x="183" y="75"/>
                  </a:lnTo>
                  <a:lnTo>
                    <a:pt x="160" y="86"/>
                  </a:lnTo>
                  <a:lnTo>
                    <a:pt x="132" y="93"/>
                  </a:lnTo>
                  <a:lnTo>
                    <a:pt x="100" y="95"/>
                  </a:lnTo>
                  <a:lnTo>
                    <a:pt x="69" y="93"/>
                  </a:lnTo>
                  <a:lnTo>
                    <a:pt x="41" y="86"/>
                  </a:lnTo>
                  <a:lnTo>
                    <a:pt x="20" y="75"/>
                  </a:lnTo>
                  <a:lnTo>
                    <a:pt x="5" y="61"/>
                  </a:lnTo>
                  <a:lnTo>
                    <a:pt x="0" y="47"/>
                  </a:lnTo>
                  <a:lnTo>
                    <a:pt x="5" y="31"/>
                  </a:lnTo>
                  <a:lnTo>
                    <a:pt x="20" y="19"/>
                  </a:lnTo>
                  <a:lnTo>
                    <a:pt x="41" y="9"/>
                  </a:lnTo>
                  <a:lnTo>
                    <a:pt x="69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84"/>
            <p:cNvSpPr>
              <a:spLocks noChangeArrowheads="1"/>
            </p:cNvSpPr>
            <p:nvPr/>
          </p:nvSpPr>
          <p:spPr bwMode="auto">
            <a:xfrm>
              <a:off x="3121025" y="5367338"/>
              <a:ext cx="320675" cy="30163"/>
            </a:xfrm>
            <a:prstGeom prst="rect">
              <a:avLst/>
            </a:pr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5"/>
            <p:cNvSpPr>
              <a:spLocks/>
            </p:cNvSpPr>
            <p:nvPr/>
          </p:nvSpPr>
          <p:spPr bwMode="auto">
            <a:xfrm>
              <a:off x="3121025" y="5289550"/>
              <a:ext cx="320675" cy="152400"/>
            </a:xfrm>
            <a:custGeom>
              <a:avLst/>
              <a:gdLst>
                <a:gd name="T0" fmla="*/ 100 w 202"/>
                <a:gd name="T1" fmla="*/ 0 h 96"/>
                <a:gd name="T2" fmla="*/ 132 w 202"/>
                <a:gd name="T3" fmla="*/ 3 h 96"/>
                <a:gd name="T4" fmla="*/ 160 w 202"/>
                <a:gd name="T5" fmla="*/ 10 h 96"/>
                <a:gd name="T6" fmla="*/ 183 w 202"/>
                <a:gd name="T7" fmla="*/ 21 h 96"/>
                <a:gd name="T8" fmla="*/ 197 w 202"/>
                <a:gd name="T9" fmla="*/ 33 h 96"/>
                <a:gd name="T10" fmla="*/ 202 w 202"/>
                <a:gd name="T11" fmla="*/ 49 h 96"/>
                <a:gd name="T12" fmla="*/ 197 w 202"/>
                <a:gd name="T13" fmla="*/ 63 h 96"/>
                <a:gd name="T14" fmla="*/ 183 w 202"/>
                <a:gd name="T15" fmla="*/ 77 h 96"/>
                <a:gd name="T16" fmla="*/ 160 w 202"/>
                <a:gd name="T17" fmla="*/ 88 h 96"/>
                <a:gd name="T18" fmla="*/ 132 w 202"/>
                <a:gd name="T19" fmla="*/ 95 h 96"/>
                <a:gd name="T20" fmla="*/ 100 w 202"/>
                <a:gd name="T21" fmla="*/ 96 h 96"/>
                <a:gd name="T22" fmla="*/ 69 w 202"/>
                <a:gd name="T23" fmla="*/ 95 h 96"/>
                <a:gd name="T24" fmla="*/ 41 w 202"/>
                <a:gd name="T25" fmla="*/ 88 h 96"/>
                <a:gd name="T26" fmla="*/ 20 w 202"/>
                <a:gd name="T27" fmla="*/ 77 h 96"/>
                <a:gd name="T28" fmla="*/ 5 w 202"/>
                <a:gd name="T29" fmla="*/ 63 h 96"/>
                <a:gd name="T30" fmla="*/ 0 w 202"/>
                <a:gd name="T31" fmla="*/ 49 h 96"/>
                <a:gd name="T32" fmla="*/ 5 w 202"/>
                <a:gd name="T33" fmla="*/ 33 h 96"/>
                <a:gd name="T34" fmla="*/ 20 w 202"/>
                <a:gd name="T35" fmla="*/ 21 h 96"/>
                <a:gd name="T36" fmla="*/ 41 w 202"/>
                <a:gd name="T37" fmla="*/ 10 h 96"/>
                <a:gd name="T38" fmla="*/ 69 w 202"/>
                <a:gd name="T39" fmla="*/ 3 h 96"/>
                <a:gd name="T40" fmla="*/ 100 w 202"/>
                <a:gd name="T41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6">
                  <a:moveTo>
                    <a:pt x="100" y="0"/>
                  </a:moveTo>
                  <a:lnTo>
                    <a:pt x="132" y="3"/>
                  </a:lnTo>
                  <a:lnTo>
                    <a:pt x="160" y="10"/>
                  </a:lnTo>
                  <a:lnTo>
                    <a:pt x="183" y="21"/>
                  </a:lnTo>
                  <a:lnTo>
                    <a:pt x="197" y="33"/>
                  </a:lnTo>
                  <a:lnTo>
                    <a:pt x="202" y="49"/>
                  </a:lnTo>
                  <a:lnTo>
                    <a:pt x="197" y="63"/>
                  </a:lnTo>
                  <a:lnTo>
                    <a:pt x="183" y="77"/>
                  </a:lnTo>
                  <a:lnTo>
                    <a:pt x="160" y="88"/>
                  </a:lnTo>
                  <a:lnTo>
                    <a:pt x="132" y="95"/>
                  </a:lnTo>
                  <a:lnTo>
                    <a:pt x="100" y="96"/>
                  </a:lnTo>
                  <a:lnTo>
                    <a:pt x="69" y="95"/>
                  </a:lnTo>
                  <a:lnTo>
                    <a:pt x="41" y="88"/>
                  </a:lnTo>
                  <a:lnTo>
                    <a:pt x="20" y="77"/>
                  </a:lnTo>
                  <a:lnTo>
                    <a:pt x="5" y="63"/>
                  </a:lnTo>
                  <a:lnTo>
                    <a:pt x="0" y="49"/>
                  </a:lnTo>
                  <a:lnTo>
                    <a:pt x="5" y="33"/>
                  </a:lnTo>
                  <a:lnTo>
                    <a:pt x="20" y="21"/>
                  </a:lnTo>
                  <a:lnTo>
                    <a:pt x="41" y="10"/>
                  </a:lnTo>
                  <a:lnTo>
                    <a:pt x="69" y="3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6"/>
            <p:cNvSpPr>
              <a:spLocks/>
            </p:cNvSpPr>
            <p:nvPr/>
          </p:nvSpPr>
          <p:spPr bwMode="auto">
            <a:xfrm>
              <a:off x="3141663" y="5305425"/>
              <a:ext cx="277812" cy="123825"/>
            </a:xfrm>
            <a:custGeom>
              <a:avLst/>
              <a:gdLst>
                <a:gd name="T0" fmla="*/ 87 w 175"/>
                <a:gd name="T1" fmla="*/ 0 h 78"/>
                <a:gd name="T2" fmla="*/ 116 w 175"/>
                <a:gd name="T3" fmla="*/ 2 h 78"/>
                <a:gd name="T4" fmla="*/ 140 w 175"/>
                <a:gd name="T5" fmla="*/ 7 h 78"/>
                <a:gd name="T6" fmla="*/ 160 w 175"/>
                <a:gd name="T7" fmla="*/ 16 h 78"/>
                <a:gd name="T8" fmla="*/ 172 w 175"/>
                <a:gd name="T9" fmla="*/ 27 h 78"/>
                <a:gd name="T10" fmla="*/ 175 w 175"/>
                <a:gd name="T11" fmla="*/ 39 h 78"/>
                <a:gd name="T12" fmla="*/ 172 w 175"/>
                <a:gd name="T13" fmla="*/ 51 h 78"/>
                <a:gd name="T14" fmla="*/ 160 w 175"/>
                <a:gd name="T15" fmla="*/ 62 h 78"/>
                <a:gd name="T16" fmla="*/ 140 w 175"/>
                <a:gd name="T17" fmla="*/ 69 h 78"/>
                <a:gd name="T18" fmla="*/ 116 w 175"/>
                <a:gd name="T19" fmla="*/ 76 h 78"/>
                <a:gd name="T20" fmla="*/ 87 w 175"/>
                <a:gd name="T21" fmla="*/ 78 h 78"/>
                <a:gd name="T22" fmla="*/ 59 w 175"/>
                <a:gd name="T23" fmla="*/ 76 h 78"/>
                <a:gd name="T24" fmla="*/ 36 w 175"/>
                <a:gd name="T25" fmla="*/ 69 h 78"/>
                <a:gd name="T26" fmla="*/ 17 w 175"/>
                <a:gd name="T27" fmla="*/ 62 h 78"/>
                <a:gd name="T28" fmla="*/ 5 w 175"/>
                <a:gd name="T29" fmla="*/ 51 h 78"/>
                <a:gd name="T30" fmla="*/ 0 w 175"/>
                <a:gd name="T31" fmla="*/ 39 h 78"/>
                <a:gd name="T32" fmla="*/ 5 w 175"/>
                <a:gd name="T33" fmla="*/ 27 h 78"/>
                <a:gd name="T34" fmla="*/ 17 w 175"/>
                <a:gd name="T35" fmla="*/ 16 h 78"/>
                <a:gd name="T36" fmla="*/ 36 w 175"/>
                <a:gd name="T37" fmla="*/ 7 h 78"/>
                <a:gd name="T38" fmla="*/ 59 w 175"/>
                <a:gd name="T39" fmla="*/ 2 h 78"/>
                <a:gd name="T40" fmla="*/ 87 w 175"/>
                <a:gd name="T4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5" h="78">
                  <a:moveTo>
                    <a:pt x="87" y="0"/>
                  </a:moveTo>
                  <a:lnTo>
                    <a:pt x="116" y="2"/>
                  </a:lnTo>
                  <a:lnTo>
                    <a:pt x="140" y="7"/>
                  </a:lnTo>
                  <a:lnTo>
                    <a:pt x="160" y="16"/>
                  </a:lnTo>
                  <a:lnTo>
                    <a:pt x="172" y="27"/>
                  </a:lnTo>
                  <a:lnTo>
                    <a:pt x="175" y="39"/>
                  </a:lnTo>
                  <a:lnTo>
                    <a:pt x="172" y="51"/>
                  </a:lnTo>
                  <a:lnTo>
                    <a:pt x="160" y="62"/>
                  </a:lnTo>
                  <a:lnTo>
                    <a:pt x="140" y="69"/>
                  </a:lnTo>
                  <a:lnTo>
                    <a:pt x="116" y="76"/>
                  </a:lnTo>
                  <a:lnTo>
                    <a:pt x="87" y="78"/>
                  </a:lnTo>
                  <a:lnTo>
                    <a:pt x="59" y="76"/>
                  </a:lnTo>
                  <a:lnTo>
                    <a:pt x="36" y="69"/>
                  </a:lnTo>
                  <a:lnTo>
                    <a:pt x="17" y="62"/>
                  </a:lnTo>
                  <a:lnTo>
                    <a:pt x="5" y="51"/>
                  </a:lnTo>
                  <a:lnTo>
                    <a:pt x="0" y="39"/>
                  </a:lnTo>
                  <a:lnTo>
                    <a:pt x="5" y="27"/>
                  </a:lnTo>
                  <a:lnTo>
                    <a:pt x="17" y="16"/>
                  </a:lnTo>
                  <a:lnTo>
                    <a:pt x="36" y="7"/>
                  </a:lnTo>
                  <a:lnTo>
                    <a:pt x="59" y="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7"/>
            <p:cNvSpPr>
              <a:spLocks noEditPoints="1"/>
            </p:cNvSpPr>
            <p:nvPr/>
          </p:nvSpPr>
          <p:spPr bwMode="auto">
            <a:xfrm>
              <a:off x="3233738" y="5324475"/>
              <a:ext cx="93662" cy="82550"/>
            </a:xfrm>
            <a:custGeom>
              <a:avLst/>
              <a:gdLst>
                <a:gd name="T0" fmla="*/ 35 w 59"/>
                <a:gd name="T1" fmla="*/ 41 h 52"/>
                <a:gd name="T2" fmla="*/ 42 w 59"/>
                <a:gd name="T3" fmla="*/ 39 h 52"/>
                <a:gd name="T4" fmla="*/ 45 w 59"/>
                <a:gd name="T5" fmla="*/ 34 h 52"/>
                <a:gd name="T6" fmla="*/ 42 w 59"/>
                <a:gd name="T7" fmla="*/ 30 h 52"/>
                <a:gd name="T8" fmla="*/ 35 w 59"/>
                <a:gd name="T9" fmla="*/ 29 h 52"/>
                <a:gd name="T10" fmla="*/ 22 w 59"/>
                <a:gd name="T11" fmla="*/ 11 h 52"/>
                <a:gd name="T12" fmla="*/ 19 w 59"/>
                <a:gd name="T13" fmla="*/ 13 h 52"/>
                <a:gd name="T14" fmla="*/ 19 w 59"/>
                <a:gd name="T15" fmla="*/ 16 h 52"/>
                <a:gd name="T16" fmla="*/ 22 w 59"/>
                <a:gd name="T17" fmla="*/ 18 h 52"/>
                <a:gd name="T18" fmla="*/ 26 w 59"/>
                <a:gd name="T19" fmla="*/ 9 h 52"/>
                <a:gd name="T20" fmla="*/ 35 w 59"/>
                <a:gd name="T21" fmla="*/ 0 h 52"/>
                <a:gd name="T22" fmla="*/ 40 w 59"/>
                <a:gd name="T23" fmla="*/ 4 h 52"/>
                <a:gd name="T24" fmla="*/ 51 w 59"/>
                <a:gd name="T25" fmla="*/ 6 h 52"/>
                <a:gd name="T26" fmla="*/ 58 w 59"/>
                <a:gd name="T27" fmla="*/ 13 h 52"/>
                <a:gd name="T28" fmla="*/ 40 w 59"/>
                <a:gd name="T29" fmla="*/ 11 h 52"/>
                <a:gd name="T30" fmla="*/ 35 w 59"/>
                <a:gd name="T31" fmla="*/ 9 h 52"/>
                <a:gd name="T32" fmla="*/ 40 w 59"/>
                <a:gd name="T33" fmla="*/ 22 h 52"/>
                <a:gd name="T34" fmla="*/ 54 w 59"/>
                <a:gd name="T35" fmla="*/ 25 h 52"/>
                <a:gd name="T36" fmla="*/ 59 w 59"/>
                <a:gd name="T37" fmla="*/ 30 h 52"/>
                <a:gd name="T38" fmla="*/ 59 w 59"/>
                <a:gd name="T39" fmla="*/ 37 h 52"/>
                <a:gd name="T40" fmla="*/ 54 w 59"/>
                <a:gd name="T41" fmla="*/ 43 h 52"/>
                <a:gd name="T42" fmla="*/ 40 w 59"/>
                <a:gd name="T43" fmla="*/ 46 h 52"/>
                <a:gd name="T44" fmla="*/ 35 w 59"/>
                <a:gd name="T45" fmla="*/ 52 h 52"/>
                <a:gd name="T46" fmla="*/ 26 w 59"/>
                <a:gd name="T47" fmla="*/ 46 h 52"/>
                <a:gd name="T48" fmla="*/ 14 w 59"/>
                <a:gd name="T49" fmla="*/ 46 h 52"/>
                <a:gd name="T50" fmla="*/ 5 w 59"/>
                <a:gd name="T51" fmla="*/ 41 h 52"/>
                <a:gd name="T52" fmla="*/ 0 w 59"/>
                <a:gd name="T53" fmla="*/ 34 h 52"/>
                <a:gd name="T54" fmla="*/ 17 w 59"/>
                <a:gd name="T55" fmla="*/ 36 h 52"/>
                <a:gd name="T56" fmla="*/ 22 w 59"/>
                <a:gd name="T57" fmla="*/ 39 h 52"/>
                <a:gd name="T58" fmla="*/ 26 w 59"/>
                <a:gd name="T59" fmla="*/ 29 h 52"/>
                <a:gd name="T60" fmla="*/ 14 w 59"/>
                <a:gd name="T61" fmla="*/ 25 h 52"/>
                <a:gd name="T62" fmla="*/ 5 w 59"/>
                <a:gd name="T63" fmla="*/ 20 h 52"/>
                <a:gd name="T64" fmla="*/ 3 w 59"/>
                <a:gd name="T65" fmla="*/ 15 h 52"/>
                <a:gd name="T66" fmla="*/ 5 w 59"/>
                <a:gd name="T67" fmla="*/ 9 h 52"/>
                <a:gd name="T68" fmla="*/ 14 w 59"/>
                <a:gd name="T69" fmla="*/ 4 h 52"/>
                <a:gd name="T70" fmla="*/ 26 w 59"/>
                <a:gd name="T71" fmla="*/ 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9" h="52">
                  <a:moveTo>
                    <a:pt x="35" y="29"/>
                  </a:moveTo>
                  <a:lnTo>
                    <a:pt x="35" y="41"/>
                  </a:lnTo>
                  <a:lnTo>
                    <a:pt x="40" y="39"/>
                  </a:lnTo>
                  <a:lnTo>
                    <a:pt x="42" y="39"/>
                  </a:lnTo>
                  <a:lnTo>
                    <a:pt x="43" y="37"/>
                  </a:lnTo>
                  <a:lnTo>
                    <a:pt x="45" y="34"/>
                  </a:lnTo>
                  <a:lnTo>
                    <a:pt x="43" y="32"/>
                  </a:lnTo>
                  <a:lnTo>
                    <a:pt x="42" y="30"/>
                  </a:lnTo>
                  <a:lnTo>
                    <a:pt x="40" y="30"/>
                  </a:lnTo>
                  <a:lnTo>
                    <a:pt x="35" y="29"/>
                  </a:lnTo>
                  <a:close/>
                  <a:moveTo>
                    <a:pt x="26" y="9"/>
                  </a:moveTo>
                  <a:lnTo>
                    <a:pt x="22" y="11"/>
                  </a:lnTo>
                  <a:lnTo>
                    <a:pt x="21" y="11"/>
                  </a:lnTo>
                  <a:lnTo>
                    <a:pt x="19" y="13"/>
                  </a:lnTo>
                  <a:lnTo>
                    <a:pt x="17" y="15"/>
                  </a:lnTo>
                  <a:lnTo>
                    <a:pt x="19" y="16"/>
                  </a:lnTo>
                  <a:lnTo>
                    <a:pt x="19" y="18"/>
                  </a:lnTo>
                  <a:lnTo>
                    <a:pt x="22" y="18"/>
                  </a:lnTo>
                  <a:lnTo>
                    <a:pt x="26" y="20"/>
                  </a:lnTo>
                  <a:lnTo>
                    <a:pt x="26" y="9"/>
                  </a:lnTo>
                  <a:close/>
                  <a:moveTo>
                    <a:pt x="26" y="0"/>
                  </a:moveTo>
                  <a:lnTo>
                    <a:pt x="35" y="0"/>
                  </a:lnTo>
                  <a:lnTo>
                    <a:pt x="35" y="2"/>
                  </a:lnTo>
                  <a:lnTo>
                    <a:pt x="40" y="4"/>
                  </a:lnTo>
                  <a:lnTo>
                    <a:pt x="45" y="4"/>
                  </a:lnTo>
                  <a:lnTo>
                    <a:pt x="51" y="6"/>
                  </a:lnTo>
                  <a:lnTo>
                    <a:pt x="54" y="9"/>
                  </a:lnTo>
                  <a:lnTo>
                    <a:pt x="58" y="13"/>
                  </a:lnTo>
                  <a:lnTo>
                    <a:pt x="42" y="15"/>
                  </a:lnTo>
                  <a:lnTo>
                    <a:pt x="40" y="11"/>
                  </a:lnTo>
                  <a:lnTo>
                    <a:pt x="38" y="11"/>
                  </a:lnTo>
                  <a:lnTo>
                    <a:pt x="35" y="9"/>
                  </a:lnTo>
                  <a:lnTo>
                    <a:pt x="35" y="22"/>
                  </a:lnTo>
                  <a:lnTo>
                    <a:pt x="40" y="22"/>
                  </a:lnTo>
                  <a:lnTo>
                    <a:pt x="49" y="23"/>
                  </a:lnTo>
                  <a:lnTo>
                    <a:pt x="54" y="25"/>
                  </a:lnTo>
                  <a:lnTo>
                    <a:pt x="58" y="29"/>
                  </a:lnTo>
                  <a:lnTo>
                    <a:pt x="59" y="30"/>
                  </a:lnTo>
                  <a:lnTo>
                    <a:pt x="59" y="34"/>
                  </a:lnTo>
                  <a:lnTo>
                    <a:pt x="59" y="37"/>
                  </a:lnTo>
                  <a:lnTo>
                    <a:pt x="58" y="39"/>
                  </a:lnTo>
                  <a:lnTo>
                    <a:pt x="54" y="43"/>
                  </a:lnTo>
                  <a:lnTo>
                    <a:pt x="47" y="44"/>
                  </a:lnTo>
                  <a:lnTo>
                    <a:pt x="40" y="46"/>
                  </a:lnTo>
                  <a:lnTo>
                    <a:pt x="35" y="46"/>
                  </a:lnTo>
                  <a:lnTo>
                    <a:pt x="35" y="52"/>
                  </a:lnTo>
                  <a:lnTo>
                    <a:pt x="26" y="52"/>
                  </a:lnTo>
                  <a:lnTo>
                    <a:pt x="26" y="46"/>
                  </a:lnTo>
                  <a:lnTo>
                    <a:pt x="22" y="46"/>
                  </a:lnTo>
                  <a:lnTo>
                    <a:pt x="14" y="46"/>
                  </a:lnTo>
                  <a:lnTo>
                    <a:pt x="8" y="43"/>
                  </a:lnTo>
                  <a:lnTo>
                    <a:pt x="5" y="41"/>
                  </a:lnTo>
                  <a:lnTo>
                    <a:pt x="1" y="37"/>
                  </a:lnTo>
                  <a:lnTo>
                    <a:pt x="0" y="34"/>
                  </a:lnTo>
                  <a:lnTo>
                    <a:pt x="15" y="34"/>
                  </a:lnTo>
                  <a:lnTo>
                    <a:pt x="17" y="36"/>
                  </a:lnTo>
                  <a:lnTo>
                    <a:pt x="19" y="37"/>
                  </a:lnTo>
                  <a:lnTo>
                    <a:pt x="22" y="39"/>
                  </a:lnTo>
                  <a:lnTo>
                    <a:pt x="26" y="39"/>
                  </a:lnTo>
                  <a:lnTo>
                    <a:pt x="26" y="29"/>
                  </a:lnTo>
                  <a:lnTo>
                    <a:pt x="22" y="27"/>
                  </a:lnTo>
                  <a:lnTo>
                    <a:pt x="14" y="25"/>
                  </a:lnTo>
                  <a:lnTo>
                    <a:pt x="8" y="23"/>
                  </a:lnTo>
                  <a:lnTo>
                    <a:pt x="5" y="20"/>
                  </a:lnTo>
                  <a:lnTo>
                    <a:pt x="3" y="18"/>
                  </a:lnTo>
                  <a:lnTo>
                    <a:pt x="3" y="15"/>
                  </a:lnTo>
                  <a:lnTo>
                    <a:pt x="3" y="11"/>
                  </a:lnTo>
                  <a:lnTo>
                    <a:pt x="5" y="9"/>
                  </a:lnTo>
                  <a:lnTo>
                    <a:pt x="8" y="8"/>
                  </a:lnTo>
                  <a:lnTo>
                    <a:pt x="14" y="4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8"/>
            <p:cNvSpPr>
              <a:spLocks/>
            </p:cNvSpPr>
            <p:nvPr/>
          </p:nvSpPr>
          <p:spPr bwMode="auto">
            <a:xfrm>
              <a:off x="3235325" y="5267325"/>
              <a:ext cx="322262" cy="150813"/>
            </a:xfrm>
            <a:custGeom>
              <a:avLst/>
              <a:gdLst>
                <a:gd name="T0" fmla="*/ 101 w 203"/>
                <a:gd name="T1" fmla="*/ 0 h 95"/>
                <a:gd name="T2" fmla="*/ 134 w 203"/>
                <a:gd name="T3" fmla="*/ 1 h 95"/>
                <a:gd name="T4" fmla="*/ 160 w 203"/>
                <a:gd name="T5" fmla="*/ 8 h 95"/>
                <a:gd name="T6" fmla="*/ 183 w 203"/>
                <a:gd name="T7" fmla="*/ 19 h 95"/>
                <a:gd name="T8" fmla="*/ 197 w 203"/>
                <a:gd name="T9" fmla="*/ 33 h 95"/>
                <a:gd name="T10" fmla="*/ 203 w 203"/>
                <a:gd name="T11" fmla="*/ 47 h 95"/>
                <a:gd name="T12" fmla="*/ 197 w 203"/>
                <a:gd name="T13" fmla="*/ 63 h 95"/>
                <a:gd name="T14" fmla="*/ 183 w 203"/>
                <a:gd name="T15" fmla="*/ 75 h 95"/>
                <a:gd name="T16" fmla="*/ 160 w 203"/>
                <a:gd name="T17" fmla="*/ 86 h 95"/>
                <a:gd name="T18" fmla="*/ 134 w 203"/>
                <a:gd name="T19" fmla="*/ 93 h 95"/>
                <a:gd name="T20" fmla="*/ 101 w 203"/>
                <a:gd name="T21" fmla="*/ 95 h 95"/>
                <a:gd name="T22" fmla="*/ 69 w 203"/>
                <a:gd name="T23" fmla="*/ 93 h 95"/>
                <a:gd name="T24" fmla="*/ 41 w 203"/>
                <a:gd name="T25" fmla="*/ 86 h 95"/>
                <a:gd name="T26" fmla="*/ 20 w 203"/>
                <a:gd name="T27" fmla="*/ 75 h 95"/>
                <a:gd name="T28" fmla="*/ 6 w 203"/>
                <a:gd name="T29" fmla="*/ 63 h 95"/>
                <a:gd name="T30" fmla="*/ 0 w 203"/>
                <a:gd name="T31" fmla="*/ 47 h 95"/>
                <a:gd name="T32" fmla="*/ 6 w 203"/>
                <a:gd name="T33" fmla="*/ 33 h 95"/>
                <a:gd name="T34" fmla="*/ 20 w 203"/>
                <a:gd name="T35" fmla="*/ 19 h 95"/>
                <a:gd name="T36" fmla="*/ 41 w 203"/>
                <a:gd name="T37" fmla="*/ 8 h 95"/>
                <a:gd name="T38" fmla="*/ 69 w 203"/>
                <a:gd name="T39" fmla="*/ 1 h 95"/>
                <a:gd name="T40" fmla="*/ 101 w 203"/>
                <a:gd name="T4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3" h="95">
                  <a:moveTo>
                    <a:pt x="101" y="0"/>
                  </a:moveTo>
                  <a:lnTo>
                    <a:pt x="134" y="1"/>
                  </a:lnTo>
                  <a:lnTo>
                    <a:pt x="160" y="8"/>
                  </a:lnTo>
                  <a:lnTo>
                    <a:pt x="183" y="19"/>
                  </a:lnTo>
                  <a:lnTo>
                    <a:pt x="197" y="33"/>
                  </a:lnTo>
                  <a:lnTo>
                    <a:pt x="203" y="47"/>
                  </a:lnTo>
                  <a:lnTo>
                    <a:pt x="197" y="63"/>
                  </a:lnTo>
                  <a:lnTo>
                    <a:pt x="183" y="75"/>
                  </a:lnTo>
                  <a:lnTo>
                    <a:pt x="160" y="86"/>
                  </a:lnTo>
                  <a:lnTo>
                    <a:pt x="134" y="93"/>
                  </a:lnTo>
                  <a:lnTo>
                    <a:pt x="101" y="95"/>
                  </a:lnTo>
                  <a:lnTo>
                    <a:pt x="69" y="93"/>
                  </a:lnTo>
                  <a:lnTo>
                    <a:pt x="41" y="86"/>
                  </a:lnTo>
                  <a:lnTo>
                    <a:pt x="20" y="75"/>
                  </a:lnTo>
                  <a:lnTo>
                    <a:pt x="6" y="63"/>
                  </a:lnTo>
                  <a:lnTo>
                    <a:pt x="0" y="47"/>
                  </a:lnTo>
                  <a:lnTo>
                    <a:pt x="6" y="33"/>
                  </a:lnTo>
                  <a:lnTo>
                    <a:pt x="20" y="19"/>
                  </a:lnTo>
                  <a:lnTo>
                    <a:pt x="41" y="8"/>
                  </a:lnTo>
                  <a:lnTo>
                    <a:pt x="69" y="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9"/>
            <p:cNvSpPr>
              <a:spLocks noChangeArrowheads="1"/>
            </p:cNvSpPr>
            <p:nvPr/>
          </p:nvSpPr>
          <p:spPr bwMode="auto">
            <a:xfrm>
              <a:off x="3235325" y="5311775"/>
              <a:ext cx="322262" cy="30163"/>
            </a:xfrm>
            <a:prstGeom prst="rect">
              <a:avLst/>
            </a:pr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0"/>
            <p:cNvSpPr>
              <a:spLocks/>
            </p:cNvSpPr>
            <p:nvPr/>
          </p:nvSpPr>
          <p:spPr bwMode="auto">
            <a:xfrm>
              <a:off x="3235325" y="5235575"/>
              <a:ext cx="322262" cy="150813"/>
            </a:xfrm>
            <a:custGeom>
              <a:avLst/>
              <a:gdLst>
                <a:gd name="T0" fmla="*/ 101 w 203"/>
                <a:gd name="T1" fmla="*/ 0 h 95"/>
                <a:gd name="T2" fmla="*/ 134 w 203"/>
                <a:gd name="T3" fmla="*/ 2 h 95"/>
                <a:gd name="T4" fmla="*/ 160 w 203"/>
                <a:gd name="T5" fmla="*/ 9 h 95"/>
                <a:gd name="T6" fmla="*/ 183 w 203"/>
                <a:gd name="T7" fmla="*/ 20 h 95"/>
                <a:gd name="T8" fmla="*/ 197 w 203"/>
                <a:gd name="T9" fmla="*/ 32 h 95"/>
                <a:gd name="T10" fmla="*/ 203 w 203"/>
                <a:gd name="T11" fmla="*/ 48 h 95"/>
                <a:gd name="T12" fmla="*/ 197 w 203"/>
                <a:gd name="T13" fmla="*/ 62 h 95"/>
                <a:gd name="T14" fmla="*/ 183 w 203"/>
                <a:gd name="T15" fmla="*/ 76 h 95"/>
                <a:gd name="T16" fmla="*/ 160 w 203"/>
                <a:gd name="T17" fmla="*/ 86 h 95"/>
                <a:gd name="T18" fmla="*/ 134 w 203"/>
                <a:gd name="T19" fmla="*/ 93 h 95"/>
                <a:gd name="T20" fmla="*/ 101 w 203"/>
                <a:gd name="T21" fmla="*/ 95 h 95"/>
                <a:gd name="T22" fmla="*/ 69 w 203"/>
                <a:gd name="T23" fmla="*/ 93 h 95"/>
                <a:gd name="T24" fmla="*/ 41 w 203"/>
                <a:gd name="T25" fmla="*/ 86 h 95"/>
                <a:gd name="T26" fmla="*/ 20 w 203"/>
                <a:gd name="T27" fmla="*/ 76 h 95"/>
                <a:gd name="T28" fmla="*/ 6 w 203"/>
                <a:gd name="T29" fmla="*/ 62 h 95"/>
                <a:gd name="T30" fmla="*/ 0 w 203"/>
                <a:gd name="T31" fmla="*/ 48 h 95"/>
                <a:gd name="T32" fmla="*/ 6 w 203"/>
                <a:gd name="T33" fmla="*/ 32 h 95"/>
                <a:gd name="T34" fmla="*/ 20 w 203"/>
                <a:gd name="T35" fmla="*/ 20 h 95"/>
                <a:gd name="T36" fmla="*/ 41 w 203"/>
                <a:gd name="T37" fmla="*/ 9 h 95"/>
                <a:gd name="T38" fmla="*/ 69 w 203"/>
                <a:gd name="T39" fmla="*/ 2 h 95"/>
                <a:gd name="T40" fmla="*/ 101 w 203"/>
                <a:gd name="T4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3" h="95">
                  <a:moveTo>
                    <a:pt x="101" y="0"/>
                  </a:moveTo>
                  <a:lnTo>
                    <a:pt x="134" y="2"/>
                  </a:lnTo>
                  <a:lnTo>
                    <a:pt x="160" y="9"/>
                  </a:lnTo>
                  <a:lnTo>
                    <a:pt x="183" y="20"/>
                  </a:lnTo>
                  <a:lnTo>
                    <a:pt x="197" y="32"/>
                  </a:lnTo>
                  <a:lnTo>
                    <a:pt x="203" y="48"/>
                  </a:lnTo>
                  <a:lnTo>
                    <a:pt x="197" y="62"/>
                  </a:lnTo>
                  <a:lnTo>
                    <a:pt x="183" y="76"/>
                  </a:lnTo>
                  <a:lnTo>
                    <a:pt x="160" y="86"/>
                  </a:lnTo>
                  <a:lnTo>
                    <a:pt x="134" y="93"/>
                  </a:lnTo>
                  <a:lnTo>
                    <a:pt x="101" y="95"/>
                  </a:lnTo>
                  <a:lnTo>
                    <a:pt x="69" y="93"/>
                  </a:lnTo>
                  <a:lnTo>
                    <a:pt x="41" y="86"/>
                  </a:lnTo>
                  <a:lnTo>
                    <a:pt x="20" y="76"/>
                  </a:lnTo>
                  <a:lnTo>
                    <a:pt x="6" y="62"/>
                  </a:lnTo>
                  <a:lnTo>
                    <a:pt x="0" y="48"/>
                  </a:lnTo>
                  <a:lnTo>
                    <a:pt x="6" y="32"/>
                  </a:lnTo>
                  <a:lnTo>
                    <a:pt x="20" y="20"/>
                  </a:lnTo>
                  <a:lnTo>
                    <a:pt x="41" y="9"/>
                  </a:lnTo>
                  <a:lnTo>
                    <a:pt x="69" y="2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1"/>
            <p:cNvSpPr>
              <a:spLocks/>
            </p:cNvSpPr>
            <p:nvPr/>
          </p:nvSpPr>
          <p:spPr bwMode="auto">
            <a:xfrm>
              <a:off x="3255963" y="5249863"/>
              <a:ext cx="280987" cy="122238"/>
            </a:xfrm>
            <a:custGeom>
              <a:avLst/>
              <a:gdLst>
                <a:gd name="T0" fmla="*/ 88 w 177"/>
                <a:gd name="T1" fmla="*/ 0 h 77"/>
                <a:gd name="T2" fmla="*/ 116 w 177"/>
                <a:gd name="T3" fmla="*/ 2 h 77"/>
                <a:gd name="T4" fmla="*/ 140 w 177"/>
                <a:gd name="T5" fmla="*/ 7 h 77"/>
                <a:gd name="T6" fmla="*/ 160 w 177"/>
                <a:gd name="T7" fmla="*/ 16 h 77"/>
                <a:gd name="T8" fmla="*/ 172 w 177"/>
                <a:gd name="T9" fmla="*/ 26 h 77"/>
                <a:gd name="T10" fmla="*/ 177 w 177"/>
                <a:gd name="T11" fmla="*/ 39 h 77"/>
                <a:gd name="T12" fmla="*/ 172 w 177"/>
                <a:gd name="T13" fmla="*/ 51 h 77"/>
                <a:gd name="T14" fmla="*/ 160 w 177"/>
                <a:gd name="T15" fmla="*/ 62 h 77"/>
                <a:gd name="T16" fmla="*/ 140 w 177"/>
                <a:gd name="T17" fmla="*/ 70 h 77"/>
                <a:gd name="T18" fmla="*/ 116 w 177"/>
                <a:gd name="T19" fmla="*/ 76 h 77"/>
                <a:gd name="T20" fmla="*/ 88 w 177"/>
                <a:gd name="T21" fmla="*/ 77 h 77"/>
                <a:gd name="T22" fmla="*/ 61 w 177"/>
                <a:gd name="T23" fmla="*/ 76 h 77"/>
                <a:gd name="T24" fmla="*/ 37 w 177"/>
                <a:gd name="T25" fmla="*/ 70 h 77"/>
                <a:gd name="T26" fmla="*/ 17 w 177"/>
                <a:gd name="T27" fmla="*/ 62 h 77"/>
                <a:gd name="T28" fmla="*/ 5 w 177"/>
                <a:gd name="T29" fmla="*/ 51 h 77"/>
                <a:gd name="T30" fmla="*/ 0 w 177"/>
                <a:gd name="T31" fmla="*/ 39 h 77"/>
                <a:gd name="T32" fmla="*/ 5 w 177"/>
                <a:gd name="T33" fmla="*/ 26 h 77"/>
                <a:gd name="T34" fmla="*/ 17 w 177"/>
                <a:gd name="T35" fmla="*/ 16 h 77"/>
                <a:gd name="T36" fmla="*/ 37 w 177"/>
                <a:gd name="T37" fmla="*/ 7 h 77"/>
                <a:gd name="T38" fmla="*/ 61 w 177"/>
                <a:gd name="T39" fmla="*/ 2 h 77"/>
                <a:gd name="T40" fmla="*/ 88 w 177"/>
                <a:gd name="T4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7" h="77">
                  <a:moveTo>
                    <a:pt x="88" y="0"/>
                  </a:moveTo>
                  <a:lnTo>
                    <a:pt x="116" y="2"/>
                  </a:lnTo>
                  <a:lnTo>
                    <a:pt x="140" y="7"/>
                  </a:lnTo>
                  <a:lnTo>
                    <a:pt x="160" y="16"/>
                  </a:lnTo>
                  <a:lnTo>
                    <a:pt x="172" y="26"/>
                  </a:lnTo>
                  <a:lnTo>
                    <a:pt x="177" y="39"/>
                  </a:lnTo>
                  <a:lnTo>
                    <a:pt x="172" y="51"/>
                  </a:lnTo>
                  <a:lnTo>
                    <a:pt x="160" y="62"/>
                  </a:lnTo>
                  <a:lnTo>
                    <a:pt x="140" y="70"/>
                  </a:lnTo>
                  <a:lnTo>
                    <a:pt x="116" y="76"/>
                  </a:lnTo>
                  <a:lnTo>
                    <a:pt x="88" y="77"/>
                  </a:lnTo>
                  <a:lnTo>
                    <a:pt x="61" y="76"/>
                  </a:lnTo>
                  <a:lnTo>
                    <a:pt x="37" y="70"/>
                  </a:lnTo>
                  <a:lnTo>
                    <a:pt x="17" y="62"/>
                  </a:lnTo>
                  <a:lnTo>
                    <a:pt x="5" y="51"/>
                  </a:lnTo>
                  <a:lnTo>
                    <a:pt x="0" y="39"/>
                  </a:lnTo>
                  <a:lnTo>
                    <a:pt x="5" y="26"/>
                  </a:lnTo>
                  <a:lnTo>
                    <a:pt x="17" y="16"/>
                  </a:lnTo>
                  <a:lnTo>
                    <a:pt x="37" y="7"/>
                  </a:lnTo>
                  <a:lnTo>
                    <a:pt x="61" y="2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2"/>
            <p:cNvSpPr>
              <a:spLocks noEditPoints="1"/>
            </p:cNvSpPr>
            <p:nvPr/>
          </p:nvSpPr>
          <p:spPr bwMode="auto">
            <a:xfrm>
              <a:off x="3348038" y="5268913"/>
              <a:ext cx="96837" cy="84138"/>
            </a:xfrm>
            <a:custGeom>
              <a:avLst/>
              <a:gdLst>
                <a:gd name="T0" fmla="*/ 35 w 61"/>
                <a:gd name="T1" fmla="*/ 41 h 53"/>
                <a:gd name="T2" fmla="*/ 42 w 61"/>
                <a:gd name="T3" fmla="*/ 39 h 53"/>
                <a:gd name="T4" fmla="*/ 45 w 61"/>
                <a:gd name="T5" fmla="*/ 35 h 53"/>
                <a:gd name="T6" fmla="*/ 44 w 61"/>
                <a:gd name="T7" fmla="*/ 32 h 53"/>
                <a:gd name="T8" fmla="*/ 35 w 61"/>
                <a:gd name="T9" fmla="*/ 28 h 53"/>
                <a:gd name="T10" fmla="*/ 22 w 61"/>
                <a:gd name="T11" fmla="*/ 11 h 53"/>
                <a:gd name="T12" fmla="*/ 19 w 61"/>
                <a:gd name="T13" fmla="*/ 13 h 53"/>
                <a:gd name="T14" fmla="*/ 19 w 61"/>
                <a:gd name="T15" fmla="*/ 16 h 53"/>
                <a:gd name="T16" fmla="*/ 22 w 61"/>
                <a:gd name="T17" fmla="*/ 18 h 53"/>
                <a:gd name="T18" fmla="*/ 26 w 61"/>
                <a:gd name="T19" fmla="*/ 9 h 53"/>
                <a:gd name="T20" fmla="*/ 35 w 61"/>
                <a:gd name="T21" fmla="*/ 0 h 53"/>
                <a:gd name="T22" fmla="*/ 40 w 61"/>
                <a:gd name="T23" fmla="*/ 4 h 53"/>
                <a:gd name="T24" fmla="*/ 51 w 61"/>
                <a:gd name="T25" fmla="*/ 7 h 53"/>
                <a:gd name="T26" fmla="*/ 58 w 61"/>
                <a:gd name="T27" fmla="*/ 13 h 53"/>
                <a:gd name="T28" fmla="*/ 40 w 61"/>
                <a:gd name="T29" fmla="*/ 13 h 53"/>
                <a:gd name="T30" fmla="*/ 35 w 61"/>
                <a:gd name="T31" fmla="*/ 9 h 53"/>
                <a:gd name="T32" fmla="*/ 40 w 61"/>
                <a:gd name="T33" fmla="*/ 21 h 53"/>
                <a:gd name="T34" fmla="*/ 56 w 61"/>
                <a:gd name="T35" fmla="*/ 27 h 53"/>
                <a:gd name="T36" fmla="*/ 59 w 61"/>
                <a:gd name="T37" fmla="*/ 30 h 53"/>
                <a:gd name="T38" fmla="*/ 59 w 61"/>
                <a:gd name="T39" fmla="*/ 37 h 53"/>
                <a:gd name="T40" fmla="*/ 54 w 61"/>
                <a:gd name="T41" fmla="*/ 43 h 53"/>
                <a:gd name="T42" fmla="*/ 40 w 61"/>
                <a:gd name="T43" fmla="*/ 46 h 53"/>
                <a:gd name="T44" fmla="*/ 35 w 61"/>
                <a:gd name="T45" fmla="*/ 53 h 53"/>
                <a:gd name="T46" fmla="*/ 26 w 61"/>
                <a:gd name="T47" fmla="*/ 48 h 53"/>
                <a:gd name="T48" fmla="*/ 15 w 61"/>
                <a:gd name="T49" fmla="*/ 46 h 53"/>
                <a:gd name="T50" fmla="*/ 5 w 61"/>
                <a:gd name="T51" fmla="*/ 41 h 53"/>
                <a:gd name="T52" fmla="*/ 0 w 61"/>
                <a:gd name="T53" fmla="*/ 35 h 53"/>
                <a:gd name="T54" fmla="*/ 17 w 61"/>
                <a:gd name="T55" fmla="*/ 35 h 53"/>
                <a:gd name="T56" fmla="*/ 22 w 61"/>
                <a:gd name="T57" fmla="*/ 39 h 53"/>
                <a:gd name="T58" fmla="*/ 26 w 61"/>
                <a:gd name="T59" fmla="*/ 28 h 53"/>
                <a:gd name="T60" fmla="*/ 14 w 61"/>
                <a:gd name="T61" fmla="*/ 25 h 53"/>
                <a:gd name="T62" fmla="*/ 5 w 61"/>
                <a:gd name="T63" fmla="*/ 21 h 53"/>
                <a:gd name="T64" fmla="*/ 3 w 61"/>
                <a:gd name="T65" fmla="*/ 14 h 53"/>
                <a:gd name="T66" fmla="*/ 5 w 61"/>
                <a:gd name="T67" fmla="*/ 9 h 53"/>
                <a:gd name="T68" fmla="*/ 15 w 61"/>
                <a:gd name="T69" fmla="*/ 6 h 53"/>
                <a:gd name="T70" fmla="*/ 26 w 61"/>
                <a:gd name="T71" fmla="*/ 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1" h="53">
                  <a:moveTo>
                    <a:pt x="35" y="28"/>
                  </a:moveTo>
                  <a:lnTo>
                    <a:pt x="35" y="41"/>
                  </a:lnTo>
                  <a:lnTo>
                    <a:pt x="40" y="39"/>
                  </a:lnTo>
                  <a:lnTo>
                    <a:pt x="42" y="39"/>
                  </a:lnTo>
                  <a:lnTo>
                    <a:pt x="45" y="37"/>
                  </a:lnTo>
                  <a:lnTo>
                    <a:pt x="45" y="35"/>
                  </a:lnTo>
                  <a:lnTo>
                    <a:pt x="45" y="34"/>
                  </a:lnTo>
                  <a:lnTo>
                    <a:pt x="44" y="32"/>
                  </a:lnTo>
                  <a:lnTo>
                    <a:pt x="40" y="30"/>
                  </a:lnTo>
                  <a:lnTo>
                    <a:pt x="35" y="28"/>
                  </a:lnTo>
                  <a:close/>
                  <a:moveTo>
                    <a:pt x="26" y="9"/>
                  </a:moveTo>
                  <a:lnTo>
                    <a:pt x="22" y="11"/>
                  </a:lnTo>
                  <a:lnTo>
                    <a:pt x="21" y="11"/>
                  </a:lnTo>
                  <a:lnTo>
                    <a:pt x="19" y="13"/>
                  </a:lnTo>
                  <a:lnTo>
                    <a:pt x="17" y="14"/>
                  </a:lnTo>
                  <a:lnTo>
                    <a:pt x="19" y="16"/>
                  </a:lnTo>
                  <a:lnTo>
                    <a:pt x="21" y="18"/>
                  </a:lnTo>
                  <a:lnTo>
                    <a:pt x="22" y="18"/>
                  </a:lnTo>
                  <a:lnTo>
                    <a:pt x="26" y="20"/>
                  </a:lnTo>
                  <a:lnTo>
                    <a:pt x="26" y="9"/>
                  </a:lnTo>
                  <a:close/>
                  <a:moveTo>
                    <a:pt x="26" y="0"/>
                  </a:moveTo>
                  <a:lnTo>
                    <a:pt x="35" y="0"/>
                  </a:lnTo>
                  <a:lnTo>
                    <a:pt x="35" y="4"/>
                  </a:lnTo>
                  <a:lnTo>
                    <a:pt x="40" y="4"/>
                  </a:lnTo>
                  <a:lnTo>
                    <a:pt x="45" y="6"/>
                  </a:lnTo>
                  <a:lnTo>
                    <a:pt x="51" y="7"/>
                  </a:lnTo>
                  <a:lnTo>
                    <a:pt x="56" y="9"/>
                  </a:lnTo>
                  <a:lnTo>
                    <a:pt x="58" y="13"/>
                  </a:lnTo>
                  <a:lnTo>
                    <a:pt x="42" y="14"/>
                  </a:lnTo>
                  <a:lnTo>
                    <a:pt x="40" y="13"/>
                  </a:lnTo>
                  <a:lnTo>
                    <a:pt x="38" y="11"/>
                  </a:lnTo>
                  <a:lnTo>
                    <a:pt x="35" y="9"/>
                  </a:lnTo>
                  <a:lnTo>
                    <a:pt x="35" y="21"/>
                  </a:lnTo>
                  <a:lnTo>
                    <a:pt x="40" y="21"/>
                  </a:lnTo>
                  <a:lnTo>
                    <a:pt x="49" y="23"/>
                  </a:lnTo>
                  <a:lnTo>
                    <a:pt x="56" y="27"/>
                  </a:lnTo>
                  <a:lnTo>
                    <a:pt x="58" y="28"/>
                  </a:lnTo>
                  <a:lnTo>
                    <a:pt x="59" y="30"/>
                  </a:lnTo>
                  <a:lnTo>
                    <a:pt x="61" y="34"/>
                  </a:lnTo>
                  <a:lnTo>
                    <a:pt x="59" y="37"/>
                  </a:lnTo>
                  <a:lnTo>
                    <a:pt x="58" y="41"/>
                  </a:lnTo>
                  <a:lnTo>
                    <a:pt x="54" y="43"/>
                  </a:lnTo>
                  <a:lnTo>
                    <a:pt x="47" y="44"/>
                  </a:lnTo>
                  <a:lnTo>
                    <a:pt x="40" y="46"/>
                  </a:lnTo>
                  <a:lnTo>
                    <a:pt x="35" y="48"/>
                  </a:lnTo>
                  <a:lnTo>
                    <a:pt x="35" y="53"/>
                  </a:lnTo>
                  <a:lnTo>
                    <a:pt x="26" y="53"/>
                  </a:lnTo>
                  <a:lnTo>
                    <a:pt x="26" y="48"/>
                  </a:lnTo>
                  <a:lnTo>
                    <a:pt x="22" y="48"/>
                  </a:lnTo>
                  <a:lnTo>
                    <a:pt x="15" y="46"/>
                  </a:lnTo>
                  <a:lnTo>
                    <a:pt x="8" y="44"/>
                  </a:lnTo>
                  <a:lnTo>
                    <a:pt x="5" y="41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15" y="34"/>
                  </a:lnTo>
                  <a:lnTo>
                    <a:pt x="17" y="35"/>
                  </a:lnTo>
                  <a:lnTo>
                    <a:pt x="21" y="37"/>
                  </a:lnTo>
                  <a:lnTo>
                    <a:pt x="22" y="39"/>
                  </a:lnTo>
                  <a:lnTo>
                    <a:pt x="26" y="41"/>
                  </a:lnTo>
                  <a:lnTo>
                    <a:pt x="26" y="28"/>
                  </a:lnTo>
                  <a:lnTo>
                    <a:pt x="22" y="27"/>
                  </a:lnTo>
                  <a:lnTo>
                    <a:pt x="14" y="25"/>
                  </a:lnTo>
                  <a:lnTo>
                    <a:pt x="8" y="23"/>
                  </a:lnTo>
                  <a:lnTo>
                    <a:pt x="5" y="21"/>
                  </a:lnTo>
                  <a:lnTo>
                    <a:pt x="3" y="18"/>
                  </a:lnTo>
                  <a:lnTo>
                    <a:pt x="3" y="14"/>
                  </a:lnTo>
                  <a:lnTo>
                    <a:pt x="3" y="13"/>
                  </a:lnTo>
                  <a:lnTo>
                    <a:pt x="5" y="9"/>
                  </a:lnTo>
                  <a:lnTo>
                    <a:pt x="8" y="7"/>
                  </a:lnTo>
                  <a:lnTo>
                    <a:pt x="15" y="6"/>
                  </a:lnTo>
                  <a:lnTo>
                    <a:pt x="22" y="4"/>
                  </a:lnTo>
                  <a:lnTo>
                    <a:pt x="26" y="4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3"/>
            <p:cNvSpPr>
              <a:spLocks/>
            </p:cNvSpPr>
            <p:nvPr/>
          </p:nvSpPr>
          <p:spPr bwMode="auto">
            <a:xfrm>
              <a:off x="3186113" y="5210175"/>
              <a:ext cx="320675" cy="153988"/>
            </a:xfrm>
            <a:custGeom>
              <a:avLst/>
              <a:gdLst>
                <a:gd name="T0" fmla="*/ 102 w 202"/>
                <a:gd name="T1" fmla="*/ 0 h 97"/>
                <a:gd name="T2" fmla="*/ 133 w 202"/>
                <a:gd name="T3" fmla="*/ 2 h 97"/>
                <a:gd name="T4" fmla="*/ 161 w 202"/>
                <a:gd name="T5" fmla="*/ 9 h 97"/>
                <a:gd name="T6" fmla="*/ 183 w 202"/>
                <a:gd name="T7" fmla="*/ 20 h 97"/>
                <a:gd name="T8" fmla="*/ 197 w 202"/>
                <a:gd name="T9" fmla="*/ 34 h 97"/>
                <a:gd name="T10" fmla="*/ 202 w 202"/>
                <a:gd name="T11" fmla="*/ 48 h 97"/>
                <a:gd name="T12" fmla="*/ 197 w 202"/>
                <a:gd name="T13" fmla="*/ 64 h 97"/>
                <a:gd name="T14" fmla="*/ 183 w 202"/>
                <a:gd name="T15" fmla="*/ 76 h 97"/>
                <a:gd name="T16" fmla="*/ 161 w 202"/>
                <a:gd name="T17" fmla="*/ 87 h 97"/>
                <a:gd name="T18" fmla="*/ 133 w 202"/>
                <a:gd name="T19" fmla="*/ 94 h 97"/>
                <a:gd name="T20" fmla="*/ 102 w 202"/>
                <a:gd name="T21" fmla="*/ 97 h 97"/>
                <a:gd name="T22" fmla="*/ 70 w 202"/>
                <a:gd name="T23" fmla="*/ 94 h 97"/>
                <a:gd name="T24" fmla="*/ 42 w 202"/>
                <a:gd name="T25" fmla="*/ 87 h 97"/>
                <a:gd name="T26" fmla="*/ 19 w 202"/>
                <a:gd name="T27" fmla="*/ 76 h 97"/>
                <a:gd name="T28" fmla="*/ 5 w 202"/>
                <a:gd name="T29" fmla="*/ 64 h 97"/>
                <a:gd name="T30" fmla="*/ 0 w 202"/>
                <a:gd name="T31" fmla="*/ 48 h 97"/>
                <a:gd name="T32" fmla="*/ 5 w 202"/>
                <a:gd name="T33" fmla="*/ 34 h 97"/>
                <a:gd name="T34" fmla="*/ 19 w 202"/>
                <a:gd name="T35" fmla="*/ 20 h 97"/>
                <a:gd name="T36" fmla="*/ 42 w 202"/>
                <a:gd name="T37" fmla="*/ 9 h 97"/>
                <a:gd name="T38" fmla="*/ 70 w 202"/>
                <a:gd name="T39" fmla="*/ 2 h 97"/>
                <a:gd name="T40" fmla="*/ 102 w 202"/>
                <a:gd name="T4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7">
                  <a:moveTo>
                    <a:pt x="102" y="0"/>
                  </a:moveTo>
                  <a:lnTo>
                    <a:pt x="133" y="2"/>
                  </a:lnTo>
                  <a:lnTo>
                    <a:pt x="161" y="9"/>
                  </a:lnTo>
                  <a:lnTo>
                    <a:pt x="183" y="20"/>
                  </a:lnTo>
                  <a:lnTo>
                    <a:pt x="197" y="34"/>
                  </a:lnTo>
                  <a:lnTo>
                    <a:pt x="202" y="48"/>
                  </a:lnTo>
                  <a:lnTo>
                    <a:pt x="197" y="64"/>
                  </a:lnTo>
                  <a:lnTo>
                    <a:pt x="183" y="76"/>
                  </a:lnTo>
                  <a:lnTo>
                    <a:pt x="161" y="87"/>
                  </a:lnTo>
                  <a:lnTo>
                    <a:pt x="133" y="94"/>
                  </a:lnTo>
                  <a:lnTo>
                    <a:pt x="102" y="97"/>
                  </a:lnTo>
                  <a:lnTo>
                    <a:pt x="70" y="94"/>
                  </a:lnTo>
                  <a:lnTo>
                    <a:pt x="42" y="87"/>
                  </a:lnTo>
                  <a:lnTo>
                    <a:pt x="19" y="76"/>
                  </a:lnTo>
                  <a:lnTo>
                    <a:pt x="5" y="64"/>
                  </a:lnTo>
                  <a:lnTo>
                    <a:pt x="0" y="48"/>
                  </a:lnTo>
                  <a:lnTo>
                    <a:pt x="5" y="34"/>
                  </a:lnTo>
                  <a:lnTo>
                    <a:pt x="19" y="20"/>
                  </a:lnTo>
                  <a:lnTo>
                    <a:pt x="42" y="9"/>
                  </a:lnTo>
                  <a:lnTo>
                    <a:pt x="70" y="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4"/>
            <p:cNvSpPr>
              <a:spLocks noChangeArrowheads="1"/>
            </p:cNvSpPr>
            <p:nvPr/>
          </p:nvSpPr>
          <p:spPr bwMode="auto">
            <a:xfrm>
              <a:off x="3186113" y="5254625"/>
              <a:ext cx="320675" cy="31750"/>
            </a:xfrm>
            <a:prstGeom prst="rect">
              <a:avLst/>
            </a:pr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5"/>
            <p:cNvSpPr>
              <a:spLocks/>
            </p:cNvSpPr>
            <p:nvPr/>
          </p:nvSpPr>
          <p:spPr bwMode="auto">
            <a:xfrm>
              <a:off x="3186113" y="5180013"/>
              <a:ext cx="320675" cy="150813"/>
            </a:xfrm>
            <a:custGeom>
              <a:avLst/>
              <a:gdLst>
                <a:gd name="T0" fmla="*/ 102 w 202"/>
                <a:gd name="T1" fmla="*/ 0 h 95"/>
                <a:gd name="T2" fmla="*/ 133 w 202"/>
                <a:gd name="T3" fmla="*/ 2 h 95"/>
                <a:gd name="T4" fmla="*/ 161 w 202"/>
                <a:gd name="T5" fmla="*/ 9 h 95"/>
                <a:gd name="T6" fmla="*/ 183 w 202"/>
                <a:gd name="T7" fmla="*/ 19 h 95"/>
                <a:gd name="T8" fmla="*/ 197 w 202"/>
                <a:gd name="T9" fmla="*/ 33 h 95"/>
                <a:gd name="T10" fmla="*/ 202 w 202"/>
                <a:gd name="T11" fmla="*/ 47 h 95"/>
                <a:gd name="T12" fmla="*/ 197 w 202"/>
                <a:gd name="T13" fmla="*/ 63 h 95"/>
                <a:gd name="T14" fmla="*/ 183 w 202"/>
                <a:gd name="T15" fmla="*/ 76 h 95"/>
                <a:gd name="T16" fmla="*/ 161 w 202"/>
                <a:gd name="T17" fmla="*/ 86 h 95"/>
                <a:gd name="T18" fmla="*/ 133 w 202"/>
                <a:gd name="T19" fmla="*/ 93 h 95"/>
                <a:gd name="T20" fmla="*/ 102 w 202"/>
                <a:gd name="T21" fmla="*/ 95 h 95"/>
                <a:gd name="T22" fmla="*/ 70 w 202"/>
                <a:gd name="T23" fmla="*/ 93 h 95"/>
                <a:gd name="T24" fmla="*/ 42 w 202"/>
                <a:gd name="T25" fmla="*/ 86 h 95"/>
                <a:gd name="T26" fmla="*/ 19 w 202"/>
                <a:gd name="T27" fmla="*/ 76 h 95"/>
                <a:gd name="T28" fmla="*/ 5 w 202"/>
                <a:gd name="T29" fmla="*/ 63 h 95"/>
                <a:gd name="T30" fmla="*/ 0 w 202"/>
                <a:gd name="T31" fmla="*/ 47 h 95"/>
                <a:gd name="T32" fmla="*/ 5 w 202"/>
                <a:gd name="T33" fmla="*/ 33 h 95"/>
                <a:gd name="T34" fmla="*/ 19 w 202"/>
                <a:gd name="T35" fmla="*/ 19 h 95"/>
                <a:gd name="T36" fmla="*/ 42 w 202"/>
                <a:gd name="T37" fmla="*/ 9 h 95"/>
                <a:gd name="T38" fmla="*/ 70 w 202"/>
                <a:gd name="T39" fmla="*/ 2 h 95"/>
                <a:gd name="T40" fmla="*/ 102 w 202"/>
                <a:gd name="T4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5">
                  <a:moveTo>
                    <a:pt x="102" y="0"/>
                  </a:moveTo>
                  <a:lnTo>
                    <a:pt x="133" y="2"/>
                  </a:lnTo>
                  <a:lnTo>
                    <a:pt x="161" y="9"/>
                  </a:lnTo>
                  <a:lnTo>
                    <a:pt x="183" y="19"/>
                  </a:lnTo>
                  <a:lnTo>
                    <a:pt x="197" y="33"/>
                  </a:lnTo>
                  <a:lnTo>
                    <a:pt x="202" y="47"/>
                  </a:lnTo>
                  <a:lnTo>
                    <a:pt x="197" y="63"/>
                  </a:lnTo>
                  <a:lnTo>
                    <a:pt x="183" y="76"/>
                  </a:lnTo>
                  <a:lnTo>
                    <a:pt x="161" y="86"/>
                  </a:lnTo>
                  <a:lnTo>
                    <a:pt x="133" y="93"/>
                  </a:lnTo>
                  <a:lnTo>
                    <a:pt x="102" y="95"/>
                  </a:lnTo>
                  <a:lnTo>
                    <a:pt x="70" y="93"/>
                  </a:lnTo>
                  <a:lnTo>
                    <a:pt x="42" y="86"/>
                  </a:lnTo>
                  <a:lnTo>
                    <a:pt x="19" y="76"/>
                  </a:lnTo>
                  <a:lnTo>
                    <a:pt x="5" y="63"/>
                  </a:lnTo>
                  <a:lnTo>
                    <a:pt x="0" y="47"/>
                  </a:lnTo>
                  <a:lnTo>
                    <a:pt x="5" y="33"/>
                  </a:lnTo>
                  <a:lnTo>
                    <a:pt x="19" y="19"/>
                  </a:lnTo>
                  <a:lnTo>
                    <a:pt x="42" y="9"/>
                  </a:lnTo>
                  <a:lnTo>
                    <a:pt x="70" y="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6"/>
            <p:cNvSpPr>
              <a:spLocks/>
            </p:cNvSpPr>
            <p:nvPr/>
          </p:nvSpPr>
          <p:spPr bwMode="auto">
            <a:xfrm>
              <a:off x="3208338" y="5194300"/>
              <a:ext cx="279400" cy="122238"/>
            </a:xfrm>
            <a:custGeom>
              <a:avLst/>
              <a:gdLst>
                <a:gd name="T0" fmla="*/ 88 w 176"/>
                <a:gd name="T1" fmla="*/ 0 h 77"/>
                <a:gd name="T2" fmla="*/ 116 w 176"/>
                <a:gd name="T3" fmla="*/ 2 h 77"/>
                <a:gd name="T4" fmla="*/ 139 w 176"/>
                <a:gd name="T5" fmla="*/ 7 h 77"/>
                <a:gd name="T6" fmla="*/ 158 w 176"/>
                <a:gd name="T7" fmla="*/ 16 h 77"/>
                <a:gd name="T8" fmla="*/ 170 w 176"/>
                <a:gd name="T9" fmla="*/ 26 h 77"/>
                <a:gd name="T10" fmla="*/ 176 w 176"/>
                <a:gd name="T11" fmla="*/ 38 h 77"/>
                <a:gd name="T12" fmla="*/ 170 w 176"/>
                <a:gd name="T13" fmla="*/ 51 h 77"/>
                <a:gd name="T14" fmla="*/ 158 w 176"/>
                <a:gd name="T15" fmla="*/ 61 h 77"/>
                <a:gd name="T16" fmla="*/ 139 w 176"/>
                <a:gd name="T17" fmla="*/ 70 h 77"/>
                <a:gd name="T18" fmla="*/ 116 w 176"/>
                <a:gd name="T19" fmla="*/ 75 h 77"/>
                <a:gd name="T20" fmla="*/ 88 w 176"/>
                <a:gd name="T21" fmla="*/ 77 h 77"/>
                <a:gd name="T22" fmla="*/ 59 w 176"/>
                <a:gd name="T23" fmla="*/ 75 h 77"/>
                <a:gd name="T24" fmla="*/ 35 w 176"/>
                <a:gd name="T25" fmla="*/ 70 h 77"/>
                <a:gd name="T26" fmla="*/ 16 w 176"/>
                <a:gd name="T27" fmla="*/ 61 h 77"/>
                <a:gd name="T28" fmla="*/ 3 w 176"/>
                <a:gd name="T29" fmla="*/ 51 h 77"/>
                <a:gd name="T30" fmla="*/ 0 w 176"/>
                <a:gd name="T31" fmla="*/ 38 h 77"/>
                <a:gd name="T32" fmla="*/ 3 w 176"/>
                <a:gd name="T33" fmla="*/ 26 h 77"/>
                <a:gd name="T34" fmla="*/ 16 w 176"/>
                <a:gd name="T35" fmla="*/ 16 h 77"/>
                <a:gd name="T36" fmla="*/ 35 w 176"/>
                <a:gd name="T37" fmla="*/ 7 h 77"/>
                <a:gd name="T38" fmla="*/ 59 w 176"/>
                <a:gd name="T39" fmla="*/ 2 h 77"/>
                <a:gd name="T40" fmla="*/ 88 w 176"/>
                <a:gd name="T4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6" h="77">
                  <a:moveTo>
                    <a:pt x="88" y="0"/>
                  </a:moveTo>
                  <a:lnTo>
                    <a:pt x="116" y="2"/>
                  </a:lnTo>
                  <a:lnTo>
                    <a:pt x="139" y="7"/>
                  </a:lnTo>
                  <a:lnTo>
                    <a:pt x="158" y="16"/>
                  </a:lnTo>
                  <a:lnTo>
                    <a:pt x="170" y="26"/>
                  </a:lnTo>
                  <a:lnTo>
                    <a:pt x="176" y="38"/>
                  </a:lnTo>
                  <a:lnTo>
                    <a:pt x="170" y="51"/>
                  </a:lnTo>
                  <a:lnTo>
                    <a:pt x="158" y="61"/>
                  </a:lnTo>
                  <a:lnTo>
                    <a:pt x="139" y="70"/>
                  </a:lnTo>
                  <a:lnTo>
                    <a:pt x="116" y="75"/>
                  </a:lnTo>
                  <a:lnTo>
                    <a:pt x="88" y="77"/>
                  </a:lnTo>
                  <a:lnTo>
                    <a:pt x="59" y="75"/>
                  </a:lnTo>
                  <a:lnTo>
                    <a:pt x="35" y="70"/>
                  </a:lnTo>
                  <a:lnTo>
                    <a:pt x="16" y="61"/>
                  </a:lnTo>
                  <a:lnTo>
                    <a:pt x="3" y="51"/>
                  </a:lnTo>
                  <a:lnTo>
                    <a:pt x="0" y="38"/>
                  </a:lnTo>
                  <a:lnTo>
                    <a:pt x="3" y="26"/>
                  </a:lnTo>
                  <a:lnTo>
                    <a:pt x="16" y="16"/>
                  </a:lnTo>
                  <a:lnTo>
                    <a:pt x="35" y="7"/>
                  </a:lnTo>
                  <a:lnTo>
                    <a:pt x="59" y="2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7"/>
            <p:cNvSpPr>
              <a:spLocks noEditPoints="1"/>
            </p:cNvSpPr>
            <p:nvPr/>
          </p:nvSpPr>
          <p:spPr bwMode="auto">
            <a:xfrm>
              <a:off x="3300413" y="5213350"/>
              <a:ext cx="95250" cy="84138"/>
            </a:xfrm>
            <a:custGeom>
              <a:avLst/>
              <a:gdLst>
                <a:gd name="T0" fmla="*/ 33 w 60"/>
                <a:gd name="T1" fmla="*/ 41 h 53"/>
                <a:gd name="T2" fmla="*/ 42 w 60"/>
                <a:gd name="T3" fmla="*/ 39 h 53"/>
                <a:gd name="T4" fmla="*/ 44 w 60"/>
                <a:gd name="T5" fmla="*/ 35 h 53"/>
                <a:gd name="T6" fmla="*/ 42 w 60"/>
                <a:gd name="T7" fmla="*/ 32 h 53"/>
                <a:gd name="T8" fmla="*/ 33 w 60"/>
                <a:gd name="T9" fmla="*/ 30 h 53"/>
                <a:gd name="T10" fmla="*/ 21 w 60"/>
                <a:gd name="T11" fmla="*/ 11 h 53"/>
                <a:gd name="T12" fmla="*/ 17 w 60"/>
                <a:gd name="T13" fmla="*/ 14 h 53"/>
                <a:gd name="T14" fmla="*/ 17 w 60"/>
                <a:gd name="T15" fmla="*/ 16 h 53"/>
                <a:gd name="T16" fmla="*/ 21 w 60"/>
                <a:gd name="T17" fmla="*/ 19 h 53"/>
                <a:gd name="T18" fmla="*/ 24 w 60"/>
                <a:gd name="T19" fmla="*/ 11 h 53"/>
                <a:gd name="T20" fmla="*/ 33 w 60"/>
                <a:gd name="T21" fmla="*/ 0 h 53"/>
                <a:gd name="T22" fmla="*/ 38 w 60"/>
                <a:gd name="T23" fmla="*/ 4 h 53"/>
                <a:gd name="T24" fmla="*/ 49 w 60"/>
                <a:gd name="T25" fmla="*/ 7 h 53"/>
                <a:gd name="T26" fmla="*/ 56 w 60"/>
                <a:gd name="T27" fmla="*/ 14 h 53"/>
                <a:gd name="T28" fmla="*/ 38 w 60"/>
                <a:gd name="T29" fmla="*/ 12 h 53"/>
                <a:gd name="T30" fmla="*/ 33 w 60"/>
                <a:gd name="T31" fmla="*/ 11 h 53"/>
                <a:gd name="T32" fmla="*/ 38 w 60"/>
                <a:gd name="T33" fmla="*/ 23 h 53"/>
                <a:gd name="T34" fmla="*/ 51 w 60"/>
                <a:gd name="T35" fmla="*/ 25 h 53"/>
                <a:gd name="T36" fmla="*/ 58 w 60"/>
                <a:gd name="T37" fmla="*/ 28 h 53"/>
                <a:gd name="T38" fmla="*/ 60 w 60"/>
                <a:gd name="T39" fmla="*/ 34 h 53"/>
                <a:gd name="T40" fmla="*/ 56 w 60"/>
                <a:gd name="T41" fmla="*/ 41 h 53"/>
                <a:gd name="T42" fmla="*/ 47 w 60"/>
                <a:gd name="T43" fmla="*/ 46 h 53"/>
                <a:gd name="T44" fmla="*/ 33 w 60"/>
                <a:gd name="T45" fmla="*/ 48 h 53"/>
                <a:gd name="T46" fmla="*/ 24 w 60"/>
                <a:gd name="T47" fmla="*/ 53 h 53"/>
                <a:gd name="T48" fmla="*/ 21 w 60"/>
                <a:gd name="T49" fmla="*/ 48 h 53"/>
                <a:gd name="T50" fmla="*/ 7 w 60"/>
                <a:gd name="T51" fmla="*/ 44 h 53"/>
                <a:gd name="T52" fmla="*/ 1 w 60"/>
                <a:gd name="T53" fmla="*/ 39 h 53"/>
                <a:gd name="T54" fmla="*/ 16 w 60"/>
                <a:gd name="T55" fmla="*/ 34 h 53"/>
                <a:gd name="T56" fmla="*/ 19 w 60"/>
                <a:gd name="T57" fmla="*/ 39 h 53"/>
                <a:gd name="T58" fmla="*/ 24 w 60"/>
                <a:gd name="T59" fmla="*/ 41 h 53"/>
                <a:gd name="T60" fmla="*/ 21 w 60"/>
                <a:gd name="T61" fmla="*/ 28 h 53"/>
                <a:gd name="T62" fmla="*/ 7 w 60"/>
                <a:gd name="T63" fmla="*/ 23 h 53"/>
                <a:gd name="T64" fmla="*/ 1 w 60"/>
                <a:gd name="T65" fmla="*/ 18 h 53"/>
                <a:gd name="T66" fmla="*/ 1 w 60"/>
                <a:gd name="T67" fmla="*/ 12 h 53"/>
                <a:gd name="T68" fmla="*/ 9 w 60"/>
                <a:gd name="T69" fmla="*/ 7 h 53"/>
                <a:gd name="T70" fmla="*/ 21 w 60"/>
                <a:gd name="T71" fmla="*/ 4 h 53"/>
                <a:gd name="T72" fmla="*/ 24 w 60"/>
                <a:gd name="T7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0" h="53">
                  <a:moveTo>
                    <a:pt x="33" y="30"/>
                  </a:moveTo>
                  <a:lnTo>
                    <a:pt x="33" y="41"/>
                  </a:lnTo>
                  <a:lnTo>
                    <a:pt x="38" y="41"/>
                  </a:lnTo>
                  <a:lnTo>
                    <a:pt x="42" y="39"/>
                  </a:lnTo>
                  <a:lnTo>
                    <a:pt x="44" y="37"/>
                  </a:lnTo>
                  <a:lnTo>
                    <a:pt x="44" y="35"/>
                  </a:lnTo>
                  <a:lnTo>
                    <a:pt x="44" y="34"/>
                  </a:lnTo>
                  <a:lnTo>
                    <a:pt x="42" y="32"/>
                  </a:lnTo>
                  <a:lnTo>
                    <a:pt x="38" y="30"/>
                  </a:lnTo>
                  <a:lnTo>
                    <a:pt x="33" y="30"/>
                  </a:lnTo>
                  <a:close/>
                  <a:moveTo>
                    <a:pt x="24" y="11"/>
                  </a:moveTo>
                  <a:lnTo>
                    <a:pt x="21" y="11"/>
                  </a:lnTo>
                  <a:lnTo>
                    <a:pt x="19" y="12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6"/>
                  </a:lnTo>
                  <a:lnTo>
                    <a:pt x="19" y="18"/>
                  </a:lnTo>
                  <a:lnTo>
                    <a:pt x="21" y="19"/>
                  </a:lnTo>
                  <a:lnTo>
                    <a:pt x="24" y="19"/>
                  </a:lnTo>
                  <a:lnTo>
                    <a:pt x="24" y="11"/>
                  </a:lnTo>
                  <a:close/>
                  <a:moveTo>
                    <a:pt x="24" y="0"/>
                  </a:moveTo>
                  <a:lnTo>
                    <a:pt x="33" y="0"/>
                  </a:lnTo>
                  <a:lnTo>
                    <a:pt x="33" y="4"/>
                  </a:lnTo>
                  <a:lnTo>
                    <a:pt x="38" y="4"/>
                  </a:lnTo>
                  <a:lnTo>
                    <a:pt x="45" y="5"/>
                  </a:lnTo>
                  <a:lnTo>
                    <a:pt x="49" y="7"/>
                  </a:lnTo>
                  <a:lnTo>
                    <a:pt x="54" y="9"/>
                  </a:lnTo>
                  <a:lnTo>
                    <a:pt x="56" y="14"/>
                  </a:lnTo>
                  <a:lnTo>
                    <a:pt x="42" y="14"/>
                  </a:lnTo>
                  <a:lnTo>
                    <a:pt x="38" y="12"/>
                  </a:lnTo>
                  <a:lnTo>
                    <a:pt x="37" y="11"/>
                  </a:lnTo>
                  <a:lnTo>
                    <a:pt x="33" y="11"/>
                  </a:lnTo>
                  <a:lnTo>
                    <a:pt x="33" y="21"/>
                  </a:lnTo>
                  <a:lnTo>
                    <a:pt x="38" y="23"/>
                  </a:lnTo>
                  <a:lnTo>
                    <a:pt x="45" y="23"/>
                  </a:lnTo>
                  <a:lnTo>
                    <a:pt x="51" y="25"/>
                  </a:lnTo>
                  <a:lnTo>
                    <a:pt x="54" y="26"/>
                  </a:lnTo>
                  <a:lnTo>
                    <a:pt x="58" y="28"/>
                  </a:lnTo>
                  <a:lnTo>
                    <a:pt x="60" y="32"/>
                  </a:lnTo>
                  <a:lnTo>
                    <a:pt x="60" y="34"/>
                  </a:lnTo>
                  <a:lnTo>
                    <a:pt x="58" y="37"/>
                  </a:lnTo>
                  <a:lnTo>
                    <a:pt x="56" y="41"/>
                  </a:lnTo>
                  <a:lnTo>
                    <a:pt x="52" y="42"/>
                  </a:lnTo>
                  <a:lnTo>
                    <a:pt x="47" y="46"/>
                  </a:lnTo>
                  <a:lnTo>
                    <a:pt x="38" y="48"/>
                  </a:lnTo>
                  <a:lnTo>
                    <a:pt x="33" y="48"/>
                  </a:lnTo>
                  <a:lnTo>
                    <a:pt x="33" y="53"/>
                  </a:lnTo>
                  <a:lnTo>
                    <a:pt x="24" y="53"/>
                  </a:lnTo>
                  <a:lnTo>
                    <a:pt x="24" y="48"/>
                  </a:lnTo>
                  <a:lnTo>
                    <a:pt x="21" y="48"/>
                  </a:lnTo>
                  <a:lnTo>
                    <a:pt x="14" y="46"/>
                  </a:lnTo>
                  <a:lnTo>
                    <a:pt x="7" y="44"/>
                  </a:lnTo>
                  <a:lnTo>
                    <a:pt x="3" y="41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16" y="34"/>
                  </a:lnTo>
                  <a:lnTo>
                    <a:pt x="17" y="35"/>
                  </a:lnTo>
                  <a:lnTo>
                    <a:pt x="19" y="39"/>
                  </a:lnTo>
                  <a:lnTo>
                    <a:pt x="21" y="39"/>
                  </a:lnTo>
                  <a:lnTo>
                    <a:pt x="24" y="41"/>
                  </a:lnTo>
                  <a:lnTo>
                    <a:pt x="24" y="28"/>
                  </a:lnTo>
                  <a:lnTo>
                    <a:pt x="21" y="28"/>
                  </a:lnTo>
                  <a:lnTo>
                    <a:pt x="14" y="26"/>
                  </a:lnTo>
                  <a:lnTo>
                    <a:pt x="7" y="23"/>
                  </a:lnTo>
                  <a:lnTo>
                    <a:pt x="3" y="21"/>
                  </a:lnTo>
                  <a:lnTo>
                    <a:pt x="1" y="18"/>
                  </a:lnTo>
                  <a:lnTo>
                    <a:pt x="1" y="16"/>
                  </a:lnTo>
                  <a:lnTo>
                    <a:pt x="1" y="12"/>
                  </a:lnTo>
                  <a:lnTo>
                    <a:pt x="5" y="9"/>
                  </a:lnTo>
                  <a:lnTo>
                    <a:pt x="9" y="7"/>
                  </a:lnTo>
                  <a:lnTo>
                    <a:pt x="14" y="5"/>
                  </a:lnTo>
                  <a:lnTo>
                    <a:pt x="21" y="4"/>
                  </a:lnTo>
                  <a:lnTo>
                    <a:pt x="24" y="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8"/>
            <p:cNvSpPr>
              <a:spLocks/>
            </p:cNvSpPr>
            <p:nvPr/>
          </p:nvSpPr>
          <p:spPr bwMode="auto">
            <a:xfrm>
              <a:off x="3227388" y="5165725"/>
              <a:ext cx="320675" cy="153988"/>
            </a:xfrm>
            <a:custGeom>
              <a:avLst/>
              <a:gdLst>
                <a:gd name="T0" fmla="*/ 102 w 202"/>
                <a:gd name="T1" fmla="*/ 0 h 97"/>
                <a:gd name="T2" fmla="*/ 134 w 202"/>
                <a:gd name="T3" fmla="*/ 4 h 97"/>
                <a:gd name="T4" fmla="*/ 160 w 202"/>
                <a:gd name="T5" fmla="*/ 11 h 97"/>
                <a:gd name="T6" fmla="*/ 183 w 202"/>
                <a:gd name="T7" fmla="*/ 21 h 97"/>
                <a:gd name="T8" fmla="*/ 197 w 202"/>
                <a:gd name="T9" fmla="*/ 34 h 97"/>
                <a:gd name="T10" fmla="*/ 202 w 202"/>
                <a:gd name="T11" fmla="*/ 49 h 97"/>
                <a:gd name="T12" fmla="*/ 197 w 202"/>
                <a:gd name="T13" fmla="*/ 64 h 97"/>
                <a:gd name="T14" fmla="*/ 183 w 202"/>
                <a:gd name="T15" fmla="*/ 78 h 97"/>
                <a:gd name="T16" fmla="*/ 160 w 202"/>
                <a:gd name="T17" fmla="*/ 88 h 97"/>
                <a:gd name="T18" fmla="*/ 134 w 202"/>
                <a:gd name="T19" fmla="*/ 95 h 97"/>
                <a:gd name="T20" fmla="*/ 102 w 202"/>
                <a:gd name="T21" fmla="*/ 97 h 97"/>
                <a:gd name="T22" fmla="*/ 69 w 202"/>
                <a:gd name="T23" fmla="*/ 95 h 97"/>
                <a:gd name="T24" fmla="*/ 42 w 202"/>
                <a:gd name="T25" fmla="*/ 88 h 97"/>
                <a:gd name="T26" fmla="*/ 19 w 202"/>
                <a:gd name="T27" fmla="*/ 78 h 97"/>
                <a:gd name="T28" fmla="*/ 5 w 202"/>
                <a:gd name="T29" fmla="*/ 64 h 97"/>
                <a:gd name="T30" fmla="*/ 0 w 202"/>
                <a:gd name="T31" fmla="*/ 49 h 97"/>
                <a:gd name="T32" fmla="*/ 5 w 202"/>
                <a:gd name="T33" fmla="*/ 34 h 97"/>
                <a:gd name="T34" fmla="*/ 19 w 202"/>
                <a:gd name="T35" fmla="*/ 21 h 97"/>
                <a:gd name="T36" fmla="*/ 42 w 202"/>
                <a:gd name="T37" fmla="*/ 11 h 97"/>
                <a:gd name="T38" fmla="*/ 69 w 202"/>
                <a:gd name="T39" fmla="*/ 4 h 97"/>
                <a:gd name="T40" fmla="*/ 102 w 202"/>
                <a:gd name="T4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7">
                  <a:moveTo>
                    <a:pt x="102" y="0"/>
                  </a:moveTo>
                  <a:lnTo>
                    <a:pt x="134" y="4"/>
                  </a:lnTo>
                  <a:lnTo>
                    <a:pt x="160" y="11"/>
                  </a:lnTo>
                  <a:lnTo>
                    <a:pt x="183" y="21"/>
                  </a:lnTo>
                  <a:lnTo>
                    <a:pt x="197" y="34"/>
                  </a:lnTo>
                  <a:lnTo>
                    <a:pt x="202" y="49"/>
                  </a:lnTo>
                  <a:lnTo>
                    <a:pt x="197" y="64"/>
                  </a:lnTo>
                  <a:lnTo>
                    <a:pt x="183" y="78"/>
                  </a:lnTo>
                  <a:lnTo>
                    <a:pt x="160" y="88"/>
                  </a:lnTo>
                  <a:lnTo>
                    <a:pt x="134" y="95"/>
                  </a:lnTo>
                  <a:lnTo>
                    <a:pt x="102" y="97"/>
                  </a:lnTo>
                  <a:lnTo>
                    <a:pt x="69" y="95"/>
                  </a:lnTo>
                  <a:lnTo>
                    <a:pt x="42" y="88"/>
                  </a:lnTo>
                  <a:lnTo>
                    <a:pt x="19" y="78"/>
                  </a:lnTo>
                  <a:lnTo>
                    <a:pt x="5" y="64"/>
                  </a:lnTo>
                  <a:lnTo>
                    <a:pt x="0" y="49"/>
                  </a:lnTo>
                  <a:lnTo>
                    <a:pt x="5" y="34"/>
                  </a:lnTo>
                  <a:lnTo>
                    <a:pt x="19" y="21"/>
                  </a:lnTo>
                  <a:lnTo>
                    <a:pt x="42" y="11"/>
                  </a:lnTo>
                  <a:lnTo>
                    <a:pt x="69" y="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9"/>
            <p:cNvSpPr>
              <a:spLocks noChangeArrowheads="1"/>
            </p:cNvSpPr>
            <p:nvPr/>
          </p:nvSpPr>
          <p:spPr bwMode="auto">
            <a:xfrm>
              <a:off x="3227388" y="5213350"/>
              <a:ext cx="320675" cy="30163"/>
            </a:xfrm>
            <a:prstGeom prst="rect">
              <a:avLst/>
            </a:pr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0"/>
            <p:cNvSpPr>
              <a:spLocks/>
            </p:cNvSpPr>
            <p:nvPr/>
          </p:nvSpPr>
          <p:spPr bwMode="auto">
            <a:xfrm>
              <a:off x="3227388" y="5135563"/>
              <a:ext cx="320675" cy="153988"/>
            </a:xfrm>
            <a:custGeom>
              <a:avLst/>
              <a:gdLst>
                <a:gd name="T0" fmla="*/ 102 w 202"/>
                <a:gd name="T1" fmla="*/ 0 h 97"/>
                <a:gd name="T2" fmla="*/ 134 w 202"/>
                <a:gd name="T3" fmla="*/ 3 h 97"/>
                <a:gd name="T4" fmla="*/ 160 w 202"/>
                <a:gd name="T5" fmla="*/ 10 h 97"/>
                <a:gd name="T6" fmla="*/ 183 w 202"/>
                <a:gd name="T7" fmla="*/ 19 h 97"/>
                <a:gd name="T8" fmla="*/ 197 w 202"/>
                <a:gd name="T9" fmla="*/ 33 h 97"/>
                <a:gd name="T10" fmla="*/ 202 w 202"/>
                <a:gd name="T11" fmla="*/ 49 h 97"/>
                <a:gd name="T12" fmla="*/ 197 w 202"/>
                <a:gd name="T13" fmla="*/ 63 h 97"/>
                <a:gd name="T14" fmla="*/ 183 w 202"/>
                <a:gd name="T15" fmla="*/ 77 h 97"/>
                <a:gd name="T16" fmla="*/ 160 w 202"/>
                <a:gd name="T17" fmla="*/ 88 h 97"/>
                <a:gd name="T18" fmla="*/ 134 w 202"/>
                <a:gd name="T19" fmla="*/ 93 h 97"/>
                <a:gd name="T20" fmla="*/ 102 w 202"/>
                <a:gd name="T21" fmla="*/ 97 h 97"/>
                <a:gd name="T22" fmla="*/ 69 w 202"/>
                <a:gd name="T23" fmla="*/ 93 h 97"/>
                <a:gd name="T24" fmla="*/ 42 w 202"/>
                <a:gd name="T25" fmla="*/ 88 h 97"/>
                <a:gd name="T26" fmla="*/ 19 w 202"/>
                <a:gd name="T27" fmla="*/ 77 h 97"/>
                <a:gd name="T28" fmla="*/ 5 w 202"/>
                <a:gd name="T29" fmla="*/ 63 h 97"/>
                <a:gd name="T30" fmla="*/ 0 w 202"/>
                <a:gd name="T31" fmla="*/ 49 h 97"/>
                <a:gd name="T32" fmla="*/ 5 w 202"/>
                <a:gd name="T33" fmla="*/ 33 h 97"/>
                <a:gd name="T34" fmla="*/ 19 w 202"/>
                <a:gd name="T35" fmla="*/ 19 h 97"/>
                <a:gd name="T36" fmla="*/ 42 w 202"/>
                <a:gd name="T37" fmla="*/ 10 h 97"/>
                <a:gd name="T38" fmla="*/ 69 w 202"/>
                <a:gd name="T39" fmla="*/ 3 h 97"/>
                <a:gd name="T40" fmla="*/ 102 w 202"/>
                <a:gd name="T4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7">
                  <a:moveTo>
                    <a:pt x="102" y="0"/>
                  </a:moveTo>
                  <a:lnTo>
                    <a:pt x="134" y="3"/>
                  </a:lnTo>
                  <a:lnTo>
                    <a:pt x="160" y="10"/>
                  </a:lnTo>
                  <a:lnTo>
                    <a:pt x="183" y="19"/>
                  </a:lnTo>
                  <a:lnTo>
                    <a:pt x="197" y="33"/>
                  </a:lnTo>
                  <a:lnTo>
                    <a:pt x="202" y="49"/>
                  </a:lnTo>
                  <a:lnTo>
                    <a:pt x="197" y="63"/>
                  </a:lnTo>
                  <a:lnTo>
                    <a:pt x="183" y="77"/>
                  </a:lnTo>
                  <a:lnTo>
                    <a:pt x="160" y="88"/>
                  </a:lnTo>
                  <a:lnTo>
                    <a:pt x="134" y="93"/>
                  </a:lnTo>
                  <a:lnTo>
                    <a:pt x="102" y="97"/>
                  </a:lnTo>
                  <a:lnTo>
                    <a:pt x="69" y="93"/>
                  </a:lnTo>
                  <a:lnTo>
                    <a:pt x="42" y="88"/>
                  </a:lnTo>
                  <a:lnTo>
                    <a:pt x="19" y="77"/>
                  </a:lnTo>
                  <a:lnTo>
                    <a:pt x="5" y="63"/>
                  </a:lnTo>
                  <a:lnTo>
                    <a:pt x="0" y="49"/>
                  </a:lnTo>
                  <a:lnTo>
                    <a:pt x="5" y="33"/>
                  </a:lnTo>
                  <a:lnTo>
                    <a:pt x="19" y="19"/>
                  </a:lnTo>
                  <a:lnTo>
                    <a:pt x="42" y="10"/>
                  </a:lnTo>
                  <a:lnTo>
                    <a:pt x="69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1"/>
            <p:cNvSpPr>
              <a:spLocks/>
            </p:cNvSpPr>
            <p:nvPr/>
          </p:nvSpPr>
          <p:spPr bwMode="auto">
            <a:xfrm>
              <a:off x="3246438" y="5151438"/>
              <a:ext cx="282575" cy="120650"/>
            </a:xfrm>
            <a:custGeom>
              <a:avLst/>
              <a:gdLst>
                <a:gd name="T0" fmla="*/ 90 w 178"/>
                <a:gd name="T1" fmla="*/ 0 h 76"/>
                <a:gd name="T2" fmla="*/ 116 w 178"/>
                <a:gd name="T3" fmla="*/ 2 h 76"/>
                <a:gd name="T4" fmla="*/ 141 w 178"/>
                <a:gd name="T5" fmla="*/ 7 h 76"/>
                <a:gd name="T6" fmla="*/ 160 w 178"/>
                <a:gd name="T7" fmla="*/ 16 h 76"/>
                <a:gd name="T8" fmla="*/ 173 w 178"/>
                <a:gd name="T9" fmla="*/ 27 h 76"/>
                <a:gd name="T10" fmla="*/ 178 w 178"/>
                <a:gd name="T11" fmla="*/ 39 h 76"/>
                <a:gd name="T12" fmla="*/ 173 w 178"/>
                <a:gd name="T13" fmla="*/ 50 h 76"/>
                <a:gd name="T14" fmla="*/ 160 w 178"/>
                <a:gd name="T15" fmla="*/ 60 h 76"/>
                <a:gd name="T16" fmla="*/ 141 w 178"/>
                <a:gd name="T17" fmla="*/ 69 h 76"/>
                <a:gd name="T18" fmla="*/ 116 w 178"/>
                <a:gd name="T19" fmla="*/ 74 h 76"/>
                <a:gd name="T20" fmla="*/ 90 w 178"/>
                <a:gd name="T21" fmla="*/ 76 h 76"/>
                <a:gd name="T22" fmla="*/ 62 w 178"/>
                <a:gd name="T23" fmla="*/ 74 h 76"/>
                <a:gd name="T24" fmla="*/ 37 w 178"/>
                <a:gd name="T25" fmla="*/ 69 h 76"/>
                <a:gd name="T26" fmla="*/ 18 w 178"/>
                <a:gd name="T27" fmla="*/ 60 h 76"/>
                <a:gd name="T28" fmla="*/ 6 w 178"/>
                <a:gd name="T29" fmla="*/ 50 h 76"/>
                <a:gd name="T30" fmla="*/ 0 w 178"/>
                <a:gd name="T31" fmla="*/ 39 h 76"/>
                <a:gd name="T32" fmla="*/ 6 w 178"/>
                <a:gd name="T33" fmla="*/ 27 h 76"/>
                <a:gd name="T34" fmla="*/ 18 w 178"/>
                <a:gd name="T35" fmla="*/ 16 h 76"/>
                <a:gd name="T36" fmla="*/ 37 w 178"/>
                <a:gd name="T37" fmla="*/ 7 h 76"/>
                <a:gd name="T38" fmla="*/ 62 w 178"/>
                <a:gd name="T39" fmla="*/ 2 h 76"/>
                <a:gd name="T40" fmla="*/ 90 w 178"/>
                <a:gd name="T4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8" h="76">
                  <a:moveTo>
                    <a:pt x="90" y="0"/>
                  </a:moveTo>
                  <a:lnTo>
                    <a:pt x="116" y="2"/>
                  </a:lnTo>
                  <a:lnTo>
                    <a:pt x="141" y="7"/>
                  </a:lnTo>
                  <a:lnTo>
                    <a:pt x="160" y="16"/>
                  </a:lnTo>
                  <a:lnTo>
                    <a:pt x="173" y="27"/>
                  </a:lnTo>
                  <a:lnTo>
                    <a:pt x="178" y="39"/>
                  </a:lnTo>
                  <a:lnTo>
                    <a:pt x="173" y="50"/>
                  </a:lnTo>
                  <a:lnTo>
                    <a:pt x="160" y="60"/>
                  </a:lnTo>
                  <a:lnTo>
                    <a:pt x="141" y="69"/>
                  </a:lnTo>
                  <a:lnTo>
                    <a:pt x="116" y="74"/>
                  </a:lnTo>
                  <a:lnTo>
                    <a:pt x="90" y="76"/>
                  </a:lnTo>
                  <a:lnTo>
                    <a:pt x="62" y="74"/>
                  </a:lnTo>
                  <a:lnTo>
                    <a:pt x="37" y="69"/>
                  </a:lnTo>
                  <a:lnTo>
                    <a:pt x="18" y="60"/>
                  </a:lnTo>
                  <a:lnTo>
                    <a:pt x="6" y="50"/>
                  </a:lnTo>
                  <a:lnTo>
                    <a:pt x="0" y="39"/>
                  </a:lnTo>
                  <a:lnTo>
                    <a:pt x="6" y="27"/>
                  </a:lnTo>
                  <a:lnTo>
                    <a:pt x="18" y="16"/>
                  </a:lnTo>
                  <a:lnTo>
                    <a:pt x="37" y="7"/>
                  </a:lnTo>
                  <a:lnTo>
                    <a:pt x="62" y="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2"/>
            <p:cNvSpPr>
              <a:spLocks noEditPoints="1"/>
            </p:cNvSpPr>
            <p:nvPr/>
          </p:nvSpPr>
          <p:spPr bwMode="auto">
            <a:xfrm>
              <a:off x="3338513" y="5172075"/>
              <a:ext cx="98425" cy="80963"/>
            </a:xfrm>
            <a:custGeom>
              <a:avLst/>
              <a:gdLst>
                <a:gd name="T0" fmla="*/ 36 w 62"/>
                <a:gd name="T1" fmla="*/ 40 h 51"/>
                <a:gd name="T2" fmla="*/ 43 w 62"/>
                <a:gd name="T3" fmla="*/ 37 h 51"/>
                <a:gd name="T4" fmla="*/ 46 w 62"/>
                <a:gd name="T5" fmla="*/ 33 h 51"/>
                <a:gd name="T6" fmla="*/ 44 w 62"/>
                <a:gd name="T7" fmla="*/ 30 h 51"/>
                <a:gd name="T8" fmla="*/ 36 w 62"/>
                <a:gd name="T9" fmla="*/ 28 h 51"/>
                <a:gd name="T10" fmla="*/ 23 w 62"/>
                <a:gd name="T11" fmla="*/ 10 h 51"/>
                <a:gd name="T12" fmla="*/ 20 w 62"/>
                <a:gd name="T13" fmla="*/ 12 h 51"/>
                <a:gd name="T14" fmla="*/ 20 w 62"/>
                <a:gd name="T15" fmla="*/ 16 h 51"/>
                <a:gd name="T16" fmla="*/ 23 w 62"/>
                <a:gd name="T17" fmla="*/ 17 h 51"/>
                <a:gd name="T18" fmla="*/ 27 w 62"/>
                <a:gd name="T19" fmla="*/ 8 h 51"/>
                <a:gd name="T20" fmla="*/ 36 w 62"/>
                <a:gd name="T21" fmla="*/ 0 h 51"/>
                <a:gd name="T22" fmla="*/ 41 w 62"/>
                <a:gd name="T23" fmla="*/ 3 h 51"/>
                <a:gd name="T24" fmla="*/ 51 w 62"/>
                <a:gd name="T25" fmla="*/ 5 h 51"/>
                <a:gd name="T26" fmla="*/ 58 w 62"/>
                <a:gd name="T27" fmla="*/ 12 h 51"/>
                <a:gd name="T28" fmla="*/ 41 w 62"/>
                <a:gd name="T29" fmla="*/ 10 h 51"/>
                <a:gd name="T30" fmla="*/ 36 w 62"/>
                <a:gd name="T31" fmla="*/ 8 h 51"/>
                <a:gd name="T32" fmla="*/ 41 w 62"/>
                <a:gd name="T33" fmla="*/ 21 h 51"/>
                <a:gd name="T34" fmla="*/ 53 w 62"/>
                <a:gd name="T35" fmla="*/ 23 h 51"/>
                <a:gd name="T36" fmla="*/ 58 w 62"/>
                <a:gd name="T37" fmla="*/ 28 h 51"/>
                <a:gd name="T38" fmla="*/ 62 w 62"/>
                <a:gd name="T39" fmla="*/ 33 h 51"/>
                <a:gd name="T40" fmla="*/ 58 w 62"/>
                <a:gd name="T41" fmla="*/ 38 h 51"/>
                <a:gd name="T42" fmla="*/ 48 w 62"/>
                <a:gd name="T43" fmla="*/ 44 h 51"/>
                <a:gd name="T44" fmla="*/ 36 w 62"/>
                <a:gd name="T45" fmla="*/ 45 h 51"/>
                <a:gd name="T46" fmla="*/ 27 w 62"/>
                <a:gd name="T47" fmla="*/ 51 h 51"/>
                <a:gd name="T48" fmla="*/ 23 w 62"/>
                <a:gd name="T49" fmla="*/ 45 h 51"/>
                <a:gd name="T50" fmla="*/ 9 w 62"/>
                <a:gd name="T51" fmla="*/ 42 h 51"/>
                <a:gd name="T52" fmla="*/ 2 w 62"/>
                <a:gd name="T53" fmla="*/ 37 h 51"/>
                <a:gd name="T54" fmla="*/ 18 w 62"/>
                <a:gd name="T55" fmla="*/ 33 h 51"/>
                <a:gd name="T56" fmla="*/ 21 w 62"/>
                <a:gd name="T57" fmla="*/ 37 h 51"/>
                <a:gd name="T58" fmla="*/ 27 w 62"/>
                <a:gd name="T59" fmla="*/ 38 h 51"/>
                <a:gd name="T60" fmla="*/ 23 w 62"/>
                <a:gd name="T61" fmla="*/ 26 h 51"/>
                <a:gd name="T62" fmla="*/ 9 w 62"/>
                <a:gd name="T63" fmla="*/ 23 h 51"/>
                <a:gd name="T64" fmla="*/ 4 w 62"/>
                <a:gd name="T65" fmla="*/ 17 h 51"/>
                <a:gd name="T66" fmla="*/ 4 w 62"/>
                <a:gd name="T67" fmla="*/ 10 h 51"/>
                <a:gd name="T68" fmla="*/ 9 w 62"/>
                <a:gd name="T69" fmla="*/ 5 h 51"/>
                <a:gd name="T70" fmla="*/ 23 w 62"/>
                <a:gd name="T71" fmla="*/ 3 h 51"/>
                <a:gd name="T72" fmla="*/ 27 w 62"/>
                <a:gd name="T7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" h="51">
                  <a:moveTo>
                    <a:pt x="36" y="28"/>
                  </a:moveTo>
                  <a:lnTo>
                    <a:pt x="36" y="40"/>
                  </a:lnTo>
                  <a:lnTo>
                    <a:pt x="41" y="38"/>
                  </a:lnTo>
                  <a:lnTo>
                    <a:pt x="43" y="37"/>
                  </a:lnTo>
                  <a:lnTo>
                    <a:pt x="46" y="35"/>
                  </a:lnTo>
                  <a:lnTo>
                    <a:pt x="46" y="33"/>
                  </a:lnTo>
                  <a:lnTo>
                    <a:pt x="46" y="31"/>
                  </a:lnTo>
                  <a:lnTo>
                    <a:pt x="44" y="30"/>
                  </a:lnTo>
                  <a:lnTo>
                    <a:pt x="41" y="30"/>
                  </a:lnTo>
                  <a:lnTo>
                    <a:pt x="36" y="28"/>
                  </a:lnTo>
                  <a:close/>
                  <a:moveTo>
                    <a:pt x="27" y="8"/>
                  </a:moveTo>
                  <a:lnTo>
                    <a:pt x="23" y="10"/>
                  </a:lnTo>
                  <a:lnTo>
                    <a:pt x="21" y="10"/>
                  </a:lnTo>
                  <a:lnTo>
                    <a:pt x="20" y="12"/>
                  </a:lnTo>
                  <a:lnTo>
                    <a:pt x="20" y="14"/>
                  </a:lnTo>
                  <a:lnTo>
                    <a:pt x="20" y="16"/>
                  </a:lnTo>
                  <a:lnTo>
                    <a:pt x="21" y="16"/>
                  </a:lnTo>
                  <a:lnTo>
                    <a:pt x="23" y="17"/>
                  </a:lnTo>
                  <a:lnTo>
                    <a:pt x="27" y="19"/>
                  </a:lnTo>
                  <a:lnTo>
                    <a:pt x="27" y="8"/>
                  </a:lnTo>
                  <a:close/>
                  <a:moveTo>
                    <a:pt x="27" y="0"/>
                  </a:moveTo>
                  <a:lnTo>
                    <a:pt x="36" y="0"/>
                  </a:lnTo>
                  <a:lnTo>
                    <a:pt x="36" y="1"/>
                  </a:lnTo>
                  <a:lnTo>
                    <a:pt x="41" y="3"/>
                  </a:lnTo>
                  <a:lnTo>
                    <a:pt x="46" y="3"/>
                  </a:lnTo>
                  <a:lnTo>
                    <a:pt x="51" y="5"/>
                  </a:lnTo>
                  <a:lnTo>
                    <a:pt x="57" y="8"/>
                  </a:lnTo>
                  <a:lnTo>
                    <a:pt x="58" y="12"/>
                  </a:lnTo>
                  <a:lnTo>
                    <a:pt x="43" y="14"/>
                  </a:lnTo>
                  <a:lnTo>
                    <a:pt x="41" y="10"/>
                  </a:lnTo>
                  <a:lnTo>
                    <a:pt x="39" y="8"/>
                  </a:lnTo>
                  <a:lnTo>
                    <a:pt x="36" y="8"/>
                  </a:lnTo>
                  <a:lnTo>
                    <a:pt x="36" y="19"/>
                  </a:lnTo>
                  <a:lnTo>
                    <a:pt x="41" y="21"/>
                  </a:lnTo>
                  <a:lnTo>
                    <a:pt x="48" y="23"/>
                  </a:lnTo>
                  <a:lnTo>
                    <a:pt x="53" y="23"/>
                  </a:lnTo>
                  <a:lnTo>
                    <a:pt x="57" y="24"/>
                  </a:lnTo>
                  <a:lnTo>
                    <a:pt x="58" y="28"/>
                  </a:lnTo>
                  <a:lnTo>
                    <a:pt x="60" y="30"/>
                  </a:lnTo>
                  <a:lnTo>
                    <a:pt x="62" y="33"/>
                  </a:lnTo>
                  <a:lnTo>
                    <a:pt x="60" y="37"/>
                  </a:lnTo>
                  <a:lnTo>
                    <a:pt x="58" y="38"/>
                  </a:lnTo>
                  <a:lnTo>
                    <a:pt x="55" y="42"/>
                  </a:lnTo>
                  <a:lnTo>
                    <a:pt x="48" y="44"/>
                  </a:lnTo>
                  <a:lnTo>
                    <a:pt x="41" y="45"/>
                  </a:lnTo>
                  <a:lnTo>
                    <a:pt x="36" y="45"/>
                  </a:lnTo>
                  <a:lnTo>
                    <a:pt x="36" y="51"/>
                  </a:lnTo>
                  <a:lnTo>
                    <a:pt x="27" y="51"/>
                  </a:lnTo>
                  <a:lnTo>
                    <a:pt x="27" y="45"/>
                  </a:lnTo>
                  <a:lnTo>
                    <a:pt x="23" y="45"/>
                  </a:lnTo>
                  <a:lnTo>
                    <a:pt x="16" y="44"/>
                  </a:lnTo>
                  <a:lnTo>
                    <a:pt x="9" y="42"/>
                  </a:lnTo>
                  <a:lnTo>
                    <a:pt x="6" y="40"/>
                  </a:lnTo>
                  <a:lnTo>
                    <a:pt x="2" y="37"/>
                  </a:lnTo>
                  <a:lnTo>
                    <a:pt x="0" y="33"/>
                  </a:lnTo>
                  <a:lnTo>
                    <a:pt x="18" y="33"/>
                  </a:lnTo>
                  <a:lnTo>
                    <a:pt x="18" y="35"/>
                  </a:lnTo>
                  <a:lnTo>
                    <a:pt x="21" y="37"/>
                  </a:lnTo>
                  <a:lnTo>
                    <a:pt x="23" y="38"/>
                  </a:lnTo>
                  <a:lnTo>
                    <a:pt x="27" y="38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14" y="24"/>
                  </a:lnTo>
                  <a:lnTo>
                    <a:pt x="9" y="23"/>
                  </a:lnTo>
                  <a:lnTo>
                    <a:pt x="6" y="19"/>
                  </a:lnTo>
                  <a:lnTo>
                    <a:pt x="4" y="17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6" y="8"/>
                  </a:lnTo>
                  <a:lnTo>
                    <a:pt x="9" y="5"/>
                  </a:lnTo>
                  <a:lnTo>
                    <a:pt x="16" y="3"/>
                  </a:lnTo>
                  <a:lnTo>
                    <a:pt x="23" y="3"/>
                  </a:lnTo>
                  <a:lnTo>
                    <a:pt x="27" y="1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3"/>
            <p:cNvSpPr>
              <a:spLocks/>
            </p:cNvSpPr>
            <p:nvPr/>
          </p:nvSpPr>
          <p:spPr bwMode="auto">
            <a:xfrm>
              <a:off x="3171825" y="5121275"/>
              <a:ext cx="320675" cy="153988"/>
            </a:xfrm>
            <a:custGeom>
              <a:avLst/>
              <a:gdLst>
                <a:gd name="T0" fmla="*/ 102 w 202"/>
                <a:gd name="T1" fmla="*/ 0 h 97"/>
                <a:gd name="T2" fmla="*/ 133 w 202"/>
                <a:gd name="T3" fmla="*/ 4 h 97"/>
                <a:gd name="T4" fmla="*/ 162 w 202"/>
                <a:gd name="T5" fmla="*/ 9 h 97"/>
                <a:gd name="T6" fmla="*/ 183 w 202"/>
                <a:gd name="T7" fmla="*/ 19 h 97"/>
                <a:gd name="T8" fmla="*/ 197 w 202"/>
                <a:gd name="T9" fmla="*/ 33 h 97"/>
                <a:gd name="T10" fmla="*/ 202 w 202"/>
                <a:gd name="T11" fmla="*/ 48 h 97"/>
                <a:gd name="T12" fmla="*/ 197 w 202"/>
                <a:gd name="T13" fmla="*/ 63 h 97"/>
                <a:gd name="T14" fmla="*/ 183 w 202"/>
                <a:gd name="T15" fmla="*/ 76 h 97"/>
                <a:gd name="T16" fmla="*/ 162 w 202"/>
                <a:gd name="T17" fmla="*/ 86 h 97"/>
                <a:gd name="T18" fmla="*/ 133 w 202"/>
                <a:gd name="T19" fmla="*/ 93 h 97"/>
                <a:gd name="T20" fmla="*/ 102 w 202"/>
                <a:gd name="T21" fmla="*/ 97 h 97"/>
                <a:gd name="T22" fmla="*/ 70 w 202"/>
                <a:gd name="T23" fmla="*/ 93 h 97"/>
                <a:gd name="T24" fmla="*/ 42 w 202"/>
                <a:gd name="T25" fmla="*/ 86 h 97"/>
                <a:gd name="T26" fmla="*/ 19 w 202"/>
                <a:gd name="T27" fmla="*/ 76 h 97"/>
                <a:gd name="T28" fmla="*/ 5 w 202"/>
                <a:gd name="T29" fmla="*/ 63 h 97"/>
                <a:gd name="T30" fmla="*/ 0 w 202"/>
                <a:gd name="T31" fmla="*/ 48 h 97"/>
                <a:gd name="T32" fmla="*/ 5 w 202"/>
                <a:gd name="T33" fmla="*/ 33 h 97"/>
                <a:gd name="T34" fmla="*/ 19 w 202"/>
                <a:gd name="T35" fmla="*/ 19 h 97"/>
                <a:gd name="T36" fmla="*/ 42 w 202"/>
                <a:gd name="T37" fmla="*/ 9 h 97"/>
                <a:gd name="T38" fmla="*/ 70 w 202"/>
                <a:gd name="T39" fmla="*/ 4 h 97"/>
                <a:gd name="T40" fmla="*/ 102 w 202"/>
                <a:gd name="T4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7">
                  <a:moveTo>
                    <a:pt x="102" y="0"/>
                  </a:moveTo>
                  <a:lnTo>
                    <a:pt x="133" y="4"/>
                  </a:lnTo>
                  <a:lnTo>
                    <a:pt x="162" y="9"/>
                  </a:lnTo>
                  <a:lnTo>
                    <a:pt x="183" y="19"/>
                  </a:lnTo>
                  <a:lnTo>
                    <a:pt x="197" y="33"/>
                  </a:lnTo>
                  <a:lnTo>
                    <a:pt x="202" y="48"/>
                  </a:lnTo>
                  <a:lnTo>
                    <a:pt x="197" y="63"/>
                  </a:lnTo>
                  <a:lnTo>
                    <a:pt x="183" y="76"/>
                  </a:lnTo>
                  <a:lnTo>
                    <a:pt x="162" y="86"/>
                  </a:lnTo>
                  <a:lnTo>
                    <a:pt x="133" y="93"/>
                  </a:lnTo>
                  <a:lnTo>
                    <a:pt x="102" y="97"/>
                  </a:lnTo>
                  <a:lnTo>
                    <a:pt x="70" y="93"/>
                  </a:lnTo>
                  <a:lnTo>
                    <a:pt x="42" y="86"/>
                  </a:lnTo>
                  <a:lnTo>
                    <a:pt x="19" y="76"/>
                  </a:lnTo>
                  <a:lnTo>
                    <a:pt x="5" y="63"/>
                  </a:lnTo>
                  <a:lnTo>
                    <a:pt x="0" y="48"/>
                  </a:lnTo>
                  <a:lnTo>
                    <a:pt x="5" y="33"/>
                  </a:lnTo>
                  <a:lnTo>
                    <a:pt x="19" y="19"/>
                  </a:lnTo>
                  <a:lnTo>
                    <a:pt x="42" y="9"/>
                  </a:lnTo>
                  <a:lnTo>
                    <a:pt x="70" y="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04"/>
            <p:cNvSpPr>
              <a:spLocks noChangeArrowheads="1"/>
            </p:cNvSpPr>
            <p:nvPr/>
          </p:nvSpPr>
          <p:spPr bwMode="auto">
            <a:xfrm>
              <a:off x="3171825" y="5165725"/>
              <a:ext cx="320675" cy="31750"/>
            </a:xfrm>
            <a:prstGeom prst="rect">
              <a:avLst/>
            </a:pr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5"/>
            <p:cNvSpPr>
              <a:spLocks/>
            </p:cNvSpPr>
            <p:nvPr/>
          </p:nvSpPr>
          <p:spPr bwMode="auto">
            <a:xfrm>
              <a:off x="3171825" y="5091113"/>
              <a:ext cx="320675" cy="150813"/>
            </a:xfrm>
            <a:custGeom>
              <a:avLst/>
              <a:gdLst>
                <a:gd name="T0" fmla="*/ 102 w 202"/>
                <a:gd name="T1" fmla="*/ 0 h 95"/>
                <a:gd name="T2" fmla="*/ 133 w 202"/>
                <a:gd name="T3" fmla="*/ 1 h 95"/>
                <a:gd name="T4" fmla="*/ 162 w 202"/>
                <a:gd name="T5" fmla="*/ 8 h 95"/>
                <a:gd name="T6" fmla="*/ 183 w 202"/>
                <a:gd name="T7" fmla="*/ 19 h 95"/>
                <a:gd name="T8" fmla="*/ 197 w 202"/>
                <a:gd name="T9" fmla="*/ 33 h 95"/>
                <a:gd name="T10" fmla="*/ 202 w 202"/>
                <a:gd name="T11" fmla="*/ 47 h 95"/>
                <a:gd name="T12" fmla="*/ 197 w 202"/>
                <a:gd name="T13" fmla="*/ 63 h 95"/>
                <a:gd name="T14" fmla="*/ 183 w 202"/>
                <a:gd name="T15" fmla="*/ 75 h 95"/>
                <a:gd name="T16" fmla="*/ 162 w 202"/>
                <a:gd name="T17" fmla="*/ 86 h 95"/>
                <a:gd name="T18" fmla="*/ 133 w 202"/>
                <a:gd name="T19" fmla="*/ 93 h 95"/>
                <a:gd name="T20" fmla="*/ 102 w 202"/>
                <a:gd name="T21" fmla="*/ 95 h 95"/>
                <a:gd name="T22" fmla="*/ 70 w 202"/>
                <a:gd name="T23" fmla="*/ 93 h 95"/>
                <a:gd name="T24" fmla="*/ 42 w 202"/>
                <a:gd name="T25" fmla="*/ 86 h 95"/>
                <a:gd name="T26" fmla="*/ 19 w 202"/>
                <a:gd name="T27" fmla="*/ 75 h 95"/>
                <a:gd name="T28" fmla="*/ 5 w 202"/>
                <a:gd name="T29" fmla="*/ 63 h 95"/>
                <a:gd name="T30" fmla="*/ 0 w 202"/>
                <a:gd name="T31" fmla="*/ 47 h 95"/>
                <a:gd name="T32" fmla="*/ 5 w 202"/>
                <a:gd name="T33" fmla="*/ 33 h 95"/>
                <a:gd name="T34" fmla="*/ 19 w 202"/>
                <a:gd name="T35" fmla="*/ 19 h 95"/>
                <a:gd name="T36" fmla="*/ 42 w 202"/>
                <a:gd name="T37" fmla="*/ 8 h 95"/>
                <a:gd name="T38" fmla="*/ 70 w 202"/>
                <a:gd name="T39" fmla="*/ 1 h 95"/>
                <a:gd name="T40" fmla="*/ 102 w 202"/>
                <a:gd name="T4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5">
                  <a:moveTo>
                    <a:pt x="102" y="0"/>
                  </a:moveTo>
                  <a:lnTo>
                    <a:pt x="133" y="1"/>
                  </a:lnTo>
                  <a:lnTo>
                    <a:pt x="162" y="8"/>
                  </a:lnTo>
                  <a:lnTo>
                    <a:pt x="183" y="19"/>
                  </a:lnTo>
                  <a:lnTo>
                    <a:pt x="197" y="33"/>
                  </a:lnTo>
                  <a:lnTo>
                    <a:pt x="202" y="47"/>
                  </a:lnTo>
                  <a:lnTo>
                    <a:pt x="197" y="63"/>
                  </a:lnTo>
                  <a:lnTo>
                    <a:pt x="183" y="75"/>
                  </a:lnTo>
                  <a:lnTo>
                    <a:pt x="162" y="86"/>
                  </a:lnTo>
                  <a:lnTo>
                    <a:pt x="133" y="93"/>
                  </a:lnTo>
                  <a:lnTo>
                    <a:pt x="102" y="95"/>
                  </a:lnTo>
                  <a:lnTo>
                    <a:pt x="70" y="93"/>
                  </a:lnTo>
                  <a:lnTo>
                    <a:pt x="42" y="86"/>
                  </a:lnTo>
                  <a:lnTo>
                    <a:pt x="19" y="75"/>
                  </a:lnTo>
                  <a:lnTo>
                    <a:pt x="5" y="63"/>
                  </a:lnTo>
                  <a:lnTo>
                    <a:pt x="0" y="47"/>
                  </a:lnTo>
                  <a:lnTo>
                    <a:pt x="5" y="33"/>
                  </a:lnTo>
                  <a:lnTo>
                    <a:pt x="19" y="19"/>
                  </a:lnTo>
                  <a:lnTo>
                    <a:pt x="42" y="8"/>
                  </a:lnTo>
                  <a:lnTo>
                    <a:pt x="70" y="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6"/>
            <p:cNvSpPr>
              <a:spLocks/>
            </p:cNvSpPr>
            <p:nvPr/>
          </p:nvSpPr>
          <p:spPr bwMode="auto">
            <a:xfrm>
              <a:off x="3194050" y="5103813"/>
              <a:ext cx="279400" cy="123825"/>
            </a:xfrm>
            <a:custGeom>
              <a:avLst/>
              <a:gdLst>
                <a:gd name="T0" fmla="*/ 88 w 176"/>
                <a:gd name="T1" fmla="*/ 0 h 78"/>
                <a:gd name="T2" fmla="*/ 116 w 176"/>
                <a:gd name="T3" fmla="*/ 2 h 78"/>
                <a:gd name="T4" fmla="*/ 139 w 176"/>
                <a:gd name="T5" fmla="*/ 7 h 78"/>
                <a:gd name="T6" fmla="*/ 158 w 176"/>
                <a:gd name="T7" fmla="*/ 16 h 78"/>
                <a:gd name="T8" fmla="*/ 170 w 176"/>
                <a:gd name="T9" fmla="*/ 27 h 78"/>
                <a:gd name="T10" fmla="*/ 176 w 176"/>
                <a:gd name="T11" fmla="*/ 39 h 78"/>
                <a:gd name="T12" fmla="*/ 170 w 176"/>
                <a:gd name="T13" fmla="*/ 51 h 78"/>
                <a:gd name="T14" fmla="*/ 158 w 176"/>
                <a:gd name="T15" fmla="*/ 62 h 78"/>
                <a:gd name="T16" fmla="*/ 139 w 176"/>
                <a:gd name="T17" fmla="*/ 71 h 78"/>
                <a:gd name="T18" fmla="*/ 116 w 176"/>
                <a:gd name="T19" fmla="*/ 76 h 78"/>
                <a:gd name="T20" fmla="*/ 88 w 176"/>
                <a:gd name="T21" fmla="*/ 78 h 78"/>
                <a:gd name="T22" fmla="*/ 60 w 176"/>
                <a:gd name="T23" fmla="*/ 76 h 78"/>
                <a:gd name="T24" fmla="*/ 35 w 176"/>
                <a:gd name="T25" fmla="*/ 71 h 78"/>
                <a:gd name="T26" fmla="*/ 16 w 176"/>
                <a:gd name="T27" fmla="*/ 62 h 78"/>
                <a:gd name="T28" fmla="*/ 3 w 176"/>
                <a:gd name="T29" fmla="*/ 51 h 78"/>
                <a:gd name="T30" fmla="*/ 0 w 176"/>
                <a:gd name="T31" fmla="*/ 39 h 78"/>
                <a:gd name="T32" fmla="*/ 3 w 176"/>
                <a:gd name="T33" fmla="*/ 27 h 78"/>
                <a:gd name="T34" fmla="*/ 16 w 176"/>
                <a:gd name="T35" fmla="*/ 16 h 78"/>
                <a:gd name="T36" fmla="*/ 35 w 176"/>
                <a:gd name="T37" fmla="*/ 7 h 78"/>
                <a:gd name="T38" fmla="*/ 60 w 176"/>
                <a:gd name="T39" fmla="*/ 2 h 78"/>
                <a:gd name="T40" fmla="*/ 88 w 176"/>
                <a:gd name="T41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6" h="78">
                  <a:moveTo>
                    <a:pt x="88" y="0"/>
                  </a:moveTo>
                  <a:lnTo>
                    <a:pt x="116" y="2"/>
                  </a:lnTo>
                  <a:lnTo>
                    <a:pt x="139" y="7"/>
                  </a:lnTo>
                  <a:lnTo>
                    <a:pt x="158" y="16"/>
                  </a:lnTo>
                  <a:lnTo>
                    <a:pt x="170" y="27"/>
                  </a:lnTo>
                  <a:lnTo>
                    <a:pt x="176" y="39"/>
                  </a:lnTo>
                  <a:lnTo>
                    <a:pt x="170" y="51"/>
                  </a:lnTo>
                  <a:lnTo>
                    <a:pt x="158" y="62"/>
                  </a:lnTo>
                  <a:lnTo>
                    <a:pt x="139" y="71"/>
                  </a:lnTo>
                  <a:lnTo>
                    <a:pt x="116" y="76"/>
                  </a:lnTo>
                  <a:lnTo>
                    <a:pt x="88" y="78"/>
                  </a:lnTo>
                  <a:lnTo>
                    <a:pt x="60" y="76"/>
                  </a:lnTo>
                  <a:lnTo>
                    <a:pt x="35" y="71"/>
                  </a:lnTo>
                  <a:lnTo>
                    <a:pt x="16" y="62"/>
                  </a:lnTo>
                  <a:lnTo>
                    <a:pt x="3" y="51"/>
                  </a:lnTo>
                  <a:lnTo>
                    <a:pt x="0" y="39"/>
                  </a:lnTo>
                  <a:lnTo>
                    <a:pt x="3" y="27"/>
                  </a:lnTo>
                  <a:lnTo>
                    <a:pt x="16" y="16"/>
                  </a:lnTo>
                  <a:lnTo>
                    <a:pt x="35" y="7"/>
                  </a:lnTo>
                  <a:lnTo>
                    <a:pt x="60" y="2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7"/>
            <p:cNvSpPr>
              <a:spLocks noEditPoints="1"/>
            </p:cNvSpPr>
            <p:nvPr/>
          </p:nvSpPr>
          <p:spPr bwMode="auto">
            <a:xfrm>
              <a:off x="3286125" y="5124450"/>
              <a:ext cx="95250" cy="84138"/>
            </a:xfrm>
            <a:custGeom>
              <a:avLst/>
              <a:gdLst>
                <a:gd name="T0" fmla="*/ 33 w 60"/>
                <a:gd name="T1" fmla="*/ 40 h 53"/>
                <a:gd name="T2" fmla="*/ 42 w 60"/>
                <a:gd name="T3" fmla="*/ 38 h 53"/>
                <a:gd name="T4" fmla="*/ 44 w 60"/>
                <a:gd name="T5" fmla="*/ 35 h 53"/>
                <a:gd name="T6" fmla="*/ 42 w 60"/>
                <a:gd name="T7" fmla="*/ 31 h 53"/>
                <a:gd name="T8" fmla="*/ 33 w 60"/>
                <a:gd name="T9" fmla="*/ 30 h 53"/>
                <a:gd name="T10" fmla="*/ 21 w 60"/>
                <a:gd name="T11" fmla="*/ 10 h 53"/>
                <a:gd name="T12" fmla="*/ 18 w 60"/>
                <a:gd name="T13" fmla="*/ 14 h 53"/>
                <a:gd name="T14" fmla="*/ 18 w 60"/>
                <a:gd name="T15" fmla="*/ 16 h 53"/>
                <a:gd name="T16" fmla="*/ 21 w 60"/>
                <a:gd name="T17" fmla="*/ 19 h 53"/>
                <a:gd name="T18" fmla="*/ 25 w 60"/>
                <a:gd name="T19" fmla="*/ 10 h 53"/>
                <a:gd name="T20" fmla="*/ 33 w 60"/>
                <a:gd name="T21" fmla="*/ 0 h 53"/>
                <a:gd name="T22" fmla="*/ 39 w 60"/>
                <a:gd name="T23" fmla="*/ 3 h 53"/>
                <a:gd name="T24" fmla="*/ 49 w 60"/>
                <a:gd name="T25" fmla="*/ 7 h 53"/>
                <a:gd name="T26" fmla="*/ 56 w 60"/>
                <a:gd name="T27" fmla="*/ 14 h 53"/>
                <a:gd name="T28" fmla="*/ 39 w 60"/>
                <a:gd name="T29" fmla="*/ 12 h 53"/>
                <a:gd name="T30" fmla="*/ 33 w 60"/>
                <a:gd name="T31" fmla="*/ 10 h 53"/>
                <a:gd name="T32" fmla="*/ 39 w 60"/>
                <a:gd name="T33" fmla="*/ 23 h 53"/>
                <a:gd name="T34" fmla="*/ 54 w 60"/>
                <a:gd name="T35" fmla="*/ 26 h 53"/>
                <a:gd name="T36" fmla="*/ 58 w 60"/>
                <a:gd name="T37" fmla="*/ 31 h 53"/>
                <a:gd name="T38" fmla="*/ 58 w 60"/>
                <a:gd name="T39" fmla="*/ 37 h 53"/>
                <a:gd name="T40" fmla="*/ 53 w 60"/>
                <a:gd name="T41" fmla="*/ 42 h 53"/>
                <a:gd name="T42" fmla="*/ 39 w 60"/>
                <a:gd name="T43" fmla="*/ 47 h 53"/>
                <a:gd name="T44" fmla="*/ 33 w 60"/>
                <a:gd name="T45" fmla="*/ 53 h 53"/>
                <a:gd name="T46" fmla="*/ 25 w 60"/>
                <a:gd name="T47" fmla="*/ 47 h 53"/>
                <a:gd name="T48" fmla="*/ 14 w 60"/>
                <a:gd name="T49" fmla="*/ 46 h 53"/>
                <a:gd name="T50" fmla="*/ 3 w 60"/>
                <a:gd name="T51" fmla="*/ 40 h 53"/>
                <a:gd name="T52" fmla="*/ 0 w 60"/>
                <a:gd name="T53" fmla="*/ 35 h 53"/>
                <a:gd name="T54" fmla="*/ 18 w 60"/>
                <a:gd name="T55" fmla="*/ 37 h 53"/>
                <a:gd name="T56" fmla="*/ 21 w 60"/>
                <a:gd name="T57" fmla="*/ 38 h 53"/>
                <a:gd name="T58" fmla="*/ 25 w 60"/>
                <a:gd name="T59" fmla="*/ 28 h 53"/>
                <a:gd name="T60" fmla="*/ 12 w 60"/>
                <a:gd name="T61" fmla="*/ 26 h 53"/>
                <a:gd name="T62" fmla="*/ 3 w 60"/>
                <a:gd name="T63" fmla="*/ 21 h 53"/>
                <a:gd name="T64" fmla="*/ 2 w 60"/>
                <a:gd name="T65" fmla="*/ 16 h 53"/>
                <a:gd name="T66" fmla="*/ 5 w 60"/>
                <a:gd name="T67" fmla="*/ 9 h 53"/>
                <a:gd name="T68" fmla="*/ 14 w 60"/>
                <a:gd name="T69" fmla="*/ 5 h 53"/>
                <a:gd name="T70" fmla="*/ 25 w 60"/>
                <a:gd name="T71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0" h="53">
                  <a:moveTo>
                    <a:pt x="33" y="30"/>
                  </a:moveTo>
                  <a:lnTo>
                    <a:pt x="33" y="40"/>
                  </a:lnTo>
                  <a:lnTo>
                    <a:pt x="39" y="40"/>
                  </a:lnTo>
                  <a:lnTo>
                    <a:pt x="42" y="38"/>
                  </a:lnTo>
                  <a:lnTo>
                    <a:pt x="44" y="37"/>
                  </a:lnTo>
                  <a:lnTo>
                    <a:pt x="44" y="35"/>
                  </a:lnTo>
                  <a:lnTo>
                    <a:pt x="44" y="33"/>
                  </a:lnTo>
                  <a:lnTo>
                    <a:pt x="42" y="31"/>
                  </a:lnTo>
                  <a:lnTo>
                    <a:pt x="39" y="30"/>
                  </a:lnTo>
                  <a:lnTo>
                    <a:pt x="33" y="30"/>
                  </a:lnTo>
                  <a:close/>
                  <a:moveTo>
                    <a:pt x="25" y="10"/>
                  </a:moveTo>
                  <a:lnTo>
                    <a:pt x="21" y="10"/>
                  </a:lnTo>
                  <a:lnTo>
                    <a:pt x="19" y="12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8" y="16"/>
                  </a:lnTo>
                  <a:lnTo>
                    <a:pt x="19" y="17"/>
                  </a:lnTo>
                  <a:lnTo>
                    <a:pt x="21" y="19"/>
                  </a:lnTo>
                  <a:lnTo>
                    <a:pt x="25" y="19"/>
                  </a:lnTo>
                  <a:lnTo>
                    <a:pt x="25" y="10"/>
                  </a:lnTo>
                  <a:close/>
                  <a:moveTo>
                    <a:pt x="25" y="0"/>
                  </a:moveTo>
                  <a:lnTo>
                    <a:pt x="33" y="0"/>
                  </a:lnTo>
                  <a:lnTo>
                    <a:pt x="33" y="3"/>
                  </a:lnTo>
                  <a:lnTo>
                    <a:pt x="39" y="3"/>
                  </a:lnTo>
                  <a:lnTo>
                    <a:pt x="46" y="5"/>
                  </a:lnTo>
                  <a:lnTo>
                    <a:pt x="49" y="7"/>
                  </a:lnTo>
                  <a:lnTo>
                    <a:pt x="54" y="10"/>
                  </a:lnTo>
                  <a:lnTo>
                    <a:pt x="56" y="14"/>
                  </a:lnTo>
                  <a:lnTo>
                    <a:pt x="42" y="14"/>
                  </a:lnTo>
                  <a:lnTo>
                    <a:pt x="39" y="12"/>
                  </a:lnTo>
                  <a:lnTo>
                    <a:pt x="37" y="10"/>
                  </a:lnTo>
                  <a:lnTo>
                    <a:pt x="33" y="10"/>
                  </a:lnTo>
                  <a:lnTo>
                    <a:pt x="33" y="21"/>
                  </a:lnTo>
                  <a:lnTo>
                    <a:pt x="39" y="23"/>
                  </a:lnTo>
                  <a:lnTo>
                    <a:pt x="47" y="24"/>
                  </a:lnTo>
                  <a:lnTo>
                    <a:pt x="54" y="26"/>
                  </a:lnTo>
                  <a:lnTo>
                    <a:pt x="56" y="28"/>
                  </a:lnTo>
                  <a:lnTo>
                    <a:pt x="58" y="31"/>
                  </a:lnTo>
                  <a:lnTo>
                    <a:pt x="60" y="33"/>
                  </a:lnTo>
                  <a:lnTo>
                    <a:pt x="58" y="37"/>
                  </a:lnTo>
                  <a:lnTo>
                    <a:pt x="56" y="40"/>
                  </a:lnTo>
                  <a:lnTo>
                    <a:pt x="53" y="42"/>
                  </a:lnTo>
                  <a:lnTo>
                    <a:pt x="47" y="46"/>
                  </a:lnTo>
                  <a:lnTo>
                    <a:pt x="39" y="47"/>
                  </a:lnTo>
                  <a:lnTo>
                    <a:pt x="33" y="47"/>
                  </a:lnTo>
                  <a:lnTo>
                    <a:pt x="33" y="53"/>
                  </a:lnTo>
                  <a:lnTo>
                    <a:pt x="25" y="53"/>
                  </a:lnTo>
                  <a:lnTo>
                    <a:pt x="25" y="47"/>
                  </a:lnTo>
                  <a:lnTo>
                    <a:pt x="21" y="47"/>
                  </a:lnTo>
                  <a:lnTo>
                    <a:pt x="14" y="46"/>
                  </a:lnTo>
                  <a:lnTo>
                    <a:pt x="7" y="44"/>
                  </a:lnTo>
                  <a:lnTo>
                    <a:pt x="3" y="40"/>
                  </a:lnTo>
                  <a:lnTo>
                    <a:pt x="2" y="38"/>
                  </a:lnTo>
                  <a:lnTo>
                    <a:pt x="0" y="35"/>
                  </a:lnTo>
                  <a:lnTo>
                    <a:pt x="16" y="33"/>
                  </a:lnTo>
                  <a:lnTo>
                    <a:pt x="18" y="37"/>
                  </a:lnTo>
                  <a:lnTo>
                    <a:pt x="19" y="38"/>
                  </a:lnTo>
                  <a:lnTo>
                    <a:pt x="21" y="38"/>
                  </a:lnTo>
                  <a:lnTo>
                    <a:pt x="25" y="40"/>
                  </a:lnTo>
                  <a:lnTo>
                    <a:pt x="25" y="28"/>
                  </a:lnTo>
                  <a:lnTo>
                    <a:pt x="21" y="28"/>
                  </a:lnTo>
                  <a:lnTo>
                    <a:pt x="12" y="26"/>
                  </a:lnTo>
                  <a:lnTo>
                    <a:pt x="7" y="23"/>
                  </a:lnTo>
                  <a:lnTo>
                    <a:pt x="3" y="21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2"/>
                  </a:lnTo>
                  <a:lnTo>
                    <a:pt x="5" y="9"/>
                  </a:lnTo>
                  <a:lnTo>
                    <a:pt x="9" y="7"/>
                  </a:lnTo>
                  <a:lnTo>
                    <a:pt x="14" y="5"/>
                  </a:lnTo>
                  <a:lnTo>
                    <a:pt x="21" y="3"/>
                  </a:lnTo>
                  <a:lnTo>
                    <a:pt x="25" y="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8"/>
            <p:cNvSpPr>
              <a:spLocks/>
            </p:cNvSpPr>
            <p:nvPr/>
          </p:nvSpPr>
          <p:spPr bwMode="auto">
            <a:xfrm>
              <a:off x="3132138" y="5080000"/>
              <a:ext cx="320675" cy="152400"/>
            </a:xfrm>
            <a:custGeom>
              <a:avLst/>
              <a:gdLst>
                <a:gd name="T0" fmla="*/ 100 w 202"/>
                <a:gd name="T1" fmla="*/ 0 h 96"/>
                <a:gd name="T2" fmla="*/ 134 w 202"/>
                <a:gd name="T3" fmla="*/ 1 h 96"/>
                <a:gd name="T4" fmla="*/ 160 w 202"/>
                <a:gd name="T5" fmla="*/ 8 h 96"/>
                <a:gd name="T6" fmla="*/ 183 w 202"/>
                <a:gd name="T7" fmla="*/ 19 h 96"/>
                <a:gd name="T8" fmla="*/ 197 w 202"/>
                <a:gd name="T9" fmla="*/ 33 h 96"/>
                <a:gd name="T10" fmla="*/ 202 w 202"/>
                <a:gd name="T11" fmla="*/ 47 h 96"/>
                <a:gd name="T12" fmla="*/ 197 w 202"/>
                <a:gd name="T13" fmla="*/ 63 h 96"/>
                <a:gd name="T14" fmla="*/ 183 w 202"/>
                <a:gd name="T15" fmla="*/ 75 h 96"/>
                <a:gd name="T16" fmla="*/ 160 w 202"/>
                <a:gd name="T17" fmla="*/ 86 h 96"/>
                <a:gd name="T18" fmla="*/ 134 w 202"/>
                <a:gd name="T19" fmla="*/ 93 h 96"/>
                <a:gd name="T20" fmla="*/ 100 w 202"/>
                <a:gd name="T21" fmla="*/ 96 h 96"/>
                <a:gd name="T22" fmla="*/ 69 w 202"/>
                <a:gd name="T23" fmla="*/ 93 h 96"/>
                <a:gd name="T24" fmla="*/ 41 w 202"/>
                <a:gd name="T25" fmla="*/ 86 h 96"/>
                <a:gd name="T26" fmla="*/ 20 w 202"/>
                <a:gd name="T27" fmla="*/ 75 h 96"/>
                <a:gd name="T28" fmla="*/ 6 w 202"/>
                <a:gd name="T29" fmla="*/ 63 h 96"/>
                <a:gd name="T30" fmla="*/ 0 w 202"/>
                <a:gd name="T31" fmla="*/ 47 h 96"/>
                <a:gd name="T32" fmla="*/ 6 w 202"/>
                <a:gd name="T33" fmla="*/ 33 h 96"/>
                <a:gd name="T34" fmla="*/ 20 w 202"/>
                <a:gd name="T35" fmla="*/ 19 h 96"/>
                <a:gd name="T36" fmla="*/ 41 w 202"/>
                <a:gd name="T37" fmla="*/ 8 h 96"/>
                <a:gd name="T38" fmla="*/ 69 w 202"/>
                <a:gd name="T39" fmla="*/ 1 h 96"/>
                <a:gd name="T40" fmla="*/ 100 w 202"/>
                <a:gd name="T41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6">
                  <a:moveTo>
                    <a:pt x="100" y="0"/>
                  </a:moveTo>
                  <a:lnTo>
                    <a:pt x="134" y="1"/>
                  </a:lnTo>
                  <a:lnTo>
                    <a:pt x="160" y="8"/>
                  </a:lnTo>
                  <a:lnTo>
                    <a:pt x="183" y="19"/>
                  </a:lnTo>
                  <a:lnTo>
                    <a:pt x="197" y="33"/>
                  </a:lnTo>
                  <a:lnTo>
                    <a:pt x="202" y="47"/>
                  </a:lnTo>
                  <a:lnTo>
                    <a:pt x="197" y="63"/>
                  </a:lnTo>
                  <a:lnTo>
                    <a:pt x="183" y="75"/>
                  </a:lnTo>
                  <a:lnTo>
                    <a:pt x="160" y="86"/>
                  </a:lnTo>
                  <a:lnTo>
                    <a:pt x="134" y="93"/>
                  </a:lnTo>
                  <a:lnTo>
                    <a:pt x="100" y="96"/>
                  </a:lnTo>
                  <a:lnTo>
                    <a:pt x="69" y="93"/>
                  </a:lnTo>
                  <a:lnTo>
                    <a:pt x="41" y="86"/>
                  </a:lnTo>
                  <a:lnTo>
                    <a:pt x="20" y="75"/>
                  </a:lnTo>
                  <a:lnTo>
                    <a:pt x="6" y="63"/>
                  </a:lnTo>
                  <a:lnTo>
                    <a:pt x="0" y="47"/>
                  </a:lnTo>
                  <a:lnTo>
                    <a:pt x="6" y="33"/>
                  </a:lnTo>
                  <a:lnTo>
                    <a:pt x="20" y="19"/>
                  </a:lnTo>
                  <a:lnTo>
                    <a:pt x="41" y="8"/>
                  </a:lnTo>
                  <a:lnTo>
                    <a:pt x="69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Rectangle 109"/>
            <p:cNvSpPr>
              <a:spLocks noChangeArrowheads="1"/>
            </p:cNvSpPr>
            <p:nvPr/>
          </p:nvSpPr>
          <p:spPr bwMode="auto">
            <a:xfrm>
              <a:off x="3132138" y="5124450"/>
              <a:ext cx="320675" cy="30163"/>
            </a:xfrm>
            <a:prstGeom prst="rect">
              <a:avLst/>
            </a:pr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0"/>
            <p:cNvSpPr>
              <a:spLocks/>
            </p:cNvSpPr>
            <p:nvPr/>
          </p:nvSpPr>
          <p:spPr bwMode="auto">
            <a:xfrm>
              <a:off x="3132138" y="5048250"/>
              <a:ext cx="320675" cy="150813"/>
            </a:xfrm>
            <a:custGeom>
              <a:avLst/>
              <a:gdLst>
                <a:gd name="T0" fmla="*/ 100 w 202"/>
                <a:gd name="T1" fmla="*/ 0 h 95"/>
                <a:gd name="T2" fmla="*/ 134 w 202"/>
                <a:gd name="T3" fmla="*/ 2 h 95"/>
                <a:gd name="T4" fmla="*/ 160 w 202"/>
                <a:gd name="T5" fmla="*/ 9 h 95"/>
                <a:gd name="T6" fmla="*/ 183 w 202"/>
                <a:gd name="T7" fmla="*/ 20 h 95"/>
                <a:gd name="T8" fmla="*/ 197 w 202"/>
                <a:gd name="T9" fmla="*/ 32 h 95"/>
                <a:gd name="T10" fmla="*/ 202 w 202"/>
                <a:gd name="T11" fmla="*/ 48 h 95"/>
                <a:gd name="T12" fmla="*/ 197 w 202"/>
                <a:gd name="T13" fmla="*/ 64 h 95"/>
                <a:gd name="T14" fmla="*/ 183 w 202"/>
                <a:gd name="T15" fmla="*/ 76 h 95"/>
                <a:gd name="T16" fmla="*/ 160 w 202"/>
                <a:gd name="T17" fmla="*/ 86 h 95"/>
                <a:gd name="T18" fmla="*/ 134 w 202"/>
                <a:gd name="T19" fmla="*/ 94 h 95"/>
                <a:gd name="T20" fmla="*/ 100 w 202"/>
                <a:gd name="T21" fmla="*/ 95 h 95"/>
                <a:gd name="T22" fmla="*/ 69 w 202"/>
                <a:gd name="T23" fmla="*/ 94 h 95"/>
                <a:gd name="T24" fmla="*/ 41 w 202"/>
                <a:gd name="T25" fmla="*/ 86 h 95"/>
                <a:gd name="T26" fmla="*/ 20 w 202"/>
                <a:gd name="T27" fmla="*/ 76 h 95"/>
                <a:gd name="T28" fmla="*/ 6 w 202"/>
                <a:gd name="T29" fmla="*/ 64 h 95"/>
                <a:gd name="T30" fmla="*/ 0 w 202"/>
                <a:gd name="T31" fmla="*/ 48 h 95"/>
                <a:gd name="T32" fmla="*/ 6 w 202"/>
                <a:gd name="T33" fmla="*/ 32 h 95"/>
                <a:gd name="T34" fmla="*/ 20 w 202"/>
                <a:gd name="T35" fmla="*/ 20 h 95"/>
                <a:gd name="T36" fmla="*/ 41 w 202"/>
                <a:gd name="T37" fmla="*/ 9 h 95"/>
                <a:gd name="T38" fmla="*/ 69 w 202"/>
                <a:gd name="T39" fmla="*/ 2 h 95"/>
                <a:gd name="T40" fmla="*/ 100 w 202"/>
                <a:gd name="T4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5">
                  <a:moveTo>
                    <a:pt x="100" y="0"/>
                  </a:moveTo>
                  <a:lnTo>
                    <a:pt x="134" y="2"/>
                  </a:lnTo>
                  <a:lnTo>
                    <a:pt x="160" y="9"/>
                  </a:lnTo>
                  <a:lnTo>
                    <a:pt x="183" y="20"/>
                  </a:lnTo>
                  <a:lnTo>
                    <a:pt x="197" y="32"/>
                  </a:lnTo>
                  <a:lnTo>
                    <a:pt x="202" y="48"/>
                  </a:lnTo>
                  <a:lnTo>
                    <a:pt x="197" y="64"/>
                  </a:lnTo>
                  <a:lnTo>
                    <a:pt x="183" y="76"/>
                  </a:lnTo>
                  <a:lnTo>
                    <a:pt x="160" y="86"/>
                  </a:lnTo>
                  <a:lnTo>
                    <a:pt x="134" y="94"/>
                  </a:lnTo>
                  <a:lnTo>
                    <a:pt x="100" y="95"/>
                  </a:lnTo>
                  <a:lnTo>
                    <a:pt x="69" y="94"/>
                  </a:lnTo>
                  <a:lnTo>
                    <a:pt x="41" y="86"/>
                  </a:lnTo>
                  <a:lnTo>
                    <a:pt x="20" y="76"/>
                  </a:lnTo>
                  <a:lnTo>
                    <a:pt x="6" y="64"/>
                  </a:lnTo>
                  <a:lnTo>
                    <a:pt x="0" y="48"/>
                  </a:lnTo>
                  <a:lnTo>
                    <a:pt x="6" y="32"/>
                  </a:lnTo>
                  <a:lnTo>
                    <a:pt x="20" y="20"/>
                  </a:lnTo>
                  <a:lnTo>
                    <a:pt x="41" y="9"/>
                  </a:lnTo>
                  <a:lnTo>
                    <a:pt x="69" y="2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1"/>
            <p:cNvSpPr>
              <a:spLocks/>
            </p:cNvSpPr>
            <p:nvPr/>
          </p:nvSpPr>
          <p:spPr bwMode="auto">
            <a:xfrm>
              <a:off x="3152775" y="5062538"/>
              <a:ext cx="277812" cy="122238"/>
            </a:xfrm>
            <a:custGeom>
              <a:avLst/>
              <a:gdLst>
                <a:gd name="T0" fmla="*/ 87 w 175"/>
                <a:gd name="T1" fmla="*/ 0 h 77"/>
                <a:gd name="T2" fmla="*/ 116 w 175"/>
                <a:gd name="T3" fmla="*/ 2 h 77"/>
                <a:gd name="T4" fmla="*/ 140 w 175"/>
                <a:gd name="T5" fmla="*/ 7 h 77"/>
                <a:gd name="T6" fmla="*/ 160 w 175"/>
                <a:gd name="T7" fmla="*/ 16 h 77"/>
                <a:gd name="T8" fmla="*/ 172 w 175"/>
                <a:gd name="T9" fmla="*/ 26 h 77"/>
                <a:gd name="T10" fmla="*/ 175 w 175"/>
                <a:gd name="T11" fmla="*/ 39 h 77"/>
                <a:gd name="T12" fmla="*/ 172 w 175"/>
                <a:gd name="T13" fmla="*/ 51 h 77"/>
                <a:gd name="T14" fmla="*/ 160 w 175"/>
                <a:gd name="T15" fmla="*/ 62 h 77"/>
                <a:gd name="T16" fmla="*/ 140 w 175"/>
                <a:gd name="T17" fmla="*/ 70 h 77"/>
                <a:gd name="T18" fmla="*/ 116 w 175"/>
                <a:gd name="T19" fmla="*/ 76 h 77"/>
                <a:gd name="T20" fmla="*/ 87 w 175"/>
                <a:gd name="T21" fmla="*/ 77 h 77"/>
                <a:gd name="T22" fmla="*/ 61 w 175"/>
                <a:gd name="T23" fmla="*/ 76 h 77"/>
                <a:gd name="T24" fmla="*/ 36 w 175"/>
                <a:gd name="T25" fmla="*/ 70 h 77"/>
                <a:gd name="T26" fmla="*/ 17 w 175"/>
                <a:gd name="T27" fmla="*/ 62 h 77"/>
                <a:gd name="T28" fmla="*/ 5 w 175"/>
                <a:gd name="T29" fmla="*/ 51 h 77"/>
                <a:gd name="T30" fmla="*/ 0 w 175"/>
                <a:gd name="T31" fmla="*/ 39 h 77"/>
                <a:gd name="T32" fmla="*/ 5 w 175"/>
                <a:gd name="T33" fmla="*/ 26 h 77"/>
                <a:gd name="T34" fmla="*/ 17 w 175"/>
                <a:gd name="T35" fmla="*/ 16 h 77"/>
                <a:gd name="T36" fmla="*/ 36 w 175"/>
                <a:gd name="T37" fmla="*/ 7 h 77"/>
                <a:gd name="T38" fmla="*/ 61 w 175"/>
                <a:gd name="T39" fmla="*/ 2 h 77"/>
                <a:gd name="T40" fmla="*/ 87 w 175"/>
                <a:gd name="T4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5" h="77">
                  <a:moveTo>
                    <a:pt x="87" y="0"/>
                  </a:moveTo>
                  <a:lnTo>
                    <a:pt x="116" y="2"/>
                  </a:lnTo>
                  <a:lnTo>
                    <a:pt x="140" y="7"/>
                  </a:lnTo>
                  <a:lnTo>
                    <a:pt x="160" y="16"/>
                  </a:lnTo>
                  <a:lnTo>
                    <a:pt x="172" y="26"/>
                  </a:lnTo>
                  <a:lnTo>
                    <a:pt x="175" y="39"/>
                  </a:lnTo>
                  <a:lnTo>
                    <a:pt x="172" y="51"/>
                  </a:lnTo>
                  <a:lnTo>
                    <a:pt x="160" y="62"/>
                  </a:lnTo>
                  <a:lnTo>
                    <a:pt x="140" y="70"/>
                  </a:lnTo>
                  <a:lnTo>
                    <a:pt x="116" y="76"/>
                  </a:lnTo>
                  <a:lnTo>
                    <a:pt x="87" y="77"/>
                  </a:lnTo>
                  <a:lnTo>
                    <a:pt x="61" y="76"/>
                  </a:lnTo>
                  <a:lnTo>
                    <a:pt x="36" y="70"/>
                  </a:lnTo>
                  <a:lnTo>
                    <a:pt x="17" y="62"/>
                  </a:lnTo>
                  <a:lnTo>
                    <a:pt x="5" y="51"/>
                  </a:lnTo>
                  <a:lnTo>
                    <a:pt x="0" y="39"/>
                  </a:lnTo>
                  <a:lnTo>
                    <a:pt x="5" y="26"/>
                  </a:lnTo>
                  <a:lnTo>
                    <a:pt x="17" y="16"/>
                  </a:lnTo>
                  <a:lnTo>
                    <a:pt x="36" y="7"/>
                  </a:lnTo>
                  <a:lnTo>
                    <a:pt x="61" y="2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2"/>
            <p:cNvSpPr>
              <a:spLocks noEditPoints="1"/>
            </p:cNvSpPr>
            <p:nvPr/>
          </p:nvSpPr>
          <p:spPr bwMode="auto">
            <a:xfrm>
              <a:off x="3244850" y="5081588"/>
              <a:ext cx="93662" cy="84138"/>
            </a:xfrm>
            <a:custGeom>
              <a:avLst/>
              <a:gdLst>
                <a:gd name="T0" fmla="*/ 35 w 59"/>
                <a:gd name="T1" fmla="*/ 41 h 53"/>
                <a:gd name="T2" fmla="*/ 42 w 59"/>
                <a:gd name="T3" fmla="*/ 39 h 53"/>
                <a:gd name="T4" fmla="*/ 45 w 59"/>
                <a:gd name="T5" fmla="*/ 36 h 53"/>
                <a:gd name="T6" fmla="*/ 44 w 59"/>
                <a:gd name="T7" fmla="*/ 32 h 53"/>
                <a:gd name="T8" fmla="*/ 35 w 59"/>
                <a:gd name="T9" fmla="*/ 30 h 53"/>
                <a:gd name="T10" fmla="*/ 22 w 59"/>
                <a:gd name="T11" fmla="*/ 11 h 53"/>
                <a:gd name="T12" fmla="*/ 19 w 59"/>
                <a:gd name="T13" fmla="*/ 13 h 53"/>
                <a:gd name="T14" fmla="*/ 19 w 59"/>
                <a:gd name="T15" fmla="*/ 16 h 53"/>
                <a:gd name="T16" fmla="*/ 22 w 59"/>
                <a:gd name="T17" fmla="*/ 20 h 53"/>
                <a:gd name="T18" fmla="*/ 26 w 59"/>
                <a:gd name="T19" fmla="*/ 9 h 53"/>
                <a:gd name="T20" fmla="*/ 35 w 59"/>
                <a:gd name="T21" fmla="*/ 0 h 53"/>
                <a:gd name="T22" fmla="*/ 40 w 59"/>
                <a:gd name="T23" fmla="*/ 4 h 53"/>
                <a:gd name="T24" fmla="*/ 51 w 59"/>
                <a:gd name="T25" fmla="*/ 7 h 53"/>
                <a:gd name="T26" fmla="*/ 58 w 59"/>
                <a:gd name="T27" fmla="*/ 14 h 53"/>
                <a:gd name="T28" fmla="*/ 40 w 59"/>
                <a:gd name="T29" fmla="*/ 13 h 53"/>
                <a:gd name="T30" fmla="*/ 35 w 59"/>
                <a:gd name="T31" fmla="*/ 11 h 53"/>
                <a:gd name="T32" fmla="*/ 40 w 59"/>
                <a:gd name="T33" fmla="*/ 21 h 53"/>
                <a:gd name="T34" fmla="*/ 54 w 59"/>
                <a:gd name="T35" fmla="*/ 27 h 53"/>
                <a:gd name="T36" fmla="*/ 59 w 59"/>
                <a:gd name="T37" fmla="*/ 32 h 53"/>
                <a:gd name="T38" fmla="*/ 59 w 59"/>
                <a:gd name="T39" fmla="*/ 37 h 53"/>
                <a:gd name="T40" fmla="*/ 54 w 59"/>
                <a:gd name="T41" fmla="*/ 43 h 53"/>
                <a:gd name="T42" fmla="*/ 40 w 59"/>
                <a:gd name="T43" fmla="*/ 46 h 53"/>
                <a:gd name="T44" fmla="*/ 35 w 59"/>
                <a:gd name="T45" fmla="*/ 53 h 53"/>
                <a:gd name="T46" fmla="*/ 26 w 59"/>
                <a:gd name="T47" fmla="*/ 48 h 53"/>
                <a:gd name="T48" fmla="*/ 15 w 59"/>
                <a:gd name="T49" fmla="*/ 46 h 53"/>
                <a:gd name="T50" fmla="*/ 5 w 59"/>
                <a:gd name="T51" fmla="*/ 41 h 53"/>
                <a:gd name="T52" fmla="*/ 0 w 59"/>
                <a:gd name="T53" fmla="*/ 36 h 53"/>
                <a:gd name="T54" fmla="*/ 17 w 59"/>
                <a:gd name="T55" fmla="*/ 36 h 53"/>
                <a:gd name="T56" fmla="*/ 22 w 59"/>
                <a:gd name="T57" fmla="*/ 39 h 53"/>
                <a:gd name="T58" fmla="*/ 26 w 59"/>
                <a:gd name="T59" fmla="*/ 29 h 53"/>
                <a:gd name="T60" fmla="*/ 14 w 59"/>
                <a:gd name="T61" fmla="*/ 27 h 53"/>
                <a:gd name="T62" fmla="*/ 5 w 59"/>
                <a:gd name="T63" fmla="*/ 21 h 53"/>
                <a:gd name="T64" fmla="*/ 3 w 59"/>
                <a:gd name="T65" fmla="*/ 16 h 53"/>
                <a:gd name="T66" fmla="*/ 5 w 59"/>
                <a:gd name="T67" fmla="*/ 9 h 53"/>
                <a:gd name="T68" fmla="*/ 15 w 59"/>
                <a:gd name="T69" fmla="*/ 6 h 53"/>
                <a:gd name="T70" fmla="*/ 26 w 59"/>
                <a:gd name="T71" fmla="*/ 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9" h="53">
                  <a:moveTo>
                    <a:pt x="35" y="30"/>
                  </a:moveTo>
                  <a:lnTo>
                    <a:pt x="35" y="41"/>
                  </a:lnTo>
                  <a:lnTo>
                    <a:pt x="40" y="41"/>
                  </a:lnTo>
                  <a:lnTo>
                    <a:pt x="42" y="39"/>
                  </a:lnTo>
                  <a:lnTo>
                    <a:pt x="45" y="37"/>
                  </a:lnTo>
                  <a:lnTo>
                    <a:pt x="45" y="36"/>
                  </a:lnTo>
                  <a:lnTo>
                    <a:pt x="45" y="34"/>
                  </a:lnTo>
                  <a:lnTo>
                    <a:pt x="44" y="32"/>
                  </a:lnTo>
                  <a:lnTo>
                    <a:pt x="40" y="30"/>
                  </a:lnTo>
                  <a:lnTo>
                    <a:pt x="35" y="30"/>
                  </a:lnTo>
                  <a:close/>
                  <a:moveTo>
                    <a:pt x="26" y="9"/>
                  </a:moveTo>
                  <a:lnTo>
                    <a:pt x="22" y="11"/>
                  </a:lnTo>
                  <a:lnTo>
                    <a:pt x="21" y="13"/>
                  </a:lnTo>
                  <a:lnTo>
                    <a:pt x="19" y="13"/>
                  </a:lnTo>
                  <a:lnTo>
                    <a:pt x="17" y="14"/>
                  </a:lnTo>
                  <a:lnTo>
                    <a:pt x="19" y="16"/>
                  </a:lnTo>
                  <a:lnTo>
                    <a:pt x="21" y="18"/>
                  </a:lnTo>
                  <a:lnTo>
                    <a:pt x="22" y="20"/>
                  </a:lnTo>
                  <a:lnTo>
                    <a:pt x="26" y="20"/>
                  </a:lnTo>
                  <a:lnTo>
                    <a:pt x="26" y="9"/>
                  </a:lnTo>
                  <a:close/>
                  <a:moveTo>
                    <a:pt x="26" y="0"/>
                  </a:moveTo>
                  <a:lnTo>
                    <a:pt x="35" y="0"/>
                  </a:lnTo>
                  <a:lnTo>
                    <a:pt x="35" y="4"/>
                  </a:lnTo>
                  <a:lnTo>
                    <a:pt x="40" y="4"/>
                  </a:lnTo>
                  <a:lnTo>
                    <a:pt x="45" y="6"/>
                  </a:lnTo>
                  <a:lnTo>
                    <a:pt x="51" y="7"/>
                  </a:lnTo>
                  <a:lnTo>
                    <a:pt x="56" y="9"/>
                  </a:lnTo>
                  <a:lnTo>
                    <a:pt x="58" y="14"/>
                  </a:lnTo>
                  <a:lnTo>
                    <a:pt x="42" y="14"/>
                  </a:lnTo>
                  <a:lnTo>
                    <a:pt x="40" y="13"/>
                  </a:lnTo>
                  <a:lnTo>
                    <a:pt x="38" y="11"/>
                  </a:lnTo>
                  <a:lnTo>
                    <a:pt x="35" y="11"/>
                  </a:lnTo>
                  <a:lnTo>
                    <a:pt x="35" y="21"/>
                  </a:lnTo>
                  <a:lnTo>
                    <a:pt x="40" y="21"/>
                  </a:lnTo>
                  <a:lnTo>
                    <a:pt x="49" y="25"/>
                  </a:lnTo>
                  <a:lnTo>
                    <a:pt x="54" y="27"/>
                  </a:lnTo>
                  <a:lnTo>
                    <a:pt x="58" y="29"/>
                  </a:lnTo>
                  <a:lnTo>
                    <a:pt x="59" y="32"/>
                  </a:lnTo>
                  <a:lnTo>
                    <a:pt x="59" y="34"/>
                  </a:lnTo>
                  <a:lnTo>
                    <a:pt x="59" y="37"/>
                  </a:lnTo>
                  <a:lnTo>
                    <a:pt x="58" y="41"/>
                  </a:lnTo>
                  <a:lnTo>
                    <a:pt x="54" y="43"/>
                  </a:lnTo>
                  <a:lnTo>
                    <a:pt x="47" y="46"/>
                  </a:lnTo>
                  <a:lnTo>
                    <a:pt x="40" y="46"/>
                  </a:lnTo>
                  <a:lnTo>
                    <a:pt x="35" y="48"/>
                  </a:lnTo>
                  <a:lnTo>
                    <a:pt x="35" y="53"/>
                  </a:lnTo>
                  <a:lnTo>
                    <a:pt x="26" y="53"/>
                  </a:lnTo>
                  <a:lnTo>
                    <a:pt x="26" y="48"/>
                  </a:lnTo>
                  <a:lnTo>
                    <a:pt x="22" y="48"/>
                  </a:lnTo>
                  <a:lnTo>
                    <a:pt x="15" y="46"/>
                  </a:lnTo>
                  <a:lnTo>
                    <a:pt x="8" y="44"/>
                  </a:lnTo>
                  <a:lnTo>
                    <a:pt x="5" y="41"/>
                  </a:lnTo>
                  <a:lnTo>
                    <a:pt x="1" y="39"/>
                  </a:lnTo>
                  <a:lnTo>
                    <a:pt x="0" y="36"/>
                  </a:lnTo>
                  <a:lnTo>
                    <a:pt x="15" y="34"/>
                  </a:lnTo>
                  <a:lnTo>
                    <a:pt x="17" y="36"/>
                  </a:lnTo>
                  <a:lnTo>
                    <a:pt x="19" y="37"/>
                  </a:lnTo>
                  <a:lnTo>
                    <a:pt x="22" y="39"/>
                  </a:lnTo>
                  <a:lnTo>
                    <a:pt x="26" y="41"/>
                  </a:lnTo>
                  <a:lnTo>
                    <a:pt x="26" y="29"/>
                  </a:lnTo>
                  <a:lnTo>
                    <a:pt x="22" y="29"/>
                  </a:lnTo>
                  <a:lnTo>
                    <a:pt x="14" y="27"/>
                  </a:lnTo>
                  <a:lnTo>
                    <a:pt x="8" y="23"/>
                  </a:lnTo>
                  <a:lnTo>
                    <a:pt x="5" y="21"/>
                  </a:lnTo>
                  <a:lnTo>
                    <a:pt x="3" y="18"/>
                  </a:lnTo>
                  <a:lnTo>
                    <a:pt x="3" y="16"/>
                  </a:lnTo>
                  <a:lnTo>
                    <a:pt x="3" y="13"/>
                  </a:lnTo>
                  <a:lnTo>
                    <a:pt x="5" y="9"/>
                  </a:lnTo>
                  <a:lnTo>
                    <a:pt x="8" y="7"/>
                  </a:lnTo>
                  <a:lnTo>
                    <a:pt x="15" y="6"/>
                  </a:lnTo>
                  <a:lnTo>
                    <a:pt x="22" y="4"/>
                  </a:lnTo>
                  <a:lnTo>
                    <a:pt x="26" y="4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3"/>
            <p:cNvSpPr>
              <a:spLocks/>
            </p:cNvSpPr>
            <p:nvPr/>
          </p:nvSpPr>
          <p:spPr bwMode="auto">
            <a:xfrm>
              <a:off x="3205163" y="5022850"/>
              <a:ext cx="320675" cy="153988"/>
            </a:xfrm>
            <a:custGeom>
              <a:avLst/>
              <a:gdLst>
                <a:gd name="T0" fmla="*/ 100 w 202"/>
                <a:gd name="T1" fmla="*/ 0 h 97"/>
                <a:gd name="T2" fmla="*/ 134 w 202"/>
                <a:gd name="T3" fmla="*/ 4 h 97"/>
                <a:gd name="T4" fmla="*/ 160 w 202"/>
                <a:gd name="T5" fmla="*/ 11 h 97"/>
                <a:gd name="T6" fmla="*/ 183 w 202"/>
                <a:gd name="T7" fmla="*/ 22 h 97"/>
                <a:gd name="T8" fmla="*/ 197 w 202"/>
                <a:gd name="T9" fmla="*/ 34 h 97"/>
                <a:gd name="T10" fmla="*/ 202 w 202"/>
                <a:gd name="T11" fmla="*/ 50 h 97"/>
                <a:gd name="T12" fmla="*/ 197 w 202"/>
                <a:gd name="T13" fmla="*/ 64 h 97"/>
                <a:gd name="T14" fmla="*/ 183 w 202"/>
                <a:gd name="T15" fmla="*/ 78 h 97"/>
                <a:gd name="T16" fmla="*/ 160 w 202"/>
                <a:gd name="T17" fmla="*/ 88 h 97"/>
                <a:gd name="T18" fmla="*/ 134 w 202"/>
                <a:gd name="T19" fmla="*/ 94 h 97"/>
                <a:gd name="T20" fmla="*/ 100 w 202"/>
                <a:gd name="T21" fmla="*/ 97 h 97"/>
                <a:gd name="T22" fmla="*/ 69 w 202"/>
                <a:gd name="T23" fmla="*/ 94 h 97"/>
                <a:gd name="T24" fmla="*/ 40 w 202"/>
                <a:gd name="T25" fmla="*/ 88 h 97"/>
                <a:gd name="T26" fmla="*/ 19 w 202"/>
                <a:gd name="T27" fmla="*/ 78 h 97"/>
                <a:gd name="T28" fmla="*/ 5 w 202"/>
                <a:gd name="T29" fmla="*/ 64 h 97"/>
                <a:gd name="T30" fmla="*/ 0 w 202"/>
                <a:gd name="T31" fmla="*/ 50 h 97"/>
                <a:gd name="T32" fmla="*/ 5 w 202"/>
                <a:gd name="T33" fmla="*/ 34 h 97"/>
                <a:gd name="T34" fmla="*/ 19 w 202"/>
                <a:gd name="T35" fmla="*/ 22 h 97"/>
                <a:gd name="T36" fmla="*/ 40 w 202"/>
                <a:gd name="T37" fmla="*/ 11 h 97"/>
                <a:gd name="T38" fmla="*/ 69 w 202"/>
                <a:gd name="T39" fmla="*/ 4 h 97"/>
                <a:gd name="T40" fmla="*/ 100 w 202"/>
                <a:gd name="T4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7">
                  <a:moveTo>
                    <a:pt x="100" y="0"/>
                  </a:moveTo>
                  <a:lnTo>
                    <a:pt x="134" y="4"/>
                  </a:lnTo>
                  <a:lnTo>
                    <a:pt x="160" y="11"/>
                  </a:lnTo>
                  <a:lnTo>
                    <a:pt x="183" y="22"/>
                  </a:lnTo>
                  <a:lnTo>
                    <a:pt x="197" y="34"/>
                  </a:lnTo>
                  <a:lnTo>
                    <a:pt x="202" y="50"/>
                  </a:lnTo>
                  <a:lnTo>
                    <a:pt x="197" y="64"/>
                  </a:lnTo>
                  <a:lnTo>
                    <a:pt x="183" y="78"/>
                  </a:lnTo>
                  <a:lnTo>
                    <a:pt x="160" y="88"/>
                  </a:lnTo>
                  <a:lnTo>
                    <a:pt x="134" y="94"/>
                  </a:lnTo>
                  <a:lnTo>
                    <a:pt x="100" y="97"/>
                  </a:lnTo>
                  <a:lnTo>
                    <a:pt x="69" y="94"/>
                  </a:lnTo>
                  <a:lnTo>
                    <a:pt x="40" y="88"/>
                  </a:lnTo>
                  <a:lnTo>
                    <a:pt x="19" y="78"/>
                  </a:lnTo>
                  <a:lnTo>
                    <a:pt x="5" y="64"/>
                  </a:lnTo>
                  <a:lnTo>
                    <a:pt x="0" y="50"/>
                  </a:lnTo>
                  <a:lnTo>
                    <a:pt x="5" y="34"/>
                  </a:lnTo>
                  <a:lnTo>
                    <a:pt x="19" y="22"/>
                  </a:lnTo>
                  <a:lnTo>
                    <a:pt x="40" y="11"/>
                  </a:lnTo>
                  <a:lnTo>
                    <a:pt x="69" y="4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114"/>
            <p:cNvSpPr>
              <a:spLocks noChangeArrowheads="1"/>
            </p:cNvSpPr>
            <p:nvPr/>
          </p:nvSpPr>
          <p:spPr bwMode="auto">
            <a:xfrm>
              <a:off x="3205163" y="5068888"/>
              <a:ext cx="320675" cy="33338"/>
            </a:xfrm>
            <a:prstGeom prst="rect">
              <a:avLst/>
            </a:pr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5"/>
            <p:cNvSpPr>
              <a:spLocks/>
            </p:cNvSpPr>
            <p:nvPr/>
          </p:nvSpPr>
          <p:spPr bwMode="auto">
            <a:xfrm>
              <a:off x="3205163" y="4992688"/>
              <a:ext cx="320675" cy="153988"/>
            </a:xfrm>
            <a:custGeom>
              <a:avLst/>
              <a:gdLst>
                <a:gd name="T0" fmla="*/ 100 w 202"/>
                <a:gd name="T1" fmla="*/ 0 h 97"/>
                <a:gd name="T2" fmla="*/ 134 w 202"/>
                <a:gd name="T3" fmla="*/ 4 h 97"/>
                <a:gd name="T4" fmla="*/ 160 w 202"/>
                <a:gd name="T5" fmla="*/ 9 h 97"/>
                <a:gd name="T6" fmla="*/ 183 w 202"/>
                <a:gd name="T7" fmla="*/ 19 h 97"/>
                <a:gd name="T8" fmla="*/ 197 w 202"/>
                <a:gd name="T9" fmla="*/ 33 h 97"/>
                <a:gd name="T10" fmla="*/ 202 w 202"/>
                <a:gd name="T11" fmla="*/ 48 h 97"/>
                <a:gd name="T12" fmla="*/ 197 w 202"/>
                <a:gd name="T13" fmla="*/ 63 h 97"/>
                <a:gd name="T14" fmla="*/ 183 w 202"/>
                <a:gd name="T15" fmla="*/ 76 h 97"/>
                <a:gd name="T16" fmla="*/ 160 w 202"/>
                <a:gd name="T17" fmla="*/ 86 h 97"/>
                <a:gd name="T18" fmla="*/ 134 w 202"/>
                <a:gd name="T19" fmla="*/ 93 h 97"/>
                <a:gd name="T20" fmla="*/ 100 w 202"/>
                <a:gd name="T21" fmla="*/ 97 h 97"/>
                <a:gd name="T22" fmla="*/ 69 w 202"/>
                <a:gd name="T23" fmla="*/ 93 h 97"/>
                <a:gd name="T24" fmla="*/ 40 w 202"/>
                <a:gd name="T25" fmla="*/ 86 h 97"/>
                <a:gd name="T26" fmla="*/ 19 w 202"/>
                <a:gd name="T27" fmla="*/ 76 h 97"/>
                <a:gd name="T28" fmla="*/ 5 w 202"/>
                <a:gd name="T29" fmla="*/ 63 h 97"/>
                <a:gd name="T30" fmla="*/ 0 w 202"/>
                <a:gd name="T31" fmla="*/ 48 h 97"/>
                <a:gd name="T32" fmla="*/ 5 w 202"/>
                <a:gd name="T33" fmla="*/ 33 h 97"/>
                <a:gd name="T34" fmla="*/ 19 w 202"/>
                <a:gd name="T35" fmla="*/ 19 h 97"/>
                <a:gd name="T36" fmla="*/ 40 w 202"/>
                <a:gd name="T37" fmla="*/ 9 h 97"/>
                <a:gd name="T38" fmla="*/ 69 w 202"/>
                <a:gd name="T39" fmla="*/ 4 h 97"/>
                <a:gd name="T40" fmla="*/ 100 w 202"/>
                <a:gd name="T4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2" h="97">
                  <a:moveTo>
                    <a:pt x="100" y="0"/>
                  </a:moveTo>
                  <a:lnTo>
                    <a:pt x="134" y="4"/>
                  </a:lnTo>
                  <a:lnTo>
                    <a:pt x="160" y="9"/>
                  </a:lnTo>
                  <a:lnTo>
                    <a:pt x="183" y="19"/>
                  </a:lnTo>
                  <a:lnTo>
                    <a:pt x="197" y="33"/>
                  </a:lnTo>
                  <a:lnTo>
                    <a:pt x="202" y="48"/>
                  </a:lnTo>
                  <a:lnTo>
                    <a:pt x="197" y="63"/>
                  </a:lnTo>
                  <a:lnTo>
                    <a:pt x="183" y="76"/>
                  </a:lnTo>
                  <a:lnTo>
                    <a:pt x="160" y="86"/>
                  </a:lnTo>
                  <a:lnTo>
                    <a:pt x="134" y="93"/>
                  </a:lnTo>
                  <a:lnTo>
                    <a:pt x="100" y="97"/>
                  </a:lnTo>
                  <a:lnTo>
                    <a:pt x="69" y="93"/>
                  </a:lnTo>
                  <a:lnTo>
                    <a:pt x="40" y="86"/>
                  </a:lnTo>
                  <a:lnTo>
                    <a:pt x="19" y="76"/>
                  </a:lnTo>
                  <a:lnTo>
                    <a:pt x="5" y="63"/>
                  </a:lnTo>
                  <a:lnTo>
                    <a:pt x="0" y="48"/>
                  </a:lnTo>
                  <a:lnTo>
                    <a:pt x="5" y="33"/>
                  </a:lnTo>
                  <a:lnTo>
                    <a:pt x="19" y="19"/>
                  </a:lnTo>
                  <a:lnTo>
                    <a:pt x="40" y="9"/>
                  </a:lnTo>
                  <a:lnTo>
                    <a:pt x="69" y="4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6"/>
            <p:cNvSpPr>
              <a:spLocks/>
            </p:cNvSpPr>
            <p:nvPr/>
          </p:nvSpPr>
          <p:spPr bwMode="auto">
            <a:xfrm>
              <a:off x="3224213" y="5006975"/>
              <a:ext cx="279400" cy="122238"/>
            </a:xfrm>
            <a:custGeom>
              <a:avLst/>
              <a:gdLst>
                <a:gd name="T0" fmla="*/ 88 w 176"/>
                <a:gd name="T1" fmla="*/ 0 h 77"/>
                <a:gd name="T2" fmla="*/ 116 w 176"/>
                <a:gd name="T3" fmla="*/ 3 h 77"/>
                <a:gd name="T4" fmla="*/ 141 w 176"/>
                <a:gd name="T5" fmla="*/ 9 h 77"/>
                <a:gd name="T6" fmla="*/ 160 w 176"/>
                <a:gd name="T7" fmla="*/ 16 h 77"/>
                <a:gd name="T8" fmla="*/ 173 w 176"/>
                <a:gd name="T9" fmla="*/ 26 h 77"/>
                <a:gd name="T10" fmla="*/ 176 w 176"/>
                <a:gd name="T11" fmla="*/ 39 h 77"/>
                <a:gd name="T12" fmla="*/ 173 w 176"/>
                <a:gd name="T13" fmla="*/ 51 h 77"/>
                <a:gd name="T14" fmla="*/ 160 w 176"/>
                <a:gd name="T15" fmla="*/ 61 h 77"/>
                <a:gd name="T16" fmla="*/ 141 w 176"/>
                <a:gd name="T17" fmla="*/ 70 h 77"/>
                <a:gd name="T18" fmla="*/ 116 w 176"/>
                <a:gd name="T19" fmla="*/ 76 h 77"/>
                <a:gd name="T20" fmla="*/ 88 w 176"/>
                <a:gd name="T21" fmla="*/ 77 h 77"/>
                <a:gd name="T22" fmla="*/ 62 w 176"/>
                <a:gd name="T23" fmla="*/ 76 h 77"/>
                <a:gd name="T24" fmla="*/ 37 w 176"/>
                <a:gd name="T25" fmla="*/ 70 h 77"/>
                <a:gd name="T26" fmla="*/ 18 w 176"/>
                <a:gd name="T27" fmla="*/ 61 h 77"/>
                <a:gd name="T28" fmla="*/ 6 w 176"/>
                <a:gd name="T29" fmla="*/ 51 h 77"/>
                <a:gd name="T30" fmla="*/ 0 w 176"/>
                <a:gd name="T31" fmla="*/ 39 h 77"/>
                <a:gd name="T32" fmla="*/ 6 w 176"/>
                <a:gd name="T33" fmla="*/ 26 h 77"/>
                <a:gd name="T34" fmla="*/ 18 w 176"/>
                <a:gd name="T35" fmla="*/ 16 h 77"/>
                <a:gd name="T36" fmla="*/ 37 w 176"/>
                <a:gd name="T37" fmla="*/ 9 h 77"/>
                <a:gd name="T38" fmla="*/ 62 w 176"/>
                <a:gd name="T39" fmla="*/ 3 h 77"/>
                <a:gd name="T40" fmla="*/ 88 w 176"/>
                <a:gd name="T4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6" h="77">
                  <a:moveTo>
                    <a:pt x="88" y="0"/>
                  </a:moveTo>
                  <a:lnTo>
                    <a:pt x="116" y="3"/>
                  </a:lnTo>
                  <a:lnTo>
                    <a:pt x="141" y="9"/>
                  </a:lnTo>
                  <a:lnTo>
                    <a:pt x="160" y="16"/>
                  </a:lnTo>
                  <a:lnTo>
                    <a:pt x="173" y="26"/>
                  </a:lnTo>
                  <a:lnTo>
                    <a:pt x="176" y="39"/>
                  </a:lnTo>
                  <a:lnTo>
                    <a:pt x="173" y="51"/>
                  </a:lnTo>
                  <a:lnTo>
                    <a:pt x="160" y="61"/>
                  </a:lnTo>
                  <a:lnTo>
                    <a:pt x="141" y="70"/>
                  </a:lnTo>
                  <a:lnTo>
                    <a:pt x="116" y="76"/>
                  </a:lnTo>
                  <a:lnTo>
                    <a:pt x="88" y="77"/>
                  </a:lnTo>
                  <a:lnTo>
                    <a:pt x="62" y="76"/>
                  </a:lnTo>
                  <a:lnTo>
                    <a:pt x="37" y="70"/>
                  </a:lnTo>
                  <a:lnTo>
                    <a:pt x="18" y="61"/>
                  </a:lnTo>
                  <a:lnTo>
                    <a:pt x="6" y="51"/>
                  </a:lnTo>
                  <a:lnTo>
                    <a:pt x="0" y="39"/>
                  </a:lnTo>
                  <a:lnTo>
                    <a:pt x="6" y="26"/>
                  </a:lnTo>
                  <a:lnTo>
                    <a:pt x="18" y="16"/>
                  </a:lnTo>
                  <a:lnTo>
                    <a:pt x="37" y="9"/>
                  </a:lnTo>
                  <a:lnTo>
                    <a:pt x="62" y="3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7"/>
            <p:cNvSpPr>
              <a:spLocks noEditPoints="1"/>
            </p:cNvSpPr>
            <p:nvPr/>
          </p:nvSpPr>
          <p:spPr bwMode="auto">
            <a:xfrm>
              <a:off x="3316288" y="5029200"/>
              <a:ext cx="98425" cy="80963"/>
            </a:xfrm>
            <a:custGeom>
              <a:avLst/>
              <a:gdLst>
                <a:gd name="T0" fmla="*/ 35 w 62"/>
                <a:gd name="T1" fmla="*/ 39 h 51"/>
                <a:gd name="T2" fmla="*/ 42 w 62"/>
                <a:gd name="T3" fmla="*/ 37 h 51"/>
                <a:gd name="T4" fmla="*/ 46 w 62"/>
                <a:gd name="T5" fmla="*/ 33 h 51"/>
                <a:gd name="T6" fmla="*/ 44 w 62"/>
                <a:gd name="T7" fmla="*/ 30 h 51"/>
                <a:gd name="T8" fmla="*/ 35 w 62"/>
                <a:gd name="T9" fmla="*/ 28 h 51"/>
                <a:gd name="T10" fmla="*/ 23 w 62"/>
                <a:gd name="T11" fmla="*/ 9 h 51"/>
                <a:gd name="T12" fmla="*/ 20 w 62"/>
                <a:gd name="T13" fmla="*/ 12 h 51"/>
                <a:gd name="T14" fmla="*/ 20 w 62"/>
                <a:gd name="T15" fmla="*/ 16 h 51"/>
                <a:gd name="T16" fmla="*/ 23 w 62"/>
                <a:gd name="T17" fmla="*/ 18 h 51"/>
                <a:gd name="T18" fmla="*/ 27 w 62"/>
                <a:gd name="T19" fmla="*/ 9 h 51"/>
                <a:gd name="T20" fmla="*/ 35 w 62"/>
                <a:gd name="T21" fmla="*/ 0 h 51"/>
                <a:gd name="T22" fmla="*/ 41 w 62"/>
                <a:gd name="T23" fmla="*/ 2 h 51"/>
                <a:gd name="T24" fmla="*/ 51 w 62"/>
                <a:gd name="T25" fmla="*/ 5 h 51"/>
                <a:gd name="T26" fmla="*/ 58 w 62"/>
                <a:gd name="T27" fmla="*/ 12 h 51"/>
                <a:gd name="T28" fmla="*/ 41 w 62"/>
                <a:gd name="T29" fmla="*/ 10 h 51"/>
                <a:gd name="T30" fmla="*/ 35 w 62"/>
                <a:gd name="T31" fmla="*/ 9 h 51"/>
                <a:gd name="T32" fmla="*/ 41 w 62"/>
                <a:gd name="T33" fmla="*/ 21 h 51"/>
                <a:gd name="T34" fmla="*/ 51 w 62"/>
                <a:gd name="T35" fmla="*/ 23 h 51"/>
                <a:gd name="T36" fmla="*/ 58 w 62"/>
                <a:gd name="T37" fmla="*/ 26 h 51"/>
                <a:gd name="T38" fmla="*/ 62 w 62"/>
                <a:gd name="T39" fmla="*/ 33 h 51"/>
                <a:gd name="T40" fmla="*/ 58 w 62"/>
                <a:gd name="T41" fmla="*/ 39 h 51"/>
                <a:gd name="T42" fmla="*/ 48 w 62"/>
                <a:gd name="T43" fmla="*/ 44 h 51"/>
                <a:gd name="T44" fmla="*/ 35 w 62"/>
                <a:gd name="T45" fmla="*/ 46 h 51"/>
                <a:gd name="T46" fmla="*/ 27 w 62"/>
                <a:gd name="T47" fmla="*/ 51 h 51"/>
                <a:gd name="T48" fmla="*/ 23 w 62"/>
                <a:gd name="T49" fmla="*/ 46 h 51"/>
                <a:gd name="T50" fmla="*/ 9 w 62"/>
                <a:gd name="T51" fmla="*/ 42 h 51"/>
                <a:gd name="T52" fmla="*/ 2 w 62"/>
                <a:gd name="T53" fmla="*/ 37 h 51"/>
                <a:gd name="T54" fmla="*/ 16 w 62"/>
                <a:gd name="T55" fmla="*/ 33 h 51"/>
                <a:gd name="T56" fmla="*/ 21 w 62"/>
                <a:gd name="T57" fmla="*/ 37 h 51"/>
                <a:gd name="T58" fmla="*/ 27 w 62"/>
                <a:gd name="T59" fmla="*/ 39 h 51"/>
                <a:gd name="T60" fmla="*/ 23 w 62"/>
                <a:gd name="T61" fmla="*/ 26 h 51"/>
                <a:gd name="T62" fmla="*/ 9 w 62"/>
                <a:gd name="T63" fmla="*/ 21 h 51"/>
                <a:gd name="T64" fmla="*/ 4 w 62"/>
                <a:gd name="T65" fmla="*/ 18 h 51"/>
                <a:gd name="T66" fmla="*/ 4 w 62"/>
                <a:gd name="T67" fmla="*/ 10 h 51"/>
                <a:gd name="T68" fmla="*/ 9 w 62"/>
                <a:gd name="T69" fmla="*/ 5 h 51"/>
                <a:gd name="T70" fmla="*/ 23 w 62"/>
                <a:gd name="T71" fmla="*/ 2 h 51"/>
                <a:gd name="T72" fmla="*/ 27 w 62"/>
                <a:gd name="T7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" h="51">
                  <a:moveTo>
                    <a:pt x="35" y="28"/>
                  </a:moveTo>
                  <a:lnTo>
                    <a:pt x="35" y="39"/>
                  </a:lnTo>
                  <a:lnTo>
                    <a:pt x="41" y="39"/>
                  </a:lnTo>
                  <a:lnTo>
                    <a:pt x="42" y="37"/>
                  </a:lnTo>
                  <a:lnTo>
                    <a:pt x="46" y="35"/>
                  </a:lnTo>
                  <a:lnTo>
                    <a:pt x="46" y="33"/>
                  </a:lnTo>
                  <a:lnTo>
                    <a:pt x="46" y="32"/>
                  </a:lnTo>
                  <a:lnTo>
                    <a:pt x="44" y="30"/>
                  </a:lnTo>
                  <a:lnTo>
                    <a:pt x="41" y="30"/>
                  </a:lnTo>
                  <a:lnTo>
                    <a:pt x="35" y="28"/>
                  </a:lnTo>
                  <a:close/>
                  <a:moveTo>
                    <a:pt x="27" y="9"/>
                  </a:moveTo>
                  <a:lnTo>
                    <a:pt x="23" y="9"/>
                  </a:lnTo>
                  <a:lnTo>
                    <a:pt x="21" y="10"/>
                  </a:lnTo>
                  <a:lnTo>
                    <a:pt x="20" y="12"/>
                  </a:lnTo>
                  <a:lnTo>
                    <a:pt x="18" y="14"/>
                  </a:lnTo>
                  <a:lnTo>
                    <a:pt x="20" y="16"/>
                  </a:lnTo>
                  <a:lnTo>
                    <a:pt x="21" y="16"/>
                  </a:lnTo>
                  <a:lnTo>
                    <a:pt x="23" y="18"/>
                  </a:lnTo>
                  <a:lnTo>
                    <a:pt x="27" y="19"/>
                  </a:lnTo>
                  <a:lnTo>
                    <a:pt x="27" y="9"/>
                  </a:lnTo>
                  <a:close/>
                  <a:moveTo>
                    <a:pt x="27" y="0"/>
                  </a:moveTo>
                  <a:lnTo>
                    <a:pt x="35" y="0"/>
                  </a:lnTo>
                  <a:lnTo>
                    <a:pt x="35" y="2"/>
                  </a:lnTo>
                  <a:lnTo>
                    <a:pt x="41" y="2"/>
                  </a:lnTo>
                  <a:lnTo>
                    <a:pt x="46" y="3"/>
                  </a:lnTo>
                  <a:lnTo>
                    <a:pt x="51" y="5"/>
                  </a:lnTo>
                  <a:lnTo>
                    <a:pt x="57" y="9"/>
                  </a:lnTo>
                  <a:lnTo>
                    <a:pt x="58" y="12"/>
                  </a:lnTo>
                  <a:lnTo>
                    <a:pt x="42" y="14"/>
                  </a:lnTo>
                  <a:lnTo>
                    <a:pt x="41" y="10"/>
                  </a:lnTo>
                  <a:lnTo>
                    <a:pt x="39" y="9"/>
                  </a:lnTo>
                  <a:lnTo>
                    <a:pt x="35" y="9"/>
                  </a:lnTo>
                  <a:lnTo>
                    <a:pt x="35" y="19"/>
                  </a:lnTo>
                  <a:lnTo>
                    <a:pt x="41" y="21"/>
                  </a:lnTo>
                  <a:lnTo>
                    <a:pt x="48" y="21"/>
                  </a:lnTo>
                  <a:lnTo>
                    <a:pt x="51" y="23"/>
                  </a:lnTo>
                  <a:lnTo>
                    <a:pt x="55" y="25"/>
                  </a:lnTo>
                  <a:lnTo>
                    <a:pt x="58" y="26"/>
                  </a:lnTo>
                  <a:lnTo>
                    <a:pt x="60" y="30"/>
                  </a:lnTo>
                  <a:lnTo>
                    <a:pt x="62" y="33"/>
                  </a:lnTo>
                  <a:lnTo>
                    <a:pt x="60" y="35"/>
                  </a:lnTo>
                  <a:lnTo>
                    <a:pt x="58" y="39"/>
                  </a:lnTo>
                  <a:lnTo>
                    <a:pt x="55" y="42"/>
                  </a:lnTo>
                  <a:lnTo>
                    <a:pt x="48" y="44"/>
                  </a:lnTo>
                  <a:lnTo>
                    <a:pt x="41" y="46"/>
                  </a:lnTo>
                  <a:lnTo>
                    <a:pt x="35" y="46"/>
                  </a:lnTo>
                  <a:lnTo>
                    <a:pt x="35" y="51"/>
                  </a:lnTo>
                  <a:lnTo>
                    <a:pt x="27" y="51"/>
                  </a:lnTo>
                  <a:lnTo>
                    <a:pt x="27" y="46"/>
                  </a:lnTo>
                  <a:lnTo>
                    <a:pt x="23" y="46"/>
                  </a:lnTo>
                  <a:lnTo>
                    <a:pt x="16" y="44"/>
                  </a:lnTo>
                  <a:lnTo>
                    <a:pt x="9" y="42"/>
                  </a:lnTo>
                  <a:lnTo>
                    <a:pt x="6" y="40"/>
                  </a:lnTo>
                  <a:lnTo>
                    <a:pt x="2" y="37"/>
                  </a:lnTo>
                  <a:lnTo>
                    <a:pt x="0" y="33"/>
                  </a:lnTo>
                  <a:lnTo>
                    <a:pt x="16" y="33"/>
                  </a:lnTo>
                  <a:lnTo>
                    <a:pt x="18" y="35"/>
                  </a:lnTo>
                  <a:lnTo>
                    <a:pt x="21" y="37"/>
                  </a:lnTo>
                  <a:lnTo>
                    <a:pt x="23" y="37"/>
                  </a:lnTo>
                  <a:lnTo>
                    <a:pt x="27" y="3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14" y="25"/>
                  </a:lnTo>
                  <a:lnTo>
                    <a:pt x="9" y="21"/>
                  </a:lnTo>
                  <a:lnTo>
                    <a:pt x="6" y="19"/>
                  </a:lnTo>
                  <a:lnTo>
                    <a:pt x="4" y="18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6" y="9"/>
                  </a:lnTo>
                  <a:lnTo>
                    <a:pt x="9" y="5"/>
                  </a:lnTo>
                  <a:lnTo>
                    <a:pt x="16" y="3"/>
                  </a:lnTo>
                  <a:lnTo>
                    <a:pt x="23" y="2"/>
                  </a:lnTo>
                  <a:lnTo>
                    <a:pt x="27" y="2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8"/>
            <p:cNvSpPr>
              <a:spLocks/>
            </p:cNvSpPr>
            <p:nvPr/>
          </p:nvSpPr>
          <p:spPr bwMode="auto">
            <a:xfrm>
              <a:off x="3411538" y="5334000"/>
              <a:ext cx="323850" cy="320675"/>
            </a:xfrm>
            <a:custGeom>
              <a:avLst/>
              <a:gdLst>
                <a:gd name="T0" fmla="*/ 102 w 204"/>
                <a:gd name="T1" fmla="*/ 0 h 202"/>
                <a:gd name="T2" fmla="*/ 134 w 204"/>
                <a:gd name="T3" fmla="*/ 3 h 202"/>
                <a:gd name="T4" fmla="*/ 162 w 204"/>
                <a:gd name="T5" fmla="*/ 19 h 202"/>
                <a:gd name="T6" fmla="*/ 183 w 204"/>
                <a:gd name="T7" fmla="*/ 40 h 202"/>
                <a:gd name="T8" fmla="*/ 199 w 204"/>
                <a:gd name="T9" fmla="*/ 68 h 202"/>
                <a:gd name="T10" fmla="*/ 204 w 204"/>
                <a:gd name="T11" fmla="*/ 100 h 202"/>
                <a:gd name="T12" fmla="*/ 199 w 204"/>
                <a:gd name="T13" fmla="*/ 132 h 202"/>
                <a:gd name="T14" fmla="*/ 183 w 204"/>
                <a:gd name="T15" fmla="*/ 160 h 202"/>
                <a:gd name="T16" fmla="*/ 162 w 204"/>
                <a:gd name="T17" fmla="*/ 183 h 202"/>
                <a:gd name="T18" fmla="*/ 134 w 204"/>
                <a:gd name="T19" fmla="*/ 197 h 202"/>
                <a:gd name="T20" fmla="*/ 102 w 204"/>
                <a:gd name="T21" fmla="*/ 202 h 202"/>
                <a:gd name="T22" fmla="*/ 70 w 204"/>
                <a:gd name="T23" fmla="*/ 197 h 202"/>
                <a:gd name="T24" fmla="*/ 42 w 204"/>
                <a:gd name="T25" fmla="*/ 183 h 202"/>
                <a:gd name="T26" fmla="*/ 21 w 204"/>
                <a:gd name="T27" fmla="*/ 160 h 202"/>
                <a:gd name="T28" fmla="*/ 5 w 204"/>
                <a:gd name="T29" fmla="*/ 132 h 202"/>
                <a:gd name="T30" fmla="*/ 0 w 204"/>
                <a:gd name="T31" fmla="*/ 100 h 202"/>
                <a:gd name="T32" fmla="*/ 5 w 204"/>
                <a:gd name="T33" fmla="*/ 68 h 202"/>
                <a:gd name="T34" fmla="*/ 21 w 204"/>
                <a:gd name="T35" fmla="*/ 40 h 202"/>
                <a:gd name="T36" fmla="*/ 42 w 204"/>
                <a:gd name="T37" fmla="*/ 19 h 202"/>
                <a:gd name="T38" fmla="*/ 70 w 204"/>
                <a:gd name="T39" fmla="*/ 3 h 202"/>
                <a:gd name="T40" fmla="*/ 102 w 204"/>
                <a:gd name="T4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4" h="202">
                  <a:moveTo>
                    <a:pt x="102" y="0"/>
                  </a:moveTo>
                  <a:lnTo>
                    <a:pt x="134" y="3"/>
                  </a:lnTo>
                  <a:lnTo>
                    <a:pt x="162" y="19"/>
                  </a:lnTo>
                  <a:lnTo>
                    <a:pt x="183" y="40"/>
                  </a:lnTo>
                  <a:lnTo>
                    <a:pt x="199" y="68"/>
                  </a:lnTo>
                  <a:lnTo>
                    <a:pt x="204" y="100"/>
                  </a:lnTo>
                  <a:lnTo>
                    <a:pt x="199" y="132"/>
                  </a:lnTo>
                  <a:lnTo>
                    <a:pt x="183" y="160"/>
                  </a:lnTo>
                  <a:lnTo>
                    <a:pt x="162" y="183"/>
                  </a:lnTo>
                  <a:lnTo>
                    <a:pt x="134" y="197"/>
                  </a:lnTo>
                  <a:lnTo>
                    <a:pt x="102" y="202"/>
                  </a:lnTo>
                  <a:lnTo>
                    <a:pt x="70" y="197"/>
                  </a:lnTo>
                  <a:lnTo>
                    <a:pt x="42" y="183"/>
                  </a:lnTo>
                  <a:lnTo>
                    <a:pt x="21" y="160"/>
                  </a:lnTo>
                  <a:lnTo>
                    <a:pt x="5" y="132"/>
                  </a:lnTo>
                  <a:lnTo>
                    <a:pt x="0" y="100"/>
                  </a:lnTo>
                  <a:lnTo>
                    <a:pt x="5" y="68"/>
                  </a:lnTo>
                  <a:lnTo>
                    <a:pt x="21" y="40"/>
                  </a:lnTo>
                  <a:lnTo>
                    <a:pt x="42" y="19"/>
                  </a:lnTo>
                  <a:lnTo>
                    <a:pt x="70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9"/>
            <p:cNvSpPr>
              <a:spLocks/>
            </p:cNvSpPr>
            <p:nvPr/>
          </p:nvSpPr>
          <p:spPr bwMode="auto">
            <a:xfrm>
              <a:off x="3444875" y="5364163"/>
              <a:ext cx="257175" cy="260350"/>
            </a:xfrm>
            <a:custGeom>
              <a:avLst/>
              <a:gdLst>
                <a:gd name="T0" fmla="*/ 81 w 162"/>
                <a:gd name="T1" fmla="*/ 0 h 164"/>
                <a:gd name="T2" fmla="*/ 107 w 162"/>
                <a:gd name="T3" fmla="*/ 4 h 164"/>
                <a:gd name="T4" fmla="*/ 129 w 162"/>
                <a:gd name="T5" fmla="*/ 16 h 164"/>
                <a:gd name="T6" fmla="*/ 146 w 162"/>
                <a:gd name="T7" fmla="*/ 34 h 164"/>
                <a:gd name="T8" fmla="*/ 158 w 162"/>
                <a:gd name="T9" fmla="*/ 55 h 164"/>
                <a:gd name="T10" fmla="*/ 162 w 162"/>
                <a:gd name="T11" fmla="*/ 81 h 164"/>
                <a:gd name="T12" fmla="*/ 158 w 162"/>
                <a:gd name="T13" fmla="*/ 108 h 164"/>
                <a:gd name="T14" fmla="*/ 146 w 162"/>
                <a:gd name="T15" fmla="*/ 129 h 164"/>
                <a:gd name="T16" fmla="*/ 129 w 162"/>
                <a:gd name="T17" fmla="*/ 148 h 164"/>
                <a:gd name="T18" fmla="*/ 107 w 162"/>
                <a:gd name="T19" fmla="*/ 159 h 164"/>
                <a:gd name="T20" fmla="*/ 81 w 162"/>
                <a:gd name="T21" fmla="*/ 164 h 164"/>
                <a:gd name="T22" fmla="*/ 55 w 162"/>
                <a:gd name="T23" fmla="*/ 159 h 164"/>
                <a:gd name="T24" fmla="*/ 34 w 162"/>
                <a:gd name="T25" fmla="*/ 148 h 164"/>
                <a:gd name="T26" fmla="*/ 16 w 162"/>
                <a:gd name="T27" fmla="*/ 129 h 164"/>
                <a:gd name="T28" fmla="*/ 4 w 162"/>
                <a:gd name="T29" fmla="*/ 108 h 164"/>
                <a:gd name="T30" fmla="*/ 0 w 162"/>
                <a:gd name="T31" fmla="*/ 81 h 164"/>
                <a:gd name="T32" fmla="*/ 4 w 162"/>
                <a:gd name="T33" fmla="*/ 55 h 164"/>
                <a:gd name="T34" fmla="*/ 16 w 162"/>
                <a:gd name="T35" fmla="*/ 34 h 164"/>
                <a:gd name="T36" fmla="*/ 34 w 162"/>
                <a:gd name="T37" fmla="*/ 16 h 164"/>
                <a:gd name="T38" fmla="*/ 55 w 162"/>
                <a:gd name="T39" fmla="*/ 4 h 164"/>
                <a:gd name="T40" fmla="*/ 81 w 162"/>
                <a:gd name="T41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64">
                  <a:moveTo>
                    <a:pt x="81" y="0"/>
                  </a:moveTo>
                  <a:lnTo>
                    <a:pt x="107" y="4"/>
                  </a:lnTo>
                  <a:lnTo>
                    <a:pt x="129" y="16"/>
                  </a:lnTo>
                  <a:lnTo>
                    <a:pt x="146" y="34"/>
                  </a:lnTo>
                  <a:lnTo>
                    <a:pt x="158" y="55"/>
                  </a:lnTo>
                  <a:lnTo>
                    <a:pt x="162" y="81"/>
                  </a:lnTo>
                  <a:lnTo>
                    <a:pt x="158" y="108"/>
                  </a:lnTo>
                  <a:lnTo>
                    <a:pt x="146" y="129"/>
                  </a:lnTo>
                  <a:lnTo>
                    <a:pt x="129" y="148"/>
                  </a:lnTo>
                  <a:lnTo>
                    <a:pt x="107" y="159"/>
                  </a:lnTo>
                  <a:lnTo>
                    <a:pt x="81" y="164"/>
                  </a:lnTo>
                  <a:lnTo>
                    <a:pt x="55" y="159"/>
                  </a:lnTo>
                  <a:lnTo>
                    <a:pt x="34" y="148"/>
                  </a:lnTo>
                  <a:lnTo>
                    <a:pt x="16" y="129"/>
                  </a:lnTo>
                  <a:lnTo>
                    <a:pt x="4" y="108"/>
                  </a:lnTo>
                  <a:lnTo>
                    <a:pt x="0" y="81"/>
                  </a:lnTo>
                  <a:lnTo>
                    <a:pt x="4" y="55"/>
                  </a:lnTo>
                  <a:lnTo>
                    <a:pt x="16" y="34"/>
                  </a:lnTo>
                  <a:lnTo>
                    <a:pt x="34" y="16"/>
                  </a:lnTo>
                  <a:lnTo>
                    <a:pt x="55" y="4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20"/>
            <p:cNvSpPr>
              <a:spLocks noEditPoints="1"/>
            </p:cNvSpPr>
            <p:nvPr/>
          </p:nvSpPr>
          <p:spPr bwMode="auto">
            <a:xfrm>
              <a:off x="3525838" y="5407025"/>
              <a:ext cx="95250" cy="173038"/>
            </a:xfrm>
            <a:custGeom>
              <a:avLst/>
              <a:gdLst>
                <a:gd name="T0" fmla="*/ 35 w 60"/>
                <a:gd name="T1" fmla="*/ 84 h 109"/>
                <a:gd name="T2" fmla="*/ 41 w 60"/>
                <a:gd name="T3" fmla="*/ 82 h 109"/>
                <a:gd name="T4" fmla="*/ 44 w 60"/>
                <a:gd name="T5" fmla="*/ 77 h 109"/>
                <a:gd name="T6" fmla="*/ 44 w 60"/>
                <a:gd name="T7" fmla="*/ 68 h 109"/>
                <a:gd name="T8" fmla="*/ 41 w 60"/>
                <a:gd name="T9" fmla="*/ 63 h 109"/>
                <a:gd name="T10" fmla="*/ 27 w 60"/>
                <a:gd name="T11" fmla="*/ 19 h 109"/>
                <a:gd name="T12" fmla="*/ 20 w 60"/>
                <a:gd name="T13" fmla="*/ 22 h 109"/>
                <a:gd name="T14" fmla="*/ 18 w 60"/>
                <a:gd name="T15" fmla="*/ 29 h 109"/>
                <a:gd name="T16" fmla="*/ 20 w 60"/>
                <a:gd name="T17" fmla="*/ 35 h 109"/>
                <a:gd name="T18" fmla="*/ 27 w 60"/>
                <a:gd name="T19" fmla="*/ 40 h 109"/>
                <a:gd name="T20" fmla="*/ 27 w 60"/>
                <a:gd name="T21" fmla="*/ 0 h 109"/>
                <a:gd name="T22" fmla="*/ 35 w 60"/>
                <a:gd name="T23" fmla="*/ 5 h 109"/>
                <a:gd name="T24" fmla="*/ 46 w 60"/>
                <a:gd name="T25" fmla="*/ 8 h 109"/>
                <a:gd name="T26" fmla="*/ 53 w 60"/>
                <a:gd name="T27" fmla="*/ 15 h 109"/>
                <a:gd name="T28" fmla="*/ 58 w 60"/>
                <a:gd name="T29" fmla="*/ 26 h 109"/>
                <a:gd name="T30" fmla="*/ 41 w 60"/>
                <a:gd name="T31" fmla="*/ 26 h 109"/>
                <a:gd name="T32" fmla="*/ 37 w 60"/>
                <a:gd name="T33" fmla="*/ 21 h 109"/>
                <a:gd name="T34" fmla="*/ 35 w 60"/>
                <a:gd name="T35" fmla="*/ 44 h 109"/>
                <a:gd name="T36" fmla="*/ 46 w 60"/>
                <a:gd name="T37" fmla="*/ 47 h 109"/>
                <a:gd name="T38" fmla="*/ 55 w 60"/>
                <a:gd name="T39" fmla="*/ 54 h 109"/>
                <a:gd name="T40" fmla="*/ 60 w 60"/>
                <a:gd name="T41" fmla="*/ 63 h 109"/>
                <a:gd name="T42" fmla="*/ 60 w 60"/>
                <a:gd name="T43" fmla="*/ 77 h 109"/>
                <a:gd name="T44" fmla="*/ 53 w 60"/>
                <a:gd name="T45" fmla="*/ 89 h 109"/>
                <a:gd name="T46" fmla="*/ 41 w 60"/>
                <a:gd name="T47" fmla="*/ 96 h 109"/>
                <a:gd name="T48" fmla="*/ 35 w 60"/>
                <a:gd name="T49" fmla="*/ 109 h 109"/>
                <a:gd name="T50" fmla="*/ 27 w 60"/>
                <a:gd name="T51" fmla="*/ 98 h 109"/>
                <a:gd name="T52" fmla="*/ 14 w 60"/>
                <a:gd name="T53" fmla="*/ 95 h 109"/>
                <a:gd name="T54" fmla="*/ 5 w 60"/>
                <a:gd name="T55" fmla="*/ 86 h 109"/>
                <a:gd name="T56" fmla="*/ 0 w 60"/>
                <a:gd name="T57" fmla="*/ 72 h 109"/>
                <a:gd name="T58" fmla="*/ 18 w 60"/>
                <a:gd name="T59" fmla="*/ 73 h 109"/>
                <a:gd name="T60" fmla="*/ 21 w 60"/>
                <a:gd name="T61" fmla="*/ 81 h 109"/>
                <a:gd name="T62" fmla="*/ 27 w 60"/>
                <a:gd name="T63" fmla="*/ 58 h 109"/>
                <a:gd name="T64" fmla="*/ 14 w 60"/>
                <a:gd name="T65" fmla="*/ 52 h 109"/>
                <a:gd name="T66" fmla="*/ 5 w 60"/>
                <a:gd name="T67" fmla="*/ 42 h 109"/>
                <a:gd name="T68" fmla="*/ 2 w 60"/>
                <a:gd name="T69" fmla="*/ 29 h 109"/>
                <a:gd name="T70" fmla="*/ 5 w 60"/>
                <a:gd name="T71" fmla="*/ 19 h 109"/>
                <a:gd name="T72" fmla="*/ 14 w 60"/>
                <a:gd name="T73" fmla="*/ 8 h 109"/>
                <a:gd name="T74" fmla="*/ 27 w 60"/>
                <a:gd name="T75" fmla="*/ 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109">
                  <a:moveTo>
                    <a:pt x="35" y="59"/>
                  </a:moveTo>
                  <a:lnTo>
                    <a:pt x="35" y="84"/>
                  </a:lnTo>
                  <a:lnTo>
                    <a:pt x="37" y="84"/>
                  </a:lnTo>
                  <a:lnTo>
                    <a:pt x="41" y="82"/>
                  </a:lnTo>
                  <a:lnTo>
                    <a:pt x="42" y="81"/>
                  </a:lnTo>
                  <a:lnTo>
                    <a:pt x="44" y="77"/>
                  </a:lnTo>
                  <a:lnTo>
                    <a:pt x="46" y="72"/>
                  </a:lnTo>
                  <a:lnTo>
                    <a:pt x="44" y="68"/>
                  </a:lnTo>
                  <a:lnTo>
                    <a:pt x="42" y="65"/>
                  </a:lnTo>
                  <a:lnTo>
                    <a:pt x="41" y="63"/>
                  </a:lnTo>
                  <a:lnTo>
                    <a:pt x="35" y="59"/>
                  </a:lnTo>
                  <a:close/>
                  <a:moveTo>
                    <a:pt x="27" y="19"/>
                  </a:moveTo>
                  <a:lnTo>
                    <a:pt x="21" y="21"/>
                  </a:lnTo>
                  <a:lnTo>
                    <a:pt x="20" y="22"/>
                  </a:lnTo>
                  <a:lnTo>
                    <a:pt x="18" y="26"/>
                  </a:lnTo>
                  <a:lnTo>
                    <a:pt x="18" y="29"/>
                  </a:lnTo>
                  <a:lnTo>
                    <a:pt x="18" y="33"/>
                  </a:lnTo>
                  <a:lnTo>
                    <a:pt x="20" y="35"/>
                  </a:lnTo>
                  <a:lnTo>
                    <a:pt x="21" y="38"/>
                  </a:lnTo>
                  <a:lnTo>
                    <a:pt x="27" y="40"/>
                  </a:lnTo>
                  <a:lnTo>
                    <a:pt x="27" y="19"/>
                  </a:lnTo>
                  <a:close/>
                  <a:moveTo>
                    <a:pt x="27" y="0"/>
                  </a:moveTo>
                  <a:lnTo>
                    <a:pt x="35" y="0"/>
                  </a:lnTo>
                  <a:lnTo>
                    <a:pt x="35" y="5"/>
                  </a:lnTo>
                  <a:lnTo>
                    <a:pt x="41" y="7"/>
                  </a:lnTo>
                  <a:lnTo>
                    <a:pt x="46" y="8"/>
                  </a:lnTo>
                  <a:lnTo>
                    <a:pt x="51" y="12"/>
                  </a:lnTo>
                  <a:lnTo>
                    <a:pt x="53" y="15"/>
                  </a:lnTo>
                  <a:lnTo>
                    <a:pt x="56" y="21"/>
                  </a:lnTo>
                  <a:lnTo>
                    <a:pt x="58" y="26"/>
                  </a:lnTo>
                  <a:lnTo>
                    <a:pt x="42" y="29"/>
                  </a:lnTo>
                  <a:lnTo>
                    <a:pt x="41" y="26"/>
                  </a:lnTo>
                  <a:lnTo>
                    <a:pt x="41" y="22"/>
                  </a:lnTo>
                  <a:lnTo>
                    <a:pt x="37" y="21"/>
                  </a:lnTo>
                  <a:lnTo>
                    <a:pt x="35" y="19"/>
                  </a:lnTo>
                  <a:lnTo>
                    <a:pt x="35" y="44"/>
                  </a:lnTo>
                  <a:lnTo>
                    <a:pt x="41" y="45"/>
                  </a:lnTo>
                  <a:lnTo>
                    <a:pt x="46" y="47"/>
                  </a:lnTo>
                  <a:lnTo>
                    <a:pt x="51" y="51"/>
                  </a:lnTo>
                  <a:lnTo>
                    <a:pt x="55" y="54"/>
                  </a:lnTo>
                  <a:lnTo>
                    <a:pt x="58" y="58"/>
                  </a:lnTo>
                  <a:lnTo>
                    <a:pt x="60" y="63"/>
                  </a:lnTo>
                  <a:lnTo>
                    <a:pt x="60" y="70"/>
                  </a:lnTo>
                  <a:lnTo>
                    <a:pt x="60" y="77"/>
                  </a:lnTo>
                  <a:lnTo>
                    <a:pt x="56" y="82"/>
                  </a:lnTo>
                  <a:lnTo>
                    <a:pt x="53" y="89"/>
                  </a:lnTo>
                  <a:lnTo>
                    <a:pt x="48" y="93"/>
                  </a:lnTo>
                  <a:lnTo>
                    <a:pt x="41" y="96"/>
                  </a:lnTo>
                  <a:lnTo>
                    <a:pt x="35" y="98"/>
                  </a:lnTo>
                  <a:lnTo>
                    <a:pt x="35" y="109"/>
                  </a:lnTo>
                  <a:lnTo>
                    <a:pt x="27" y="109"/>
                  </a:lnTo>
                  <a:lnTo>
                    <a:pt x="27" y="98"/>
                  </a:lnTo>
                  <a:lnTo>
                    <a:pt x="21" y="98"/>
                  </a:lnTo>
                  <a:lnTo>
                    <a:pt x="14" y="95"/>
                  </a:lnTo>
                  <a:lnTo>
                    <a:pt x="9" y="91"/>
                  </a:lnTo>
                  <a:lnTo>
                    <a:pt x="5" y="86"/>
                  </a:lnTo>
                  <a:lnTo>
                    <a:pt x="2" y="79"/>
                  </a:lnTo>
                  <a:lnTo>
                    <a:pt x="0" y="72"/>
                  </a:lnTo>
                  <a:lnTo>
                    <a:pt x="16" y="70"/>
                  </a:lnTo>
                  <a:lnTo>
                    <a:pt x="18" y="73"/>
                  </a:lnTo>
                  <a:lnTo>
                    <a:pt x="20" y="79"/>
                  </a:lnTo>
                  <a:lnTo>
                    <a:pt x="21" y="81"/>
                  </a:lnTo>
                  <a:lnTo>
                    <a:pt x="27" y="84"/>
                  </a:lnTo>
                  <a:lnTo>
                    <a:pt x="27" y="58"/>
                  </a:lnTo>
                  <a:lnTo>
                    <a:pt x="21" y="56"/>
                  </a:lnTo>
                  <a:lnTo>
                    <a:pt x="14" y="52"/>
                  </a:lnTo>
                  <a:lnTo>
                    <a:pt x="9" y="47"/>
                  </a:lnTo>
                  <a:lnTo>
                    <a:pt x="5" y="42"/>
                  </a:lnTo>
                  <a:lnTo>
                    <a:pt x="4" y="37"/>
                  </a:lnTo>
                  <a:lnTo>
                    <a:pt x="2" y="29"/>
                  </a:lnTo>
                  <a:lnTo>
                    <a:pt x="4" y="24"/>
                  </a:lnTo>
                  <a:lnTo>
                    <a:pt x="5" y="19"/>
                  </a:lnTo>
                  <a:lnTo>
                    <a:pt x="9" y="14"/>
                  </a:lnTo>
                  <a:lnTo>
                    <a:pt x="14" y="8"/>
                  </a:lnTo>
                  <a:lnTo>
                    <a:pt x="21" y="7"/>
                  </a:lnTo>
                  <a:lnTo>
                    <a:pt x="27" y="5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79E0A"/>
            </a:solidFill>
            <a:ln w="0">
              <a:solidFill>
                <a:srgbClr val="F79E0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2018603" y="3135855"/>
            <a:ext cx="1038225" cy="1041400"/>
            <a:chOff x="1762125" y="4808538"/>
            <a:chExt cx="1038225" cy="1041400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762125" y="4808538"/>
              <a:ext cx="1038225" cy="1041400"/>
            </a:xfrm>
            <a:custGeom>
              <a:avLst/>
              <a:gdLst>
                <a:gd name="T0" fmla="*/ 327 w 654"/>
                <a:gd name="T1" fmla="*/ 0 h 656"/>
                <a:gd name="T2" fmla="*/ 387 w 654"/>
                <a:gd name="T3" fmla="*/ 5 h 656"/>
                <a:gd name="T4" fmla="*/ 441 w 654"/>
                <a:gd name="T5" fmla="*/ 21 h 656"/>
                <a:gd name="T6" fmla="*/ 492 w 654"/>
                <a:gd name="T7" fmla="*/ 44 h 656"/>
                <a:gd name="T8" fmla="*/ 538 w 654"/>
                <a:gd name="T9" fmla="*/ 77 h 656"/>
                <a:gd name="T10" fmla="*/ 578 w 654"/>
                <a:gd name="T11" fmla="*/ 116 h 656"/>
                <a:gd name="T12" fmla="*/ 610 w 654"/>
                <a:gd name="T13" fmla="*/ 162 h 656"/>
                <a:gd name="T14" fmla="*/ 635 w 654"/>
                <a:gd name="T15" fmla="*/ 213 h 656"/>
                <a:gd name="T16" fmla="*/ 649 w 654"/>
                <a:gd name="T17" fmla="*/ 269 h 656"/>
                <a:gd name="T18" fmla="*/ 654 w 654"/>
                <a:gd name="T19" fmla="*/ 327 h 656"/>
                <a:gd name="T20" fmla="*/ 649 w 654"/>
                <a:gd name="T21" fmla="*/ 387 h 656"/>
                <a:gd name="T22" fmla="*/ 635 w 654"/>
                <a:gd name="T23" fmla="*/ 442 h 656"/>
                <a:gd name="T24" fmla="*/ 610 w 654"/>
                <a:gd name="T25" fmla="*/ 494 h 656"/>
                <a:gd name="T26" fmla="*/ 578 w 654"/>
                <a:gd name="T27" fmla="*/ 540 h 656"/>
                <a:gd name="T28" fmla="*/ 538 w 654"/>
                <a:gd name="T29" fmla="*/ 579 h 656"/>
                <a:gd name="T30" fmla="*/ 492 w 654"/>
                <a:gd name="T31" fmla="*/ 611 h 656"/>
                <a:gd name="T32" fmla="*/ 441 w 654"/>
                <a:gd name="T33" fmla="*/ 635 h 656"/>
                <a:gd name="T34" fmla="*/ 387 w 654"/>
                <a:gd name="T35" fmla="*/ 651 h 656"/>
                <a:gd name="T36" fmla="*/ 327 w 654"/>
                <a:gd name="T37" fmla="*/ 656 h 656"/>
                <a:gd name="T38" fmla="*/ 269 w 654"/>
                <a:gd name="T39" fmla="*/ 651 h 656"/>
                <a:gd name="T40" fmla="*/ 213 w 654"/>
                <a:gd name="T41" fmla="*/ 635 h 656"/>
                <a:gd name="T42" fmla="*/ 162 w 654"/>
                <a:gd name="T43" fmla="*/ 611 h 656"/>
                <a:gd name="T44" fmla="*/ 116 w 654"/>
                <a:gd name="T45" fmla="*/ 579 h 656"/>
                <a:gd name="T46" fmla="*/ 75 w 654"/>
                <a:gd name="T47" fmla="*/ 540 h 656"/>
                <a:gd name="T48" fmla="*/ 44 w 654"/>
                <a:gd name="T49" fmla="*/ 494 h 656"/>
                <a:gd name="T50" fmla="*/ 19 w 654"/>
                <a:gd name="T51" fmla="*/ 442 h 656"/>
                <a:gd name="T52" fmla="*/ 5 w 654"/>
                <a:gd name="T53" fmla="*/ 387 h 656"/>
                <a:gd name="T54" fmla="*/ 0 w 654"/>
                <a:gd name="T55" fmla="*/ 327 h 656"/>
                <a:gd name="T56" fmla="*/ 5 w 654"/>
                <a:gd name="T57" fmla="*/ 269 h 656"/>
                <a:gd name="T58" fmla="*/ 19 w 654"/>
                <a:gd name="T59" fmla="*/ 213 h 656"/>
                <a:gd name="T60" fmla="*/ 44 w 654"/>
                <a:gd name="T61" fmla="*/ 162 h 656"/>
                <a:gd name="T62" fmla="*/ 75 w 654"/>
                <a:gd name="T63" fmla="*/ 116 h 656"/>
                <a:gd name="T64" fmla="*/ 116 w 654"/>
                <a:gd name="T65" fmla="*/ 77 h 656"/>
                <a:gd name="T66" fmla="*/ 162 w 654"/>
                <a:gd name="T67" fmla="*/ 44 h 656"/>
                <a:gd name="T68" fmla="*/ 213 w 654"/>
                <a:gd name="T69" fmla="*/ 21 h 656"/>
                <a:gd name="T70" fmla="*/ 269 w 654"/>
                <a:gd name="T71" fmla="*/ 5 h 656"/>
                <a:gd name="T72" fmla="*/ 327 w 654"/>
                <a:gd name="T73" fmla="*/ 0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4" h="656">
                  <a:moveTo>
                    <a:pt x="327" y="0"/>
                  </a:moveTo>
                  <a:lnTo>
                    <a:pt x="387" y="5"/>
                  </a:lnTo>
                  <a:lnTo>
                    <a:pt x="441" y="21"/>
                  </a:lnTo>
                  <a:lnTo>
                    <a:pt x="492" y="44"/>
                  </a:lnTo>
                  <a:lnTo>
                    <a:pt x="538" y="77"/>
                  </a:lnTo>
                  <a:lnTo>
                    <a:pt x="578" y="116"/>
                  </a:lnTo>
                  <a:lnTo>
                    <a:pt x="610" y="162"/>
                  </a:lnTo>
                  <a:lnTo>
                    <a:pt x="635" y="213"/>
                  </a:lnTo>
                  <a:lnTo>
                    <a:pt x="649" y="269"/>
                  </a:lnTo>
                  <a:lnTo>
                    <a:pt x="654" y="327"/>
                  </a:lnTo>
                  <a:lnTo>
                    <a:pt x="649" y="387"/>
                  </a:lnTo>
                  <a:lnTo>
                    <a:pt x="635" y="442"/>
                  </a:lnTo>
                  <a:lnTo>
                    <a:pt x="610" y="494"/>
                  </a:lnTo>
                  <a:lnTo>
                    <a:pt x="578" y="540"/>
                  </a:lnTo>
                  <a:lnTo>
                    <a:pt x="538" y="579"/>
                  </a:lnTo>
                  <a:lnTo>
                    <a:pt x="492" y="611"/>
                  </a:lnTo>
                  <a:lnTo>
                    <a:pt x="441" y="635"/>
                  </a:lnTo>
                  <a:lnTo>
                    <a:pt x="387" y="651"/>
                  </a:lnTo>
                  <a:lnTo>
                    <a:pt x="327" y="656"/>
                  </a:lnTo>
                  <a:lnTo>
                    <a:pt x="269" y="651"/>
                  </a:lnTo>
                  <a:lnTo>
                    <a:pt x="213" y="635"/>
                  </a:lnTo>
                  <a:lnTo>
                    <a:pt x="162" y="611"/>
                  </a:lnTo>
                  <a:lnTo>
                    <a:pt x="116" y="579"/>
                  </a:lnTo>
                  <a:lnTo>
                    <a:pt x="75" y="540"/>
                  </a:lnTo>
                  <a:lnTo>
                    <a:pt x="44" y="494"/>
                  </a:lnTo>
                  <a:lnTo>
                    <a:pt x="19" y="442"/>
                  </a:lnTo>
                  <a:lnTo>
                    <a:pt x="5" y="387"/>
                  </a:lnTo>
                  <a:lnTo>
                    <a:pt x="0" y="327"/>
                  </a:lnTo>
                  <a:lnTo>
                    <a:pt x="5" y="269"/>
                  </a:lnTo>
                  <a:lnTo>
                    <a:pt x="19" y="213"/>
                  </a:lnTo>
                  <a:lnTo>
                    <a:pt x="44" y="162"/>
                  </a:lnTo>
                  <a:lnTo>
                    <a:pt x="75" y="116"/>
                  </a:lnTo>
                  <a:lnTo>
                    <a:pt x="116" y="77"/>
                  </a:lnTo>
                  <a:lnTo>
                    <a:pt x="162" y="44"/>
                  </a:lnTo>
                  <a:lnTo>
                    <a:pt x="213" y="21"/>
                  </a:lnTo>
                  <a:lnTo>
                    <a:pt x="269" y="5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35FF00"/>
            </a:solidFill>
            <a:ln w="0">
              <a:solidFill>
                <a:srgbClr val="35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21"/>
            <p:cNvSpPr>
              <a:spLocks/>
            </p:cNvSpPr>
            <p:nvPr/>
          </p:nvSpPr>
          <p:spPr bwMode="auto">
            <a:xfrm>
              <a:off x="2020888" y="5092700"/>
              <a:ext cx="533400" cy="430213"/>
            </a:xfrm>
            <a:custGeom>
              <a:avLst/>
              <a:gdLst>
                <a:gd name="T0" fmla="*/ 169 w 336"/>
                <a:gd name="T1" fmla="*/ 0 h 271"/>
                <a:gd name="T2" fmla="*/ 206 w 336"/>
                <a:gd name="T3" fmla="*/ 4 h 271"/>
                <a:gd name="T4" fmla="*/ 241 w 336"/>
                <a:gd name="T5" fmla="*/ 14 h 271"/>
                <a:gd name="T6" fmla="*/ 273 w 336"/>
                <a:gd name="T7" fmla="*/ 30 h 271"/>
                <a:gd name="T8" fmla="*/ 299 w 336"/>
                <a:gd name="T9" fmla="*/ 51 h 271"/>
                <a:gd name="T10" fmla="*/ 319 w 336"/>
                <a:gd name="T11" fmla="*/ 76 h 271"/>
                <a:gd name="T12" fmla="*/ 331 w 336"/>
                <a:gd name="T13" fmla="*/ 104 h 271"/>
                <a:gd name="T14" fmla="*/ 336 w 336"/>
                <a:gd name="T15" fmla="*/ 136 h 271"/>
                <a:gd name="T16" fmla="*/ 331 w 336"/>
                <a:gd name="T17" fmla="*/ 168 h 271"/>
                <a:gd name="T18" fmla="*/ 319 w 336"/>
                <a:gd name="T19" fmla="*/ 196 h 271"/>
                <a:gd name="T20" fmla="*/ 299 w 336"/>
                <a:gd name="T21" fmla="*/ 220 h 271"/>
                <a:gd name="T22" fmla="*/ 273 w 336"/>
                <a:gd name="T23" fmla="*/ 242 h 271"/>
                <a:gd name="T24" fmla="*/ 241 w 336"/>
                <a:gd name="T25" fmla="*/ 257 h 271"/>
                <a:gd name="T26" fmla="*/ 206 w 336"/>
                <a:gd name="T27" fmla="*/ 268 h 271"/>
                <a:gd name="T28" fmla="*/ 169 w 336"/>
                <a:gd name="T29" fmla="*/ 271 h 271"/>
                <a:gd name="T30" fmla="*/ 130 w 336"/>
                <a:gd name="T31" fmla="*/ 268 h 271"/>
                <a:gd name="T32" fmla="*/ 95 w 336"/>
                <a:gd name="T33" fmla="*/ 257 h 271"/>
                <a:gd name="T34" fmla="*/ 64 w 336"/>
                <a:gd name="T35" fmla="*/ 242 h 271"/>
                <a:gd name="T36" fmla="*/ 37 w 336"/>
                <a:gd name="T37" fmla="*/ 220 h 271"/>
                <a:gd name="T38" fmla="*/ 18 w 336"/>
                <a:gd name="T39" fmla="*/ 196 h 271"/>
                <a:gd name="T40" fmla="*/ 6 w 336"/>
                <a:gd name="T41" fmla="*/ 168 h 271"/>
                <a:gd name="T42" fmla="*/ 0 w 336"/>
                <a:gd name="T43" fmla="*/ 136 h 271"/>
                <a:gd name="T44" fmla="*/ 6 w 336"/>
                <a:gd name="T45" fmla="*/ 104 h 271"/>
                <a:gd name="T46" fmla="*/ 18 w 336"/>
                <a:gd name="T47" fmla="*/ 76 h 271"/>
                <a:gd name="T48" fmla="*/ 37 w 336"/>
                <a:gd name="T49" fmla="*/ 51 h 271"/>
                <a:gd name="T50" fmla="*/ 64 w 336"/>
                <a:gd name="T51" fmla="*/ 30 h 271"/>
                <a:gd name="T52" fmla="*/ 95 w 336"/>
                <a:gd name="T53" fmla="*/ 14 h 271"/>
                <a:gd name="T54" fmla="*/ 130 w 336"/>
                <a:gd name="T55" fmla="*/ 4 h 271"/>
                <a:gd name="T56" fmla="*/ 169 w 336"/>
                <a:gd name="T57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36" h="271">
                  <a:moveTo>
                    <a:pt x="169" y="0"/>
                  </a:moveTo>
                  <a:lnTo>
                    <a:pt x="206" y="4"/>
                  </a:lnTo>
                  <a:lnTo>
                    <a:pt x="241" y="14"/>
                  </a:lnTo>
                  <a:lnTo>
                    <a:pt x="273" y="30"/>
                  </a:lnTo>
                  <a:lnTo>
                    <a:pt x="299" y="51"/>
                  </a:lnTo>
                  <a:lnTo>
                    <a:pt x="319" y="76"/>
                  </a:lnTo>
                  <a:lnTo>
                    <a:pt x="331" y="104"/>
                  </a:lnTo>
                  <a:lnTo>
                    <a:pt x="336" y="136"/>
                  </a:lnTo>
                  <a:lnTo>
                    <a:pt x="331" y="168"/>
                  </a:lnTo>
                  <a:lnTo>
                    <a:pt x="319" y="196"/>
                  </a:lnTo>
                  <a:lnTo>
                    <a:pt x="299" y="220"/>
                  </a:lnTo>
                  <a:lnTo>
                    <a:pt x="273" y="242"/>
                  </a:lnTo>
                  <a:lnTo>
                    <a:pt x="241" y="257"/>
                  </a:lnTo>
                  <a:lnTo>
                    <a:pt x="206" y="268"/>
                  </a:lnTo>
                  <a:lnTo>
                    <a:pt x="169" y="271"/>
                  </a:lnTo>
                  <a:lnTo>
                    <a:pt x="130" y="268"/>
                  </a:lnTo>
                  <a:lnTo>
                    <a:pt x="95" y="257"/>
                  </a:lnTo>
                  <a:lnTo>
                    <a:pt x="64" y="242"/>
                  </a:lnTo>
                  <a:lnTo>
                    <a:pt x="37" y="220"/>
                  </a:lnTo>
                  <a:lnTo>
                    <a:pt x="18" y="196"/>
                  </a:lnTo>
                  <a:lnTo>
                    <a:pt x="6" y="168"/>
                  </a:lnTo>
                  <a:lnTo>
                    <a:pt x="0" y="136"/>
                  </a:lnTo>
                  <a:lnTo>
                    <a:pt x="6" y="104"/>
                  </a:lnTo>
                  <a:lnTo>
                    <a:pt x="18" y="76"/>
                  </a:lnTo>
                  <a:lnTo>
                    <a:pt x="37" y="51"/>
                  </a:lnTo>
                  <a:lnTo>
                    <a:pt x="64" y="30"/>
                  </a:lnTo>
                  <a:lnTo>
                    <a:pt x="95" y="14"/>
                  </a:lnTo>
                  <a:lnTo>
                    <a:pt x="130" y="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2"/>
            <p:cNvSpPr>
              <a:spLocks/>
            </p:cNvSpPr>
            <p:nvPr/>
          </p:nvSpPr>
          <p:spPr bwMode="auto">
            <a:xfrm>
              <a:off x="1997075" y="5224463"/>
              <a:ext cx="74612" cy="169863"/>
            </a:xfrm>
            <a:custGeom>
              <a:avLst/>
              <a:gdLst>
                <a:gd name="T0" fmla="*/ 22 w 47"/>
                <a:gd name="T1" fmla="*/ 0 h 107"/>
                <a:gd name="T2" fmla="*/ 26 w 47"/>
                <a:gd name="T3" fmla="*/ 0 h 107"/>
                <a:gd name="T4" fmla="*/ 31 w 47"/>
                <a:gd name="T5" fmla="*/ 2 h 107"/>
                <a:gd name="T6" fmla="*/ 38 w 47"/>
                <a:gd name="T7" fmla="*/ 5 h 107"/>
                <a:gd name="T8" fmla="*/ 42 w 47"/>
                <a:gd name="T9" fmla="*/ 9 h 107"/>
                <a:gd name="T10" fmla="*/ 45 w 47"/>
                <a:gd name="T11" fmla="*/ 16 h 107"/>
                <a:gd name="T12" fmla="*/ 47 w 47"/>
                <a:gd name="T13" fmla="*/ 23 h 107"/>
                <a:gd name="T14" fmla="*/ 47 w 47"/>
                <a:gd name="T15" fmla="*/ 86 h 107"/>
                <a:gd name="T16" fmla="*/ 45 w 47"/>
                <a:gd name="T17" fmla="*/ 93 h 107"/>
                <a:gd name="T18" fmla="*/ 42 w 47"/>
                <a:gd name="T19" fmla="*/ 99 h 107"/>
                <a:gd name="T20" fmla="*/ 38 w 47"/>
                <a:gd name="T21" fmla="*/ 104 h 107"/>
                <a:gd name="T22" fmla="*/ 31 w 47"/>
                <a:gd name="T23" fmla="*/ 107 h 107"/>
                <a:gd name="T24" fmla="*/ 26 w 47"/>
                <a:gd name="T25" fmla="*/ 107 h 107"/>
                <a:gd name="T26" fmla="*/ 22 w 47"/>
                <a:gd name="T27" fmla="*/ 107 h 107"/>
                <a:gd name="T28" fmla="*/ 15 w 47"/>
                <a:gd name="T29" fmla="*/ 107 h 107"/>
                <a:gd name="T30" fmla="*/ 8 w 47"/>
                <a:gd name="T31" fmla="*/ 104 h 107"/>
                <a:gd name="T32" fmla="*/ 5 w 47"/>
                <a:gd name="T33" fmla="*/ 99 h 107"/>
                <a:gd name="T34" fmla="*/ 1 w 47"/>
                <a:gd name="T35" fmla="*/ 93 h 107"/>
                <a:gd name="T36" fmla="*/ 0 w 47"/>
                <a:gd name="T37" fmla="*/ 86 h 107"/>
                <a:gd name="T38" fmla="*/ 0 w 47"/>
                <a:gd name="T39" fmla="*/ 23 h 107"/>
                <a:gd name="T40" fmla="*/ 1 w 47"/>
                <a:gd name="T41" fmla="*/ 16 h 107"/>
                <a:gd name="T42" fmla="*/ 5 w 47"/>
                <a:gd name="T43" fmla="*/ 9 h 107"/>
                <a:gd name="T44" fmla="*/ 8 w 47"/>
                <a:gd name="T45" fmla="*/ 5 h 107"/>
                <a:gd name="T46" fmla="*/ 15 w 47"/>
                <a:gd name="T47" fmla="*/ 2 h 107"/>
                <a:gd name="T48" fmla="*/ 22 w 47"/>
                <a:gd name="T49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7" h="107">
                  <a:moveTo>
                    <a:pt x="22" y="0"/>
                  </a:moveTo>
                  <a:lnTo>
                    <a:pt x="26" y="0"/>
                  </a:lnTo>
                  <a:lnTo>
                    <a:pt x="31" y="2"/>
                  </a:lnTo>
                  <a:lnTo>
                    <a:pt x="38" y="5"/>
                  </a:lnTo>
                  <a:lnTo>
                    <a:pt x="42" y="9"/>
                  </a:lnTo>
                  <a:lnTo>
                    <a:pt x="45" y="16"/>
                  </a:lnTo>
                  <a:lnTo>
                    <a:pt x="47" y="23"/>
                  </a:lnTo>
                  <a:lnTo>
                    <a:pt x="47" y="86"/>
                  </a:lnTo>
                  <a:lnTo>
                    <a:pt x="45" y="93"/>
                  </a:lnTo>
                  <a:lnTo>
                    <a:pt x="42" y="99"/>
                  </a:lnTo>
                  <a:lnTo>
                    <a:pt x="38" y="104"/>
                  </a:lnTo>
                  <a:lnTo>
                    <a:pt x="31" y="107"/>
                  </a:lnTo>
                  <a:lnTo>
                    <a:pt x="26" y="107"/>
                  </a:lnTo>
                  <a:lnTo>
                    <a:pt x="22" y="107"/>
                  </a:lnTo>
                  <a:lnTo>
                    <a:pt x="15" y="107"/>
                  </a:lnTo>
                  <a:lnTo>
                    <a:pt x="8" y="104"/>
                  </a:lnTo>
                  <a:lnTo>
                    <a:pt x="5" y="99"/>
                  </a:lnTo>
                  <a:lnTo>
                    <a:pt x="1" y="93"/>
                  </a:lnTo>
                  <a:lnTo>
                    <a:pt x="0" y="86"/>
                  </a:lnTo>
                  <a:lnTo>
                    <a:pt x="0" y="23"/>
                  </a:lnTo>
                  <a:lnTo>
                    <a:pt x="1" y="16"/>
                  </a:lnTo>
                  <a:lnTo>
                    <a:pt x="5" y="9"/>
                  </a:lnTo>
                  <a:lnTo>
                    <a:pt x="8" y="5"/>
                  </a:lnTo>
                  <a:lnTo>
                    <a:pt x="15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3"/>
            <p:cNvSpPr>
              <a:spLocks/>
            </p:cNvSpPr>
            <p:nvPr/>
          </p:nvSpPr>
          <p:spPr bwMode="auto">
            <a:xfrm>
              <a:off x="2093913" y="5087938"/>
              <a:ext cx="106362" cy="95250"/>
            </a:xfrm>
            <a:custGeom>
              <a:avLst/>
              <a:gdLst>
                <a:gd name="T0" fmla="*/ 14 w 67"/>
                <a:gd name="T1" fmla="*/ 0 h 60"/>
                <a:gd name="T2" fmla="*/ 33 w 67"/>
                <a:gd name="T3" fmla="*/ 3 h 60"/>
                <a:gd name="T4" fmla="*/ 49 w 67"/>
                <a:gd name="T5" fmla="*/ 12 h 60"/>
                <a:gd name="T6" fmla="*/ 60 w 67"/>
                <a:gd name="T7" fmla="*/ 26 h 60"/>
                <a:gd name="T8" fmla="*/ 67 w 67"/>
                <a:gd name="T9" fmla="*/ 44 h 60"/>
                <a:gd name="T10" fmla="*/ 32 w 67"/>
                <a:gd name="T11" fmla="*/ 49 h 60"/>
                <a:gd name="T12" fmla="*/ 0 w 67"/>
                <a:gd name="T13" fmla="*/ 60 h 60"/>
                <a:gd name="T14" fmla="*/ 5 w 67"/>
                <a:gd name="T15" fmla="*/ 51 h 60"/>
                <a:gd name="T16" fmla="*/ 9 w 67"/>
                <a:gd name="T17" fmla="*/ 33 h 60"/>
                <a:gd name="T18" fmla="*/ 7 w 67"/>
                <a:gd name="T19" fmla="*/ 17 h 60"/>
                <a:gd name="T20" fmla="*/ 0 w 67"/>
                <a:gd name="T21" fmla="*/ 2 h 60"/>
                <a:gd name="T22" fmla="*/ 7 w 67"/>
                <a:gd name="T23" fmla="*/ 0 h 60"/>
                <a:gd name="T24" fmla="*/ 14 w 67"/>
                <a:gd name="T2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60">
                  <a:moveTo>
                    <a:pt x="14" y="0"/>
                  </a:moveTo>
                  <a:lnTo>
                    <a:pt x="33" y="3"/>
                  </a:lnTo>
                  <a:lnTo>
                    <a:pt x="49" y="12"/>
                  </a:lnTo>
                  <a:lnTo>
                    <a:pt x="60" y="26"/>
                  </a:lnTo>
                  <a:lnTo>
                    <a:pt x="67" y="44"/>
                  </a:lnTo>
                  <a:lnTo>
                    <a:pt x="32" y="49"/>
                  </a:lnTo>
                  <a:lnTo>
                    <a:pt x="0" y="60"/>
                  </a:lnTo>
                  <a:lnTo>
                    <a:pt x="5" y="51"/>
                  </a:lnTo>
                  <a:lnTo>
                    <a:pt x="9" y="33"/>
                  </a:lnTo>
                  <a:lnTo>
                    <a:pt x="7" y="17"/>
                  </a:lnTo>
                  <a:lnTo>
                    <a:pt x="0" y="2"/>
                  </a:lnTo>
                  <a:lnTo>
                    <a:pt x="7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4"/>
            <p:cNvSpPr>
              <a:spLocks/>
            </p:cNvSpPr>
            <p:nvPr/>
          </p:nvSpPr>
          <p:spPr bwMode="auto">
            <a:xfrm>
              <a:off x="2490788" y="5183188"/>
              <a:ext cx="125412" cy="103188"/>
            </a:xfrm>
            <a:custGeom>
              <a:avLst/>
              <a:gdLst>
                <a:gd name="T0" fmla="*/ 53 w 79"/>
                <a:gd name="T1" fmla="*/ 0 h 65"/>
                <a:gd name="T2" fmla="*/ 63 w 79"/>
                <a:gd name="T3" fmla="*/ 1 h 65"/>
                <a:gd name="T4" fmla="*/ 74 w 79"/>
                <a:gd name="T5" fmla="*/ 9 h 65"/>
                <a:gd name="T6" fmla="*/ 79 w 79"/>
                <a:gd name="T7" fmla="*/ 19 h 65"/>
                <a:gd name="T8" fmla="*/ 79 w 79"/>
                <a:gd name="T9" fmla="*/ 35 h 65"/>
                <a:gd name="T10" fmla="*/ 74 w 79"/>
                <a:gd name="T11" fmla="*/ 51 h 65"/>
                <a:gd name="T12" fmla="*/ 63 w 79"/>
                <a:gd name="T13" fmla="*/ 60 h 65"/>
                <a:gd name="T14" fmla="*/ 51 w 79"/>
                <a:gd name="T15" fmla="*/ 65 h 65"/>
                <a:gd name="T16" fmla="*/ 37 w 79"/>
                <a:gd name="T17" fmla="*/ 65 h 65"/>
                <a:gd name="T18" fmla="*/ 21 w 79"/>
                <a:gd name="T19" fmla="*/ 61 h 65"/>
                <a:gd name="T20" fmla="*/ 7 w 79"/>
                <a:gd name="T21" fmla="*/ 54 h 65"/>
                <a:gd name="T22" fmla="*/ 3 w 79"/>
                <a:gd name="T23" fmla="*/ 51 h 65"/>
                <a:gd name="T24" fmla="*/ 2 w 79"/>
                <a:gd name="T25" fmla="*/ 47 h 65"/>
                <a:gd name="T26" fmla="*/ 0 w 79"/>
                <a:gd name="T27" fmla="*/ 42 h 65"/>
                <a:gd name="T28" fmla="*/ 2 w 79"/>
                <a:gd name="T29" fmla="*/ 38 h 65"/>
                <a:gd name="T30" fmla="*/ 3 w 79"/>
                <a:gd name="T31" fmla="*/ 33 h 65"/>
                <a:gd name="T32" fmla="*/ 7 w 79"/>
                <a:gd name="T33" fmla="*/ 30 h 65"/>
                <a:gd name="T34" fmla="*/ 10 w 79"/>
                <a:gd name="T35" fmla="*/ 28 h 65"/>
                <a:gd name="T36" fmla="*/ 16 w 79"/>
                <a:gd name="T37" fmla="*/ 28 h 65"/>
                <a:gd name="T38" fmla="*/ 21 w 79"/>
                <a:gd name="T39" fmla="*/ 28 h 65"/>
                <a:gd name="T40" fmla="*/ 24 w 79"/>
                <a:gd name="T41" fmla="*/ 31 h 65"/>
                <a:gd name="T42" fmla="*/ 31 w 79"/>
                <a:gd name="T43" fmla="*/ 35 h 65"/>
                <a:gd name="T44" fmla="*/ 38 w 79"/>
                <a:gd name="T45" fmla="*/ 38 h 65"/>
                <a:gd name="T46" fmla="*/ 44 w 79"/>
                <a:gd name="T47" fmla="*/ 40 h 65"/>
                <a:gd name="T48" fmla="*/ 47 w 79"/>
                <a:gd name="T49" fmla="*/ 40 h 65"/>
                <a:gd name="T50" fmla="*/ 53 w 79"/>
                <a:gd name="T51" fmla="*/ 38 h 65"/>
                <a:gd name="T52" fmla="*/ 54 w 79"/>
                <a:gd name="T53" fmla="*/ 37 h 65"/>
                <a:gd name="T54" fmla="*/ 56 w 79"/>
                <a:gd name="T55" fmla="*/ 33 h 65"/>
                <a:gd name="T56" fmla="*/ 58 w 79"/>
                <a:gd name="T57" fmla="*/ 30 h 65"/>
                <a:gd name="T58" fmla="*/ 60 w 79"/>
                <a:gd name="T59" fmla="*/ 26 h 65"/>
                <a:gd name="T60" fmla="*/ 58 w 79"/>
                <a:gd name="T61" fmla="*/ 23 h 65"/>
                <a:gd name="T62" fmla="*/ 58 w 79"/>
                <a:gd name="T63" fmla="*/ 19 h 65"/>
                <a:gd name="T64" fmla="*/ 56 w 79"/>
                <a:gd name="T65" fmla="*/ 16 h 65"/>
                <a:gd name="T66" fmla="*/ 54 w 79"/>
                <a:gd name="T67" fmla="*/ 14 h 65"/>
                <a:gd name="T68" fmla="*/ 53 w 79"/>
                <a:gd name="T69" fmla="*/ 12 h 65"/>
                <a:gd name="T70" fmla="*/ 49 w 79"/>
                <a:gd name="T71" fmla="*/ 10 h 65"/>
                <a:gd name="T72" fmla="*/ 45 w 79"/>
                <a:gd name="T73" fmla="*/ 12 h 65"/>
                <a:gd name="T74" fmla="*/ 42 w 79"/>
                <a:gd name="T75" fmla="*/ 16 h 65"/>
                <a:gd name="T76" fmla="*/ 38 w 79"/>
                <a:gd name="T77" fmla="*/ 19 h 65"/>
                <a:gd name="T78" fmla="*/ 37 w 79"/>
                <a:gd name="T79" fmla="*/ 23 h 65"/>
                <a:gd name="T80" fmla="*/ 35 w 79"/>
                <a:gd name="T81" fmla="*/ 21 h 65"/>
                <a:gd name="T82" fmla="*/ 33 w 79"/>
                <a:gd name="T83" fmla="*/ 19 h 65"/>
                <a:gd name="T84" fmla="*/ 33 w 79"/>
                <a:gd name="T85" fmla="*/ 19 h 65"/>
                <a:gd name="T86" fmla="*/ 33 w 79"/>
                <a:gd name="T87" fmla="*/ 17 h 65"/>
                <a:gd name="T88" fmla="*/ 35 w 79"/>
                <a:gd name="T89" fmla="*/ 7 h 65"/>
                <a:gd name="T90" fmla="*/ 44 w 79"/>
                <a:gd name="T91" fmla="*/ 1 h 65"/>
                <a:gd name="T92" fmla="*/ 53 w 79"/>
                <a:gd name="T9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9" h="65">
                  <a:moveTo>
                    <a:pt x="53" y="0"/>
                  </a:moveTo>
                  <a:lnTo>
                    <a:pt x="63" y="1"/>
                  </a:lnTo>
                  <a:lnTo>
                    <a:pt x="74" y="9"/>
                  </a:lnTo>
                  <a:lnTo>
                    <a:pt x="79" y="19"/>
                  </a:lnTo>
                  <a:lnTo>
                    <a:pt x="79" y="35"/>
                  </a:lnTo>
                  <a:lnTo>
                    <a:pt x="74" y="51"/>
                  </a:lnTo>
                  <a:lnTo>
                    <a:pt x="63" y="60"/>
                  </a:lnTo>
                  <a:lnTo>
                    <a:pt x="51" y="65"/>
                  </a:lnTo>
                  <a:lnTo>
                    <a:pt x="37" y="65"/>
                  </a:lnTo>
                  <a:lnTo>
                    <a:pt x="21" y="61"/>
                  </a:lnTo>
                  <a:lnTo>
                    <a:pt x="7" y="54"/>
                  </a:lnTo>
                  <a:lnTo>
                    <a:pt x="3" y="51"/>
                  </a:lnTo>
                  <a:lnTo>
                    <a:pt x="2" y="47"/>
                  </a:lnTo>
                  <a:lnTo>
                    <a:pt x="0" y="42"/>
                  </a:lnTo>
                  <a:lnTo>
                    <a:pt x="2" y="38"/>
                  </a:lnTo>
                  <a:lnTo>
                    <a:pt x="3" y="33"/>
                  </a:lnTo>
                  <a:lnTo>
                    <a:pt x="7" y="30"/>
                  </a:lnTo>
                  <a:lnTo>
                    <a:pt x="10" y="28"/>
                  </a:lnTo>
                  <a:lnTo>
                    <a:pt x="16" y="28"/>
                  </a:lnTo>
                  <a:lnTo>
                    <a:pt x="21" y="28"/>
                  </a:lnTo>
                  <a:lnTo>
                    <a:pt x="24" y="31"/>
                  </a:lnTo>
                  <a:lnTo>
                    <a:pt x="31" y="35"/>
                  </a:lnTo>
                  <a:lnTo>
                    <a:pt x="38" y="38"/>
                  </a:lnTo>
                  <a:lnTo>
                    <a:pt x="44" y="40"/>
                  </a:lnTo>
                  <a:lnTo>
                    <a:pt x="47" y="40"/>
                  </a:lnTo>
                  <a:lnTo>
                    <a:pt x="53" y="38"/>
                  </a:lnTo>
                  <a:lnTo>
                    <a:pt x="54" y="37"/>
                  </a:lnTo>
                  <a:lnTo>
                    <a:pt x="56" y="33"/>
                  </a:lnTo>
                  <a:lnTo>
                    <a:pt x="58" y="30"/>
                  </a:lnTo>
                  <a:lnTo>
                    <a:pt x="60" y="26"/>
                  </a:lnTo>
                  <a:lnTo>
                    <a:pt x="58" y="23"/>
                  </a:lnTo>
                  <a:lnTo>
                    <a:pt x="58" y="19"/>
                  </a:lnTo>
                  <a:lnTo>
                    <a:pt x="56" y="16"/>
                  </a:lnTo>
                  <a:lnTo>
                    <a:pt x="54" y="14"/>
                  </a:lnTo>
                  <a:lnTo>
                    <a:pt x="53" y="12"/>
                  </a:lnTo>
                  <a:lnTo>
                    <a:pt x="49" y="10"/>
                  </a:lnTo>
                  <a:lnTo>
                    <a:pt x="45" y="12"/>
                  </a:lnTo>
                  <a:lnTo>
                    <a:pt x="42" y="16"/>
                  </a:lnTo>
                  <a:lnTo>
                    <a:pt x="38" y="19"/>
                  </a:lnTo>
                  <a:lnTo>
                    <a:pt x="37" y="23"/>
                  </a:lnTo>
                  <a:lnTo>
                    <a:pt x="35" y="21"/>
                  </a:lnTo>
                  <a:lnTo>
                    <a:pt x="33" y="19"/>
                  </a:lnTo>
                  <a:lnTo>
                    <a:pt x="33" y="19"/>
                  </a:lnTo>
                  <a:lnTo>
                    <a:pt x="33" y="17"/>
                  </a:lnTo>
                  <a:lnTo>
                    <a:pt x="35" y="7"/>
                  </a:lnTo>
                  <a:lnTo>
                    <a:pt x="44" y="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BF91"/>
            </a:solidFill>
            <a:ln w="0">
              <a:solidFill>
                <a:srgbClr val="FFBF9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5"/>
            <p:cNvSpPr>
              <a:spLocks/>
            </p:cNvSpPr>
            <p:nvPr/>
          </p:nvSpPr>
          <p:spPr bwMode="auto">
            <a:xfrm>
              <a:off x="2097088" y="5213350"/>
              <a:ext cx="19050" cy="53975"/>
            </a:xfrm>
            <a:custGeom>
              <a:avLst/>
              <a:gdLst>
                <a:gd name="T0" fmla="*/ 7 w 12"/>
                <a:gd name="T1" fmla="*/ 0 h 34"/>
                <a:gd name="T2" fmla="*/ 9 w 12"/>
                <a:gd name="T3" fmla="*/ 0 h 34"/>
                <a:gd name="T4" fmla="*/ 10 w 12"/>
                <a:gd name="T5" fmla="*/ 5 h 34"/>
                <a:gd name="T6" fmla="*/ 12 w 12"/>
                <a:gd name="T7" fmla="*/ 11 h 34"/>
                <a:gd name="T8" fmla="*/ 12 w 12"/>
                <a:gd name="T9" fmla="*/ 18 h 34"/>
                <a:gd name="T10" fmla="*/ 12 w 12"/>
                <a:gd name="T11" fmla="*/ 23 h 34"/>
                <a:gd name="T12" fmla="*/ 10 w 12"/>
                <a:gd name="T13" fmla="*/ 28 h 34"/>
                <a:gd name="T14" fmla="*/ 9 w 12"/>
                <a:gd name="T15" fmla="*/ 34 h 34"/>
                <a:gd name="T16" fmla="*/ 7 w 12"/>
                <a:gd name="T17" fmla="*/ 34 h 34"/>
                <a:gd name="T18" fmla="*/ 3 w 12"/>
                <a:gd name="T19" fmla="*/ 34 h 34"/>
                <a:gd name="T20" fmla="*/ 2 w 12"/>
                <a:gd name="T21" fmla="*/ 28 h 34"/>
                <a:gd name="T22" fmla="*/ 0 w 12"/>
                <a:gd name="T23" fmla="*/ 23 h 34"/>
                <a:gd name="T24" fmla="*/ 0 w 12"/>
                <a:gd name="T25" fmla="*/ 18 h 34"/>
                <a:gd name="T26" fmla="*/ 0 w 12"/>
                <a:gd name="T27" fmla="*/ 11 h 34"/>
                <a:gd name="T28" fmla="*/ 2 w 12"/>
                <a:gd name="T29" fmla="*/ 5 h 34"/>
                <a:gd name="T30" fmla="*/ 3 w 12"/>
                <a:gd name="T31" fmla="*/ 0 h 34"/>
                <a:gd name="T32" fmla="*/ 7 w 12"/>
                <a:gd name="T3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34">
                  <a:moveTo>
                    <a:pt x="7" y="0"/>
                  </a:moveTo>
                  <a:lnTo>
                    <a:pt x="9" y="0"/>
                  </a:lnTo>
                  <a:lnTo>
                    <a:pt x="10" y="5"/>
                  </a:lnTo>
                  <a:lnTo>
                    <a:pt x="12" y="11"/>
                  </a:lnTo>
                  <a:lnTo>
                    <a:pt x="12" y="18"/>
                  </a:lnTo>
                  <a:lnTo>
                    <a:pt x="12" y="23"/>
                  </a:lnTo>
                  <a:lnTo>
                    <a:pt x="10" y="28"/>
                  </a:lnTo>
                  <a:lnTo>
                    <a:pt x="9" y="34"/>
                  </a:lnTo>
                  <a:lnTo>
                    <a:pt x="7" y="34"/>
                  </a:lnTo>
                  <a:lnTo>
                    <a:pt x="3" y="34"/>
                  </a:lnTo>
                  <a:lnTo>
                    <a:pt x="2" y="28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2" y="5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D58C00"/>
            </a:solidFill>
            <a:ln w="0">
              <a:solidFill>
                <a:srgbClr val="D58C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6"/>
            <p:cNvSpPr>
              <a:spLocks/>
            </p:cNvSpPr>
            <p:nvPr/>
          </p:nvSpPr>
          <p:spPr bwMode="auto">
            <a:xfrm>
              <a:off x="2211388" y="5113338"/>
              <a:ext cx="177800" cy="49213"/>
            </a:xfrm>
            <a:custGeom>
              <a:avLst/>
              <a:gdLst>
                <a:gd name="T0" fmla="*/ 49 w 112"/>
                <a:gd name="T1" fmla="*/ 0 h 31"/>
                <a:gd name="T2" fmla="*/ 81 w 112"/>
                <a:gd name="T3" fmla="*/ 1 h 31"/>
                <a:gd name="T4" fmla="*/ 112 w 112"/>
                <a:gd name="T5" fmla="*/ 10 h 31"/>
                <a:gd name="T6" fmla="*/ 112 w 112"/>
                <a:gd name="T7" fmla="*/ 31 h 31"/>
                <a:gd name="T8" fmla="*/ 83 w 112"/>
                <a:gd name="T9" fmla="*/ 23 h 31"/>
                <a:gd name="T10" fmla="*/ 49 w 112"/>
                <a:gd name="T11" fmla="*/ 19 h 31"/>
                <a:gd name="T12" fmla="*/ 23 w 112"/>
                <a:gd name="T13" fmla="*/ 21 h 31"/>
                <a:gd name="T14" fmla="*/ 0 w 112"/>
                <a:gd name="T15" fmla="*/ 26 h 31"/>
                <a:gd name="T16" fmla="*/ 0 w 112"/>
                <a:gd name="T17" fmla="*/ 5 h 31"/>
                <a:gd name="T18" fmla="*/ 23 w 112"/>
                <a:gd name="T19" fmla="*/ 1 h 31"/>
                <a:gd name="T20" fmla="*/ 49 w 112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31">
                  <a:moveTo>
                    <a:pt x="49" y="0"/>
                  </a:moveTo>
                  <a:lnTo>
                    <a:pt x="81" y="1"/>
                  </a:lnTo>
                  <a:lnTo>
                    <a:pt x="112" y="10"/>
                  </a:lnTo>
                  <a:lnTo>
                    <a:pt x="112" y="31"/>
                  </a:lnTo>
                  <a:lnTo>
                    <a:pt x="83" y="23"/>
                  </a:lnTo>
                  <a:lnTo>
                    <a:pt x="49" y="19"/>
                  </a:lnTo>
                  <a:lnTo>
                    <a:pt x="23" y="21"/>
                  </a:lnTo>
                  <a:lnTo>
                    <a:pt x="0" y="26"/>
                  </a:lnTo>
                  <a:lnTo>
                    <a:pt x="0" y="5"/>
                  </a:lnTo>
                  <a:lnTo>
                    <a:pt x="23" y="1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B726"/>
            </a:solidFill>
            <a:ln w="0">
              <a:solidFill>
                <a:srgbClr val="FFB72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7"/>
            <p:cNvSpPr>
              <a:spLocks/>
            </p:cNvSpPr>
            <p:nvPr/>
          </p:nvSpPr>
          <p:spPr bwMode="auto">
            <a:xfrm>
              <a:off x="2211388" y="5129213"/>
              <a:ext cx="177800" cy="42863"/>
            </a:xfrm>
            <a:custGeom>
              <a:avLst/>
              <a:gdLst>
                <a:gd name="T0" fmla="*/ 49 w 112"/>
                <a:gd name="T1" fmla="*/ 0 h 27"/>
                <a:gd name="T2" fmla="*/ 81 w 112"/>
                <a:gd name="T3" fmla="*/ 4 h 27"/>
                <a:gd name="T4" fmla="*/ 112 w 112"/>
                <a:gd name="T5" fmla="*/ 13 h 27"/>
                <a:gd name="T6" fmla="*/ 112 w 112"/>
                <a:gd name="T7" fmla="*/ 27 h 27"/>
                <a:gd name="T8" fmla="*/ 83 w 112"/>
                <a:gd name="T9" fmla="*/ 16 h 27"/>
                <a:gd name="T10" fmla="*/ 49 w 112"/>
                <a:gd name="T11" fmla="*/ 13 h 27"/>
                <a:gd name="T12" fmla="*/ 23 w 112"/>
                <a:gd name="T13" fmla="*/ 14 h 27"/>
                <a:gd name="T14" fmla="*/ 0 w 112"/>
                <a:gd name="T15" fmla="*/ 20 h 27"/>
                <a:gd name="T16" fmla="*/ 0 w 112"/>
                <a:gd name="T17" fmla="*/ 7 h 27"/>
                <a:gd name="T18" fmla="*/ 23 w 112"/>
                <a:gd name="T19" fmla="*/ 2 h 27"/>
                <a:gd name="T20" fmla="*/ 49 w 112"/>
                <a:gd name="T2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27">
                  <a:moveTo>
                    <a:pt x="49" y="0"/>
                  </a:moveTo>
                  <a:lnTo>
                    <a:pt x="81" y="4"/>
                  </a:lnTo>
                  <a:lnTo>
                    <a:pt x="112" y="13"/>
                  </a:lnTo>
                  <a:lnTo>
                    <a:pt x="112" y="27"/>
                  </a:lnTo>
                  <a:lnTo>
                    <a:pt x="83" y="16"/>
                  </a:lnTo>
                  <a:lnTo>
                    <a:pt x="49" y="13"/>
                  </a:lnTo>
                  <a:lnTo>
                    <a:pt x="23" y="14"/>
                  </a:lnTo>
                  <a:lnTo>
                    <a:pt x="0" y="20"/>
                  </a:lnTo>
                  <a:lnTo>
                    <a:pt x="0" y="7"/>
                  </a:lnTo>
                  <a:lnTo>
                    <a:pt x="23" y="2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D58C00"/>
            </a:solidFill>
            <a:ln w="0">
              <a:solidFill>
                <a:srgbClr val="D58C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8"/>
            <p:cNvSpPr>
              <a:spLocks/>
            </p:cNvSpPr>
            <p:nvPr/>
          </p:nvSpPr>
          <p:spPr bwMode="auto">
            <a:xfrm>
              <a:off x="2490788" y="5183188"/>
              <a:ext cx="125412" cy="103188"/>
            </a:xfrm>
            <a:custGeom>
              <a:avLst/>
              <a:gdLst>
                <a:gd name="T0" fmla="*/ 53 w 79"/>
                <a:gd name="T1" fmla="*/ 0 h 65"/>
                <a:gd name="T2" fmla="*/ 63 w 79"/>
                <a:gd name="T3" fmla="*/ 1 h 65"/>
                <a:gd name="T4" fmla="*/ 74 w 79"/>
                <a:gd name="T5" fmla="*/ 9 h 65"/>
                <a:gd name="T6" fmla="*/ 79 w 79"/>
                <a:gd name="T7" fmla="*/ 19 h 65"/>
                <a:gd name="T8" fmla="*/ 79 w 79"/>
                <a:gd name="T9" fmla="*/ 35 h 65"/>
                <a:gd name="T10" fmla="*/ 74 w 79"/>
                <a:gd name="T11" fmla="*/ 51 h 65"/>
                <a:gd name="T12" fmla="*/ 63 w 79"/>
                <a:gd name="T13" fmla="*/ 60 h 65"/>
                <a:gd name="T14" fmla="*/ 51 w 79"/>
                <a:gd name="T15" fmla="*/ 65 h 65"/>
                <a:gd name="T16" fmla="*/ 37 w 79"/>
                <a:gd name="T17" fmla="*/ 65 h 65"/>
                <a:gd name="T18" fmla="*/ 21 w 79"/>
                <a:gd name="T19" fmla="*/ 61 h 65"/>
                <a:gd name="T20" fmla="*/ 7 w 79"/>
                <a:gd name="T21" fmla="*/ 54 h 65"/>
                <a:gd name="T22" fmla="*/ 3 w 79"/>
                <a:gd name="T23" fmla="*/ 51 h 65"/>
                <a:gd name="T24" fmla="*/ 2 w 79"/>
                <a:gd name="T25" fmla="*/ 47 h 65"/>
                <a:gd name="T26" fmla="*/ 0 w 79"/>
                <a:gd name="T27" fmla="*/ 42 h 65"/>
                <a:gd name="T28" fmla="*/ 2 w 79"/>
                <a:gd name="T29" fmla="*/ 38 h 65"/>
                <a:gd name="T30" fmla="*/ 3 w 79"/>
                <a:gd name="T31" fmla="*/ 33 h 65"/>
                <a:gd name="T32" fmla="*/ 7 w 79"/>
                <a:gd name="T33" fmla="*/ 30 h 65"/>
                <a:gd name="T34" fmla="*/ 10 w 79"/>
                <a:gd name="T35" fmla="*/ 28 h 65"/>
                <a:gd name="T36" fmla="*/ 16 w 79"/>
                <a:gd name="T37" fmla="*/ 28 h 65"/>
                <a:gd name="T38" fmla="*/ 21 w 79"/>
                <a:gd name="T39" fmla="*/ 28 h 65"/>
                <a:gd name="T40" fmla="*/ 24 w 79"/>
                <a:gd name="T41" fmla="*/ 31 h 65"/>
                <a:gd name="T42" fmla="*/ 31 w 79"/>
                <a:gd name="T43" fmla="*/ 35 h 65"/>
                <a:gd name="T44" fmla="*/ 38 w 79"/>
                <a:gd name="T45" fmla="*/ 38 h 65"/>
                <a:gd name="T46" fmla="*/ 44 w 79"/>
                <a:gd name="T47" fmla="*/ 40 h 65"/>
                <a:gd name="T48" fmla="*/ 47 w 79"/>
                <a:gd name="T49" fmla="*/ 40 h 65"/>
                <a:gd name="T50" fmla="*/ 53 w 79"/>
                <a:gd name="T51" fmla="*/ 38 h 65"/>
                <a:gd name="T52" fmla="*/ 54 w 79"/>
                <a:gd name="T53" fmla="*/ 37 h 65"/>
                <a:gd name="T54" fmla="*/ 56 w 79"/>
                <a:gd name="T55" fmla="*/ 33 h 65"/>
                <a:gd name="T56" fmla="*/ 58 w 79"/>
                <a:gd name="T57" fmla="*/ 30 h 65"/>
                <a:gd name="T58" fmla="*/ 60 w 79"/>
                <a:gd name="T59" fmla="*/ 26 h 65"/>
                <a:gd name="T60" fmla="*/ 58 w 79"/>
                <a:gd name="T61" fmla="*/ 23 h 65"/>
                <a:gd name="T62" fmla="*/ 58 w 79"/>
                <a:gd name="T63" fmla="*/ 19 h 65"/>
                <a:gd name="T64" fmla="*/ 56 w 79"/>
                <a:gd name="T65" fmla="*/ 16 h 65"/>
                <a:gd name="T66" fmla="*/ 54 w 79"/>
                <a:gd name="T67" fmla="*/ 14 h 65"/>
                <a:gd name="T68" fmla="*/ 53 w 79"/>
                <a:gd name="T69" fmla="*/ 12 h 65"/>
                <a:gd name="T70" fmla="*/ 49 w 79"/>
                <a:gd name="T71" fmla="*/ 10 h 65"/>
                <a:gd name="T72" fmla="*/ 45 w 79"/>
                <a:gd name="T73" fmla="*/ 12 h 65"/>
                <a:gd name="T74" fmla="*/ 42 w 79"/>
                <a:gd name="T75" fmla="*/ 16 h 65"/>
                <a:gd name="T76" fmla="*/ 38 w 79"/>
                <a:gd name="T77" fmla="*/ 19 h 65"/>
                <a:gd name="T78" fmla="*/ 37 w 79"/>
                <a:gd name="T79" fmla="*/ 23 h 65"/>
                <a:gd name="T80" fmla="*/ 35 w 79"/>
                <a:gd name="T81" fmla="*/ 21 h 65"/>
                <a:gd name="T82" fmla="*/ 33 w 79"/>
                <a:gd name="T83" fmla="*/ 19 h 65"/>
                <a:gd name="T84" fmla="*/ 33 w 79"/>
                <a:gd name="T85" fmla="*/ 19 h 65"/>
                <a:gd name="T86" fmla="*/ 33 w 79"/>
                <a:gd name="T87" fmla="*/ 17 h 65"/>
                <a:gd name="T88" fmla="*/ 35 w 79"/>
                <a:gd name="T89" fmla="*/ 7 h 65"/>
                <a:gd name="T90" fmla="*/ 44 w 79"/>
                <a:gd name="T91" fmla="*/ 1 h 65"/>
                <a:gd name="T92" fmla="*/ 53 w 79"/>
                <a:gd name="T9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9" h="65">
                  <a:moveTo>
                    <a:pt x="53" y="0"/>
                  </a:moveTo>
                  <a:lnTo>
                    <a:pt x="63" y="1"/>
                  </a:lnTo>
                  <a:lnTo>
                    <a:pt x="74" y="9"/>
                  </a:lnTo>
                  <a:lnTo>
                    <a:pt x="79" y="19"/>
                  </a:lnTo>
                  <a:lnTo>
                    <a:pt x="79" y="35"/>
                  </a:lnTo>
                  <a:lnTo>
                    <a:pt x="74" y="51"/>
                  </a:lnTo>
                  <a:lnTo>
                    <a:pt x="63" y="60"/>
                  </a:lnTo>
                  <a:lnTo>
                    <a:pt x="51" y="65"/>
                  </a:lnTo>
                  <a:lnTo>
                    <a:pt x="37" y="65"/>
                  </a:lnTo>
                  <a:lnTo>
                    <a:pt x="21" y="61"/>
                  </a:lnTo>
                  <a:lnTo>
                    <a:pt x="7" y="54"/>
                  </a:lnTo>
                  <a:lnTo>
                    <a:pt x="3" y="51"/>
                  </a:lnTo>
                  <a:lnTo>
                    <a:pt x="2" y="47"/>
                  </a:lnTo>
                  <a:lnTo>
                    <a:pt x="0" y="42"/>
                  </a:lnTo>
                  <a:lnTo>
                    <a:pt x="2" y="38"/>
                  </a:lnTo>
                  <a:lnTo>
                    <a:pt x="3" y="33"/>
                  </a:lnTo>
                  <a:lnTo>
                    <a:pt x="7" y="30"/>
                  </a:lnTo>
                  <a:lnTo>
                    <a:pt x="10" y="28"/>
                  </a:lnTo>
                  <a:lnTo>
                    <a:pt x="16" y="28"/>
                  </a:lnTo>
                  <a:lnTo>
                    <a:pt x="21" y="28"/>
                  </a:lnTo>
                  <a:lnTo>
                    <a:pt x="24" y="31"/>
                  </a:lnTo>
                  <a:lnTo>
                    <a:pt x="31" y="35"/>
                  </a:lnTo>
                  <a:lnTo>
                    <a:pt x="38" y="38"/>
                  </a:lnTo>
                  <a:lnTo>
                    <a:pt x="44" y="40"/>
                  </a:lnTo>
                  <a:lnTo>
                    <a:pt x="47" y="40"/>
                  </a:lnTo>
                  <a:lnTo>
                    <a:pt x="53" y="38"/>
                  </a:lnTo>
                  <a:lnTo>
                    <a:pt x="54" y="37"/>
                  </a:lnTo>
                  <a:lnTo>
                    <a:pt x="56" y="33"/>
                  </a:lnTo>
                  <a:lnTo>
                    <a:pt x="58" y="30"/>
                  </a:lnTo>
                  <a:lnTo>
                    <a:pt x="60" y="26"/>
                  </a:lnTo>
                  <a:lnTo>
                    <a:pt x="58" y="23"/>
                  </a:lnTo>
                  <a:lnTo>
                    <a:pt x="58" y="19"/>
                  </a:lnTo>
                  <a:lnTo>
                    <a:pt x="56" y="16"/>
                  </a:lnTo>
                  <a:lnTo>
                    <a:pt x="54" y="14"/>
                  </a:lnTo>
                  <a:lnTo>
                    <a:pt x="53" y="12"/>
                  </a:lnTo>
                  <a:lnTo>
                    <a:pt x="49" y="10"/>
                  </a:lnTo>
                  <a:lnTo>
                    <a:pt x="45" y="12"/>
                  </a:lnTo>
                  <a:lnTo>
                    <a:pt x="42" y="16"/>
                  </a:lnTo>
                  <a:lnTo>
                    <a:pt x="38" y="19"/>
                  </a:lnTo>
                  <a:lnTo>
                    <a:pt x="37" y="23"/>
                  </a:lnTo>
                  <a:lnTo>
                    <a:pt x="35" y="21"/>
                  </a:lnTo>
                  <a:lnTo>
                    <a:pt x="33" y="19"/>
                  </a:lnTo>
                  <a:lnTo>
                    <a:pt x="33" y="19"/>
                  </a:lnTo>
                  <a:lnTo>
                    <a:pt x="33" y="17"/>
                  </a:lnTo>
                  <a:lnTo>
                    <a:pt x="35" y="7"/>
                  </a:lnTo>
                  <a:lnTo>
                    <a:pt x="44" y="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FB726"/>
            </a:solidFill>
            <a:ln w="0">
              <a:solidFill>
                <a:srgbClr val="FFB72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9"/>
            <p:cNvSpPr>
              <a:spLocks/>
            </p:cNvSpPr>
            <p:nvPr/>
          </p:nvSpPr>
          <p:spPr bwMode="auto">
            <a:xfrm>
              <a:off x="2171700" y="5462588"/>
              <a:ext cx="92075" cy="114300"/>
            </a:xfrm>
            <a:custGeom>
              <a:avLst/>
              <a:gdLst>
                <a:gd name="T0" fmla="*/ 28 w 58"/>
                <a:gd name="T1" fmla="*/ 0 h 72"/>
                <a:gd name="T2" fmla="*/ 44 w 58"/>
                <a:gd name="T3" fmla="*/ 5 h 72"/>
                <a:gd name="T4" fmla="*/ 55 w 58"/>
                <a:gd name="T5" fmla="*/ 16 h 72"/>
                <a:gd name="T6" fmla="*/ 58 w 58"/>
                <a:gd name="T7" fmla="*/ 30 h 72"/>
                <a:gd name="T8" fmla="*/ 58 w 58"/>
                <a:gd name="T9" fmla="*/ 42 h 72"/>
                <a:gd name="T10" fmla="*/ 55 w 58"/>
                <a:gd name="T11" fmla="*/ 58 h 72"/>
                <a:gd name="T12" fmla="*/ 44 w 58"/>
                <a:gd name="T13" fmla="*/ 67 h 72"/>
                <a:gd name="T14" fmla="*/ 28 w 58"/>
                <a:gd name="T15" fmla="*/ 72 h 72"/>
                <a:gd name="T16" fmla="*/ 14 w 58"/>
                <a:gd name="T17" fmla="*/ 67 h 72"/>
                <a:gd name="T18" fmla="*/ 4 w 58"/>
                <a:gd name="T19" fmla="*/ 58 h 72"/>
                <a:gd name="T20" fmla="*/ 0 w 58"/>
                <a:gd name="T21" fmla="*/ 42 h 72"/>
                <a:gd name="T22" fmla="*/ 0 w 58"/>
                <a:gd name="T23" fmla="*/ 30 h 72"/>
                <a:gd name="T24" fmla="*/ 4 w 58"/>
                <a:gd name="T25" fmla="*/ 16 h 72"/>
                <a:gd name="T26" fmla="*/ 14 w 58"/>
                <a:gd name="T27" fmla="*/ 5 h 72"/>
                <a:gd name="T28" fmla="*/ 28 w 58"/>
                <a:gd name="T2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2">
                  <a:moveTo>
                    <a:pt x="28" y="0"/>
                  </a:moveTo>
                  <a:lnTo>
                    <a:pt x="44" y="5"/>
                  </a:lnTo>
                  <a:lnTo>
                    <a:pt x="55" y="16"/>
                  </a:lnTo>
                  <a:lnTo>
                    <a:pt x="58" y="30"/>
                  </a:lnTo>
                  <a:lnTo>
                    <a:pt x="58" y="42"/>
                  </a:lnTo>
                  <a:lnTo>
                    <a:pt x="55" y="58"/>
                  </a:lnTo>
                  <a:lnTo>
                    <a:pt x="44" y="67"/>
                  </a:lnTo>
                  <a:lnTo>
                    <a:pt x="28" y="72"/>
                  </a:lnTo>
                  <a:lnTo>
                    <a:pt x="14" y="67"/>
                  </a:lnTo>
                  <a:lnTo>
                    <a:pt x="4" y="58"/>
                  </a:lnTo>
                  <a:lnTo>
                    <a:pt x="0" y="42"/>
                  </a:lnTo>
                  <a:lnTo>
                    <a:pt x="0" y="30"/>
                  </a:lnTo>
                  <a:lnTo>
                    <a:pt x="4" y="16"/>
                  </a:lnTo>
                  <a:lnTo>
                    <a:pt x="14" y="5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B726"/>
            </a:solidFill>
            <a:ln w="0">
              <a:solidFill>
                <a:srgbClr val="FFB72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30"/>
            <p:cNvSpPr>
              <a:spLocks/>
            </p:cNvSpPr>
            <p:nvPr/>
          </p:nvSpPr>
          <p:spPr bwMode="auto">
            <a:xfrm>
              <a:off x="2325688" y="5462588"/>
              <a:ext cx="92075" cy="114300"/>
            </a:xfrm>
            <a:custGeom>
              <a:avLst/>
              <a:gdLst>
                <a:gd name="T0" fmla="*/ 28 w 58"/>
                <a:gd name="T1" fmla="*/ 0 h 72"/>
                <a:gd name="T2" fmla="*/ 44 w 58"/>
                <a:gd name="T3" fmla="*/ 5 h 72"/>
                <a:gd name="T4" fmla="*/ 53 w 58"/>
                <a:gd name="T5" fmla="*/ 16 h 72"/>
                <a:gd name="T6" fmla="*/ 58 w 58"/>
                <a:gd name="T7" fmla="*/ 30 h 72"/>
                <a:gd name="T8" fmla="*/ 58 w 58"/>
                <a:gd name="T9" fmla="*/ 42 h 72"/>
                <a:gd name="T10" fmla="*/ 53 w 58"/>
                <a:gd name="T11" fmla="*/ 58 h 72"/>
                <a:gd name="T12" fmla="*/ 44 w 58"/>
                <a:gd name="T13" fmla="*/ 67 h 72"/>
                <a:gd name="T14" fmla="*/ 28 w 58"/>
                <a:gd name="T15" fmla="*/ 72 h 72"/>
                <a:gd name="T16" fmla="*/ 14 w 58"/>
                <a:gd name="T17" fmla="*/ 67 h 72"/>
                <a:gd name="T18" fmla="*/ 4 w 58"/>
                <a:gd name="T19" fmla="*/ 58 h 72"/>
                <a:gd name="T20" fmla="*/ 0 w 58"/>
                <a:gd name="T21" fmla="*/ 42 h 72"/>
                <a:gd name="T22" fmla="*/ 0 w 58"/>
                <a:gd name="T23" fmla="*/ 30 h 72"/>
                <a:gd name="T24" fmla="*/ 4 w 58"/>
                <a:gd name="T25" fmla="*/ 16 h 72"/>
                <a:gd name="T26" fmla="*/ 14 w 58"/>
                <a:gd name="T27" fmla="*/ 5 h 72"/>
                <a:gd name="T28" fmla="*/ 28 w 58"/>
                <a:gd name="T2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72">
                  <a:moveTo>
                    <a:pt x="28" y="0"/>
                  </a:moveTo>
                  <a:lnTo>
                    <a:pt x="44" y="5"/>
                  </a:lnTo>
                  <a:lnTo>
                    <a:pt x="53" y="16"/>
                  </a:lnTo>
                  <a:lnTo>
                    <a:pt x="58" y="30"/>
                  </a:lnTo>
                  <a:lnTo>
                    <a:pt x="58" y="42"/>
                  </a:lnTo>
                  <a:lnTo>
                    <a:pt x="53" y="58"/>
                  </a:lnTo>
                  <a:lnTo>
                    <a:pt x="44" y="67"/>
                  </a:lnTo>
                  <a:lnTo>
                    <a:pt x="28" y="72"/>
                  </a:lnTo>
                  <a:lnTo>
                    <a:pt x="14" y="67"/>
                  </a:lnTo>
                  <a:lnTo>
                    <a:pt x="4" y="58"/>
                  </a:lnTo>
                  <a:lnTo>
                    <a:pt x="0" y="42"/>
                  </a:lnTo>
                  <a:lnTo>
                    <a:pt x="0" y="30"/>
                  </a:lnTo>
                  <a:lnTo>
                    <a:pt x="4" y="16"/>
                  </a:lnTo>
                  <a:lnTo>
                    <a:pt x="14" y="5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B726"/>
            </a:solidFill>
            <a:ln w="0">
              <a:solidFill>
                <a:srgbClr val="FFB72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8628953" y="3135855"/>
            <a:ext cx="1041400" cy="1041400"/>
            <a:chOff x="8372475" y="4808538"/>
            <a:chExt cx="1041400" cy="1041400"/>
          </a:xfrm>
        </p:grpSpPr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8372475" y="4808538"/>
              <a:ext cx="1041400" cy="1041400"/>
            </a:xfrm>
            <a:custGeom>
              <a:avLst/>
              <a:gdLst>
                <a:gd name="T0" fmla="*/ 329 w 656"/>
                <a:gd name="T1" fmla="*/ 0 h 656"/>
                <a:gd name="T2" fmla="*/ 387 w 656"/>
                <a:gd name="T3" fmla="*/ 5 h 656"/>
                <a:gd name="T4" fmla="*/ 443 w 656"/>
                <a:gd name="T5" fmla="*/ 21 h 656"/>
                <a:gd name="T6" fmla="*/ 494 w 656"/>
                <a:gd name="T7" fmla="*/ 44 h 656"/>
                <a:gd name="T8" fmla="*/ 540 w 656"/>
                <a:gd name="T9" fmla="*/ 77 h 656"/>
                <a:gd name="T10" fmla="*/ 578 w 656"/>
                <a:gd name="T11" fmla="*/ 116 h 656"/>
                <a:gd name="T12" fmla="*/ 612 w 656"/>
                <a:gd name="T13" fmla="*/ 162 h 656"/>
                <a:gd name="T14" fmla="*/ 635 w 656"/>
                <a:gd name="T15" fmla="*/ 213 h 656"/>
                <a:gd name="T16" fmla="*/ 651 w 656"/>
                <a:gd name="T17" fmla="*/ 269 h 656"/>
                <a:gd name="T18" fmla="*/ 656 w 656"/>
                <a:gd name="T19" fmla="*/ 327 h 656"/>
                <a:gd name="T20" fmla="*/ 651 w 656"/>
                <a:gd name="T21" fmla="*/ 387 h 656"/>
                <a:gd name="T22" fmla="*/ 635 w 656"/>
                <a:gd name="T23" fmla="*/ 442 h 656"/>
                <a:gd name="T24" fmla="*/ 612 w 656"/>
                <a:gd name="T25" fmla="*/ 494 h 656"/>
                <a:gd name="T26" fmla="*/ 578 w 656"/>
                <a:gd name="T27" fmla="*/ 540 h 656"/>
                <a:gd name="T28" fmla="*/ 540 w 656"/>
                <a:gd name="T29" fmla="*/ 579 h 656"/>
                <a:gd name="T30" fmla="*/ 494 w 656"/>
                <a:gd name="T31" fmla="*/ 611 h 656"/>
                <a:gd name="T32" fmla="*/ 443 w 656"/>
                <a:gd name="T33" fmla="*/ 635 h 656"/>
                <a:gd name="T34" fmla="*/ 387 w 656"/>
                <a:gd name="T35" fmla="*/ 651 h 656"/>
                <a:gd name="T36" fmla="*/ 329 w 656"/>
                <a:gd name="T37" fmla="*/ 656 h 656"/>
                <a:gd name="T38" fmla="*/ 269 w 656"/>
                <a:gd name="T39" fmla="*/ 651 h 656"/>
                <a:gd name="T40" fmla="*/ 214 w 656"/>
                <a:gd name="T41" fmla="*/ 635 h 656"/>
                <a:gd name="T42" fmla="*/ 163 w 656"/>
                <a:gd name="T43" fmla="*/ 611 h 656"/>
                <a:gd name="T44" fmla="*/ 118 w 656"/>
                <a:gd name="T45" fmla="*/ 579 h 656"/>
                <a:gd name="T46" fmla="*/ 77 w 656"/>
                <a:gd name="T47" fmla="*/ 540 h 656"/>
                <a:gd name="T48" fmla="*/ 46 w 656"/>
                <a:gd name="T49" fmla="*/ 494 h 656"/>
                <a:gd name="T50" fmla="*/ 21 w 656"/>
                <a:gd name="T51" fmla="*/ 442 h 656"/>
                <a:gd name="T52" fmla="*/ 5 w 656"/>
                <a:gd name="T53" fmla="*/ 387 h 656"/>
                <a:gd name="T54" fmla="*/ 0 w 656"/>
                <a:gd name="T55" fmla="*/ 327 h 656"/>
                <a:gd name="T56" fmla="*/ 5 w 656"/>
                <a:gd name="T57" fmla="*/ 269 h 656"/>
                <a:gd name="T58" fmla="*/ 21 w 656"/>
                <a:gd name="T59" fmla="*/ 213 h 656"/>
                <a:gd name="T60" fmla="*/ 46 w 656"/>
                <a:gd name="T61" fmla="*/ 162 h 656"/>
                <a:gd name="T62" fmla="*/ 77 w 656"/>
                <a:gd name="T63" fmla="*/ 116 h 656"/>
                <a:gd name="T64" fmla="*/ 118 w 656"/>
                <a:gd name="T65" fmla="*/ 77 h 656"/>
                <a:gd name="T66" fmla="*/ 163 w 656"/>
                <a:gd name="T67" fmla="*/ 44 h 656"/>
                <a:gd name="T68" fmla="*/ 214 w 656"/>
                <a:gd name="T69" fmla="*/ 21 h 656"/>
                <a:gd name="T70" fmla="*/ 269 w 656"/>
                <a:gd name="T71" fmla="*/ 5 h 656"/>
                <a:gd name="T72" fmla="*/ 329 w 656"/>
                <a:gd name="T73" fmla="*/ 0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6" h="656">
                  <a:moveTo>
                    <a:pt x="329" y="0"/>
                  </a:moveTo>
                  <a:lnTo>
                    <a:pt x="387" y="5"/>
                  </a:lnTo>
                  <a:lnTo>
                    <a:pt x="443" y="21"/>
                  </a:lnTo>
                  <a:lnTo>
                    <a:pt x="494" y="44"/>
                  </a:lnTo>
                  <a:lnTo>
                    <a:pt x="540" y="77"/>
                  </a:lnTo>
                  <a:lnTo>
                    <a:pt x="578" y="116"/>
                  </a:lnTo>
                  <a:lnTo>
                    <a:pt x="612" y="162"/>
                  </a:lnTo>
                  <a:lnTo>
                    <a:pt x="635" y="213"/>
                  </a:lnTo>
                  <a:lnTo>
                    <a:pt x="651" y="269"/>
                  </a:lnTo>
                  <a:lnTo>
                    <a:pt x="656" y="327"/>
                  </a:lnTo>
                  <a:lnTo>
                    <a:pt x="651" y="387"/>
                  </a:lnTo>
                  <a:lnTo>
                    <a:pt x="635" y="442"/>
                  </a:lnTo>
                  <a:lnTo>
                    <a:pt x="612" y="494"/>
                  </a:lnTo>
                  <a:lnTo>
                    <a:pt x="578" y="540"/>
                  </a:lnTo>
                  <a:lnTo>
                    <a:pt x="540" y="579"/>
                  </a:lnTo>
                  <a:lnTo>
                    <a:pt x="494" y="611"/>
                  </a:lnTo>
                  <a:lnTo>
                    <a:pt x="443" y="635"/>
                  </a:lnTo>
                  <a:lnTo>
                    <a:pt x="387" y="651"/>
                  </a:lnTo>
                  <a:lnTo>
                    <a:pt x="329" y="656"/>
                  </a:lnTo>
                  <a:lnTo>
                    <a:pt x="269" y="651"/>
                  </a:lnTo>
                  <a:lnTo>
                    <a:pt x="214" y="635"/>
                  </a:lnTo>
                  <a:lnTo>
                    <a:pt x="163" y="611"/>
                  </a:lnTo>
                  <a:lnTo>
                    <a:pt x="118" y="579"/>
                  </a:lnTo>
                  <a:lnTo>
                    <a:pt x="77" y="540"/>
                  </a:lnTo>
                  <a:lnTo>
                    <a:pt x="46" y="494"/>
                  </a:lnTo>
                  <a:lnTo>
                    <a:pt x="21" y="442"/>
                  </a:lnTo>
                  <a:lnTo>
                    <a:pt x="5" y="387"/>
                  </a:lnTo>
                  <a:lnTo>
                    <a:pt x="0" y="327"/>
                  </a:lnTo>
                  <a:lnTo>
                    <a:pt x="5" y="269"/>
                  </a:lnTo>
                  <a:lnTo>
                    <a:pt x="21" y="213"/>
                  </a:lnTo>
                  <a:lnTo>
                    <a:pt x="46" y="162"/>
                  </a:lnTo>
                  <a:lnTo>
                    <a:pt x="77" y="116"/>
                  </a:lnTo>
                  <a:lnTo>
                    <a:pt x="118" y="77"/>
                  </a:lnTo>
                  <a:lnTo>
                    <a:pt x="163" y="44"/>
                  </a:lnTo>
                  <a:lnTo>
                    <a:pt x="214" y="21"/>
                  </a:lnTo>
                  <a:lnTo>
                    <a:pt x="269" y="5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rgbClr val="35FF00"/>
            </a:solidFill>
            <a:ln w="0">
              <a:solidFill>
                <a:srgbClr val="35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31"/>
            <p:cNvSpPr>
              <a:spLocks/>
            </p:cNvSpPr>
            <p:nvPr/>
          </p:nvSpPr>
          <p:spPr bwMode="auto">
            <a:xfrm>
              <a:off x="8769350" y="4900613"/>
              <a:ext cx="303212" cy="366713"/>
            </a:xfrm>
            <a:custGeom>
              <a:avLst/>
              <a:gdLst>
                <a:gd name="T0" fmla="*/ 96 w 191"/>
                <a:gd name="T1" fmla="*/ 0 h 231"/>
                <a:gd name="T2" fmla="*/ 107 w 191"/>
                <a:gd name="T3" fmla="*/ 2 h 231"/>
                <a:gd name="T4" fmla="*/ 116 w 191"/>
                <a:gd name="T5" fmla="*/ 7 h 231"/>
                <a:gd name="T6" fmla="*/ 121 w 191"/>
                <a:gd name="T7" fmla="*/ 12 h 231"/>
                <a:gd name="T8" fmla="*/ 128 w 191"/>
                <a:gd name="T9" fmla="*/ 19 h 231"/>
                <a:gd name="T10" fmla="*/ 139 w 191"/>
                <a:gd name="T11" fmla="*/ 25 h 231"/>
                <a:gd name="T12" fmla="*/ 153 w 191"/>
                <a:gd name="T13" fmla="*/ 26 h 231"/>
                <a:gd name="T14" fmla="*/ 170 w 191"/>
                <a:gd name="T15" fmla="*/ 28 h 231"/>
                <a:gd name="T16" fmla="*/ 184 w 191"/>
                <a:gd name="T17" fmla="*/ 35 h 231"/>
                <a:gd name="T18" fmla="*/ 191 w 191"/>
                <a:gd name="T19" fmla="*/ 49 h 231"/>
                <a:gd name="T20" fmla="*/ 191 w 191"/>
                <a:gd name="T21" fmla="*/ 67 h 231"/>
                <a:gd name="T22" fmla="*/ 182 w 191"/>
                <a:gd name="T23" fmla="*/ 88 h 231"/>
                <a:gd name="T24" fmla="*/ 168 w 191"/>
                <a:gd name="T25" fmla="*/ 116 h 231"/>
                <a:gd name="T26" fmla="*/ 158 w 191"/>
                <a:gd name="T27" fmla="*/ 139 h 231"/>
                <a:gd name="T28" fmla="*/ 153 w 191"/>
                <a:gd name="T29" fmla="*/ 157 h 231"/>
                <a:gd name="T30" fmla="*/ 151 w 191"/>
                <a:gd name="T31" fmla="*/ 167 h 231"/>
                <a:gd name="T32" fmla="*/ 146 w 191"/>
                <a:gd name="T33" fmla="*/ 192 h 231"/>
                <a:gd name="T34" fmla="*/ 135 w 191"/>
                <a:gd name="T35" fmla="*/ 211 h 231"/>
                <a:gd name="T36" fmla="*/ 121 w 191"/>
                <a:gd name="T37" fmla="*/ 223 h 231"/>
                <a:gd name="T38" fmla="*/ 103 w 191"/>
                <a:gd name="T39" fmla="*/ 231 h 231"/>
                <a:gd name="T40" fmla="*/ 88 w 191"/>
                <a:gd name="T41" fmla="*/ 231 h 231"/>
                <a:gd name="T42" fmla="*/ 70 w 191"/>
                <a:gd name="T43" fmla="*/ 223 h 231"/>
                <a:gd name="T44" fmla="*/ 56 w 191"/>
                <a:gd name="T45" fmla="*/ 211 h 231"/>
                <a:gd name="T46" fmla="*/ 45 w 191"/>
                <a:gd name="T47" fmla="*/ 192 h 231"/>
                <a:gd name="T48" fmla="*/ 40 w 191"/>
                <a:gd name="T49" fmla="*/ 167 h 231"/>
                <a:gd name="T50" fmla="*/ 38 w 191"/>
                <a:gd name="T51" fmla="*/ 157 h 231"/>
                <a:gd name="T52" fmla="*/ 33 w 191"/>
                <a:gd name="T53" fmla="*/ 139 h 231"/>
                <a:gd name="T54" fmla="*/ 22 w 191"/>
                <a:gd name="T55" fmla="*/ 116 h 231"/>
                <a:gd name="T56" fmla="*/ 8 w 191"/>
                <a:gd name="T57" fmla="*/ 88 h 231"/>
                <a:gd name="T58" fmla="*/ 1 w 191"/>
                <a:gd name="T59" fmla="*/ 67 h 231"/>
                <a:gd name="T60" fmla="*/ 0 w 191"/>
                <a:gd name="T61" fmla="*/ 49 h 231"/>
                <a:gd name="T62" fmla="*/ 7 w 191"/>
                <a:gd name="T63" fmla="*/ 35 h 231"/>
                <a:gd name="T64" fmla="*/ 21 w 191"/>
                <a:gd name="T65" fmla="*/ 28 h 231"/>
                <a:gd name="T66" fmla="*/ 38 w 191"/>
                <a:gd name="T67" fmla="*/ 26 h 231"/>
                <a:gd name="T68" fmla="*/ 52 w 191"/>
                <a:gd name="T69" fmla="*/ 25 h 231"/>
                <a:gd name="T70" fmla="*/ 63 w 191"/>
                <a:gd name="T71" fmla="*/ 19 h 231"/>
                <a:gd name="T72" fmla="*/ 70 w 191"/>
                <a:gd name="T73" fmla="*/ 12 h 231"/>
                <a:gd name="T74" fmla="*/ 75 w 191"/>
                <a:gd name="T75" fmla="*/ 7 h 231"/>
                <a:gd name="T76" fmla="*/ 84 w 191"/>
                <a:gd name="T77" fmla="*/ 2 h 231"/>
                <a:gd name="T78" fmla="*/ 96 w 191"/>
                <a:gd name="T7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91" h="231">
                  <a:moveTo>
                    <a:pt x="96" y="0"/>
                  </a:moveTo>
                  <a:lnTo>
                    <a:pt x="107" y="2"/>
                  </a:lnTo>
                  <a:lnTo>
                    <a:pt x="116" y="7"/>
                  </a:lnTo>
                  <a:lnTo>
                    <a:pt x="121" y="12"/>
                  </a:lnTo>
                  <a:lnTo>
                    <a:pt x="128" y="19"/>
                  </a:lnTo>
                  <a:lnTo>
                    <a:pt x="139" y="25"/>
                  </a:lnTo>
                  <a:lnTo>
                    <a:pt x="153" y="26"/>
                  </a:lnTo>
                  <a:lnTo>
                    <a:pt x="170" y="28"/>
                  </a:lnTo>
                  <a:lnTo>
                    <a:pt x="184" y="35"/>
                  </a:lnTo>
                  <a:lnTo>
                    <a:pt x="191" y="49"/>
                  </a:lnTo>
                  <a:lnTo>
                    <a:pt x="191" y="67"/>
                  </a:lnTo>
                  <a:lnTo>
                    <a:pt x="182" y="88"/>
                  </a:lnTo>
                  <a:lnTo>
                    <a:pt x="168" y="116"/>
                  </a:lnTo>
                  <a:lnTo>
                    <a:pt x="158" y="139"/>
                  </a:lnTo>
                  <a:lnTo>
                    <a:pt x="153" y="157"/>
                  </a:lnTo>
                  <a:lnTo>
                    <a:pt x="151" y="167"/>
                  </a:lnTo>
                  <a:lnTo>
                    <a:pt x="146" y="192"/>
                  </a:lnTo>
                  <a:lnTo>
                    <a:pt x="135" y="211"/>
                  </a:lnTo>
                  <a:lnTo>
                    <a:pt x="121" y="223"/>
                  </a:lnTo>
                  <a:lnTo>
                    <a:pt x="103" y="231"/>
                  </a:lnTo>
                  <a:lnTo>
                    <a:pt x="88" y="231"/>
                  </a:lnTo>
                  <a:lnTo>
                    <a:pt x="70" y="223"/>
                  </a:lnTo>
                  <a:lnTo>
                    <a:pt x="56" y="211"/>
                  </a:lnTo>
                  <a:lnTo>
                    <a:pt x="45" y="192"/>
                  </a:lnTo>
                  <a:lnTo>
                    <a:pt x="40" y="167"/>
                  </a:lnTo>
                  <a:lnTo>
                    <a:pt x="38" y="157"/>
                  </a:lnTo>
                  <a:lnTo>
                    <a:pt x="33" y="139"/>
                  </a:lnTo>
                  <a:lnTo>
                    <a:pt x="22" y="116"/>
                  </a:lnTo>
                  <a:lnTo>
                    <a:pt x="8" y="88"/>
                  </a:lnTo>
                  <a:lnTo>
                    <a:pt x="1" y="67"/>
                  </a:lnTo>
                  <a:lnTo>
                    <a:pt x="0" y="49"/>
                  </a:lnTo>
                  <a:lnTo>
                    <a:pt x="7" y="35"/>
                  </a:lnTo>
                  <a:lnTo>
                    <a:pt x="21" y="28"/>
                  </a:lnTo>
                  <a:lnTo>
                    <a:pt x="38" y="26"/>
                  </a:lnTo>
                  <a:lnTo>
                    <a:pt x="52" y="25"/>
                  </a:lnTo>
                  <a:lnTo>
                    <a:pt x="63" y="19"/>
                  </a:lnTo>
                  <a:lnTo>
                    <a:pt x="70" y="12"/>
                  </a:lnTo>
                  <a:lnTo>
                    <a:pt x="75" y="7"/>
                  </a:lnTo>
                  <a:lnTo>
                    <a:pt x="84" y="2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65E43D"/>
            </a:solidFill>
            <a:ln w="0">
              <a:solidFill>
                <a:srgbClr val="65E43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2"/>
            <p:cNvSpPr>
              <a:spLocks/>
            </p:cNvSpPr>
            <p:nvPr/>
          </p:nvSpPr>
          <p:spPr bwMode="auto">
            <a:xfrm>
              <a:off x="8634413" y="5143500"/>
              <a:ext cx="569912" cy="566738"/>
            </a:xfrm>
            <a:custGeom>
              <a:avLst/>
              <a:gdLst>
                <a:gd name="T0" fmla="*/ 180 w 359"/>
                <a:gd name="T1" fmla="*/ 0 h 357"/>
                <a:gd name="T2" fmla="*/ 222 w 359"/>
                <a:gd name="T3" fmla="*/ 4 h 357"/>
                <a:gd name="T4" fmla="*/ 259 w 359"/>
                <a:gd name="T5" fmla="*/ 18 h 357"/>
                <a:gd name="T6" fmla="*/ 292 w 359"/>
                <a:gd name="T7" fmla="*/ 39 h 357"/>
                <a:gd name="T8" fmla="*/ 320 w 359"/>
                <a:gd name="T9" fmla="*/ 67 h 357"/>
                <a:gd name="T10" fmla="*/ 341 w 359"/>
                <a:gd name="T11" fmla="*/ 100 h 357"/>
                <a:gd name="T12" fmla="*/ 355 w 359"/>
                <a:gd name="T13" fmla="*/ 137 h 357"/>
                <a:gd name="T14" fmla="*/ 359 w 359"/>
                <a:gd name="T15" fmla="*/ 178 h 357"/>
                <a:gd name="T16" fmla="*/ 359 w 359"/>
                <a:gd name="T17" fmla="*/ 204 h 357"/>
                <a:gd name="T18" fmla="*/ 359 w 359"/>
                <a:gd name="T19" fmla="*/ 231 h 357"/>
                <a:gd name="T20" fmla="*/ 357 w 359"/>
                <a:gd name="T21" fmla="*/ 254 h 357"/>
                <a:gd name="T22" fmla="*/ 354 w 359"/>
                <a:gd name="T23" fmla="*/ 276 h 357"/>
                <a:gd name="T24" fmla="*/ 345 w 359"/>
                <a:gd name="T25" fmla="*/ 296 h 357"/>
                <a:gd name="T26" fmla="*/ 334 w 359"/>
                <a:gd name="T27" fmla="*/ 313 h 357"/>
                <a:gd name="T28" fmla="*/ 317 w 359"/>
                <a:gd name="T29" fmla="*/ 329 h 357"/>
                <a:gd name="T30" fmla="*/ 294 w 359"/>
                <a:gd name="T31" fmla="*/ 342 h 357"/>
                <a:gd name="T32" fmla="*/ 264 w 359"/>
                <a:gd name="T33" fmla="*/ 350 h 357"/>
                <a:gd name="T34" fmla="*/ 227 w 359"/>
                <a:gd name="T35" fmla="*/ 356 h 357"/>
                <a:gd name="T36" fmla="*/ 180 w 359"/>
                <a:gd name="T37" fmla="*/ 357 h 357"/>
                <a:gd name="T38" fmla="*/ 134 w 359"/>
                <a:gd name="T39" fmla="*/ 356 h 357"/>
                <a:gd name="T40" fmla="*/ 95 w 359"/>
                <a:gd name="T41" fmla="*/ 350 h 357"/>
                <a:gd name="T42" fmla="*/ 65 w 359"/>
                <a:gd name="T43" fmla="*/ 342 h 357"/>
                <a:gd name="T44" fmla="*/ 42 w 359"/>
                <a:gd name="T45" fmla="*/ 329 h 357"/>
                <a:gd name="T46" fmla="*/ 25 w 359"/>
                <a:gd name="T47" fmla="*/ 313 h 357"/>
                <a:gd name="T48" fmla="*/ 14 w 359"/>
                <a:gd name="T49" fmla="*/ 296 h 357"/>
                <a:gd name="T50" fmla="*/ 5 w 359"/>
                <a:gd name="T51" fmla="*/ 276 h 357"/>
                <a:gd name="T52" fmla="*/ 2 w 359"/>
                <a:gd name="T53" fmla="*/ 254 h 357"/>
                <a:gd name="T54" fmla="*/ 0 w 359"/>
                <a:gd name="T55" fmla="*/ 231 h 357"/>
                <a:gd name="T56" fmla="*/ 0 w 359"/>
                <a:gd name="T57" fmla="*/ 204 h 357"/>
                <a:gd name="T58" fmla="*/ 0 w 359"/>
                <a:gd name="T59" fmla="*/ 178 h 357"/>
                <a:gd name="T60" fmla="*/ 4 w 359"/>
                <a:gd name="T61" fmla="*/ 137 h 357"/>
                <a:gd name="T62" fmla="*/ 18 w 359"/>
                <a:gd name="T63" fmla="*/ 100 h 357"/>
                <a:gd name="T64" fmla="*/ 39 w 359"/>
                <a:gd name="T65" fmla="*/ 67 h 357"/>
                <a:gd name="T66" fmla="*/ 67 w 359"/>
                <a:gd name="T67" fmla="*/ 39 h 357"/>
                <a:gd name="T68" fmla="*/ 100 w 359"/>
                <a:gd name="T69" fmla="*/ 18 h 357"/>
                <a:gd name="T70" fmla="*/ 139 w 359"/>
                <a:gd name="T71" fmla="*/ 4 h 357"/>
                <a:gd name="T72" fmla="*/ 180 w 359"/>
                <a:gd name="T73" fmla="*/ 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9" h="357">
                  <a:moveTo>
                    <a:pt x="180" y="0"/>
                  </a:moveTo>
                  <a:lnTo>
                    <a:pt x="222" y="4"/>
                  </a:lnTo>
                  <a:lnTo>
                    <a:pt x="259" y="18"/>
                  </a:lnTo>
                  <a:lnTo>
                    <a:pt x="292" y="39"/>
                  </a:lnTo>
                  <a:lnTo>
                    <a:pt x="320" y="67"/>
                  </a:lnTo>
                  <a:lnTo>
                    <a:pt x="341" y="100"/>
                  </a:lnTo>
                  <a:lnTo>
                    <a:pt x="355" y="137"/>
                  </a:lnTo>
                  <a:lnTo>
                    <a:pt x="359" y="178"/>
                  </a:lnTo>
                  <a:lnTo>
                    <a:pt x="359" y="204"/>
                  </a:lnTo>
                  <a:lnTo>
                    <a:pt x="359" y="231"/>
                  </a:lnTo>
                  <a:lnTo>
                    <a:pt x="357" y="254"/>
                  </a:lnTo>
                  <a:lnTo>
                    <a:pt x="354" y="276"/>
                  </a:lnTo>
                  <a:lnTo>
                    <a:pt x="345" y="296"/>
                  </a:lnTo>
                  <a:lnTo>
                    <a:pt x="334" y="313"/>
                  </a:lnTo>
                  <a:lnTo>
                    <a:pt x="317" y="329"/>
                  </a:lnTo>
                  <a:lnTo>
                    <a:pt x="294" y="342"/>
                  </a:lnTo>
                  <a:lnTo>
                    <a:pt x="264" y="350"/>
                  </a:lnTo>
                  <a:lnTo>
                    <a:pt x="227" y="356"/>
                  </a:lnTo>
                  <a:lnTo>
                    <a:pt x="180" y="357"/>
                  </a:lnTo>
                  <a:lnTo>
                    <a:pt x="134" y="356"/>
                  </a:lnTo>
                  <a:lnTo>
                    <a:pt x="95" y="350"/>
                  </a:lnTo>
                  <a:lnTo>
                    <a:pt x="65" y="342"/>
                  </a:lnTo>
                  <a:lnTo>
                    <a:pt x="42" y="329"/>
                  </a:lnTo>
                  <a:lnTo>
                    <a:pt x="25" y="313"/>
                  </a:lnTo>
                  <a:lnTo>
                    <a:pt x="14" y="296"/>
                  </a:lnTo>
                  <a:lnTo>
                    <a:pt x="5" y="276"/>
                  </a:lnTo>
                  <a:lnTo>
                    <a:pt x="2" y="254"/>
                  </a:lnTo>
                  <a:lnTo>
                    <a:pt x="0" y="231"/>
                  </a:lnTo>
                  <a:lnTo>
                    <a:pt x="0" y="204"/>
                  </a:lnTo>
                  <a:lnTo>
                    <a:pt x="0" y="178"/>
                  </a:lnTo>
                  <a:lnTo>
                    <a:pt x="4" y="137"/>
                  </a:lnTo>
                  <a:lnTo>
                    <a:pt x="18" y="100"/>
                  </a:lnTo>
                  <a:lnTo>
                    <a:pt x="39" y="67"/>
                  </a:lnTo>
                  <a:lnTo>
                    <a:pt x="67" y="39"/>
                  </a:lnTo>
                  <a:lnTo>
                    <a:pt x="100" y="18"/>
                  </a:lnTo>
                  <a:lnTo>
                    <a:pt x="139" y="4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65E43D"/>
            </a:solidFill>
            <a:ln w="0">
              <a:solidFill>
                <a:srgbClr val="65E43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3"/>
            <p:cNvSpPr>
              <a:spLocks/>
            </p:cNvSpPr>
            <p:nvPr/>
          </p:nvSpPr>
          <p:spPr bwMode="auto">
            <a:xfrm>
              <a:off x="8634413" y="5143500"/>
              <a:ext cx="517525" cy="488950"/>
            </a:xfrm>
            <a:custGeom>
              <a:avLst/>
              <a:gdLst>
                <a:gd name="T0" fmla="*/ 180 w 326"/>
                <a:gd name="T1" fmla="*/ 0 h 308"/>
                <a:gd name="T2" fmla="*/ 216 w 326"/>
                <a:gd name="T3" fmla="*/ 4 h 308"/>
                <a:gd name="T4" fmla="*/ 250 w 326"/>
                <a:gd name="T5" fmla="*/ 14 h 308"/>
                <a:gd name="T6" fmla="*/ 280 w 326"/>
                <a:gd name="T7" fmla="*/ 30 h 308"/>
                <a:gd name="T8" fmla="*/ 308 w 326"/>
                <a:gd name="T9" fmla="*/ 53 h 308"/>
                <a:gd name="T10" fmla="*/ 320 w 326"/>
                <a:gd name="T11" fmla="*/ 88 h 308"/>
                <a:gd name="T12" fmla="*/ 326 w 326"/>
                <a:gd name="T13" fmla="*/ 129 h 308"/>
                <a:gd name="T14" fmla="*/ 326 w 326"/>
                <a:gd name="T15" fmla="*/ 155 h 308"/>
                <a:gd name="T16" fmla="*/ 324 w 326"/>
                <a:gd name="T17" fmla="*/ 181 h 308"/>
                <a:gd name="T18" fmla="*/ 322 w 326"/>
                <a:gd name="T19" fmla="*/ 204 h 308"/>
                <a:gd name="T20" fmla="*/ 318 w 326"/>
                <a:gd name="T21" fmla="*/ 227 h 308"/>
                <a:gd name="T22" fmla="*/ 310 w 326"/>
                <a:gd name="T23" fmla="*/ 247 h 308"/>
                <a:gd name="T24" fmla="*/ 299 w 326"/>
                <a:gd name="T25" fmla="*/ 264 h 308"/>
                <a:gd name="T26" fmla="*/ 282 w 326"/>
                <a:gd name="T27" fmla="*/ 280 h 308"/>
                <a:gd name="T28" fmla="*/ 259 w 326"/>
                <a:gd name="T29" fmla="*/ 291 h 308"/>
                <a:gd name="T30" fmla="*/ 229 w 326"/>
                <a:gd name="T31" fmla="*/ 301 h 308"/>
                <a:gd name="T32" fmla="*/ 192 w 326"/>
                <a:gd name="T33" fmla="*/ 306 h 308"/>
                <a:gd name="T34" fmla="*/ 144 w 326"/>
                <a:gd name="T35" fmla="*/ 308 h 308"/>
                <a:gd name="T36" fmla="*/ 97 w 326"/>
                <a:gd name="T37" fmla="*/ 306 h 308"/>
                <a:gd name="T38" fmla="*/ 60 w 326"/>
                <a:gd name="T39" fmla="*/ 301 h 308"/>
                <a:gd name="T40" fmla="*/ 30 w 326"/>
                <a:gd name="T41" fmla="*/ 291 h 308"/>
                <a:gd name="T42" fmla="*/ 7 w 326"/>
                <a:gd name="T43" fmla="*/ 278 h 308"/>
                <a:gd name="T44" fmla="*/ 2 w 326"/>
                <a:gd name="T45" fmla="*/ 248 h 308"/>
                <a:gd name="T46" fmla="*/ 0 w 326"/>
                <a:gd name="T47" fmla="*/ 215 h 308"/>
                <a:gd name="T48" fmla="*/ 0 w 326"/>
                <a:gd name="T49" fmla="*/ 178 h 308"/>
                <a:gd name="T50" fmla="*/ 4 w 326"/>
                <a:gd name="T51" fmla="*/ 137 h 308"/>
                <a:gd name="T52" fmla="*/ 18 w 326"/>
                <a:gd name="T53" fmla="*/ 100 h 308"/>
                <a:gd name="T54" fmla="*/ 39 w 326"/>
                <a:gd name="T55" fmla="*/ 67 h 308"/>
                <a:gd name="T56" fmla="*/ 67 w 326"/>
                <a:gd name="T57" fmla="*/ 39 h 308"/>
                <a:gd name="T58" fmla="*/ 100 w 326"/>
                <a:gd name="T59" fmla="*/ 18 h 308"/>
                <a:gd name="T60" fmla="*/ 139 w 326"/>
                <a:gd name="T61" fmla="*/ 4 h 308"/>
                <a:gd name="T62" fmla="*/ 180 w 326"/>
                <a:gd name="T63" fmla="*/ 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26" h="308">
                  <a:moveTo>
                    <a:pt x="180" y="0"/>
                  </a:moveTo>
                  <a:lnTo>
                    <a:pt x="216" y="4"/>
                  </a:lnTo>
                  <a:lnTo>
                    <a:pt x="250" y="14"/>
                  </a:lnTo>
                  <a:lnTo>
                    <a:pt x="280" y="30"/>
                  </a:lnTo>
                  <a:lnTo>
                    <a:pt x="308" y="53"/>
                  </a:lnTo>
                  <a:lnTo>
                    <a:pt x="320" y="88"/>
                  </a:lnTo>
                  <a:lnTo>
                    <a:pt x="326" y="129"/>
                  </a:lnTo>
                  <a:lnTo>
                    <a:pt x="326" y="155"/>
                  </a:lnTo>
                  <a:lnTo>
                    <a:pt x="324" y="181"/>
                  </a:lnTo>
                  <a:lnTo>
                    <a:pt x="322" y="204"/>
                  </a:lnTo>
                  <a:lnTo>
                    <a:pt x="318" y="227"/>
                  </a:lnTo>
                  <a:lnTo>
                    <a:pt x="310" y="247"/>
                  </a:lnTo>
                  <a:lnTo>
                    <a:pt x="299" y="264"/>
                  </a:lnTo>
                  <a:lnTo>
                    <a:pt x="282" y="280"/>
                  </a:lnTo>
                  <a:lnTo>
                    <a:pt x="259" y="291"/>
                  </a:lnTo>
                  <a:lnTo>
                    <a:pt x="229" y="301"/>
                  </a:lnTo>
                  <a:lnTo>
                    <a:pt x="192" y="306"/>
                  </a:lnTo>
                  <a:lnTo>
                    <a:pt x="144" y="308"/>
                  </a:lnTo>
                  <a:lnTo>
                    <a:pt x="97" y="306"/>
                  </a:lnTo>
                  <a:lnTo>
                    <a:pt x="60" y="301"/>
                  </a:lnTo>
                  <a:lnTo>
                    <a:pt x="30" y="291"/>
                  </a:lnTo>
                  <a:lnTo>
                    <a:pt x="7" y="278"/>
                  </a:lnTo>
                  <a:lnTo>
                    <a:pt x="2" y="248"/>
                  </a:lnTo>
                  <a:lnTo>
                    <a:pt x="0" y="215"/>
                  </a:lnTo>
                  <a:lnTo>
                    <a:pt x="0" y="178"/>
                  </a:lnTo>
                  <a:lnTo>
                    <a:pt x="4" y="137"/>
                  </a:lnTo>
                  <a:lnTo>
                    <a:pt x="18" y="100"/>
                  </a:lnTo>
                  <a:lnTo>
                    <a:pt x="39" y="67"/>
                  </a:lnTo>
                  <a:lnTo>
                    <a:pt x="67" y="39"/>
                  </a:lnTo>
                  <a:lnTo>
                    <a:pt x="100" y="18"/>
                  </a:lnTo>
                  <a:lnTo>
                    <a:pt x="139" y="4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80FF5C"/>
            </a:solidFill>
            <a:ln w="0">
              <a:solidFill>
                <a:srgbClr val="80FF5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4"/>
            <p:cNvSpPr>
              <a:spLocks/>
            </p:cNvSpPr>
            <p:nvPr/>
          </p:nvSpPr>
          <p:spPr bwMode="auto">
            <a:xfrm>
              <a:off x="8785225" y="5095875"/>
              <a:ext cx="268287" cy="33338"/>
            </a:xfrm>
            <a:custGeom>
              <a:avLst/>
              <a:gdLst>
                <a:gd name="T0" fmla="*/ 11 w 169"/>
                <a:gd name="T1" fmla="*/ 0 h 21"/>
                <a:gd name="T2" fmla="*/ 158 w 169"/>
                <a:gd name="T3" fmla="*/ 0 h 21"/>
                <a:gd name="T4" fmla="*/ 162 w 169"/>
                <a:gd name="T5" fmla="*/ 2 h 21"/>
                <a:gd name="T6" fmla="*/ 165 w 169"/>
                <a:gd name="T7" fmla="*/ 4 h 21"/>
                <a:gd name="T8" fmla="*/ 167 w 169"/>
                <a:gd name="T9" fmla="*/ 7 h 21"/>
                <a:gd name="T10" fmla="*/ 169 w 169"/>
                <a:gd name="T11" fmla="*/ 11 h 21"/>
                <a:gd name="T12" fmla="*/ 167 w 169"/>
                <a:gd name="T13" fmla="*/ 14 h 21"/>
                <a:gd name="T14" fmla="*/ 165 w 169"/>
                <a:gd name="T15" fmla="*/ 18 h 21"/>
                <a:gd name="T16" fmla="*/ 162 w 169"/>
                <a:gd name="T17" fmla="*/ 20 h 21"/>
                <a:gd name="T18" fmla="*/ 158 w 169"/>
                <a:gd name="T19" fmla="*/ 21 h 21"/>
                <a:gd name="T20" fmla="*/ 11 w 169"/>
                <a:gd name="T21" fmla="*/ 21 h 21"/>
                <a:gd name="T22" fmla="*/ 7 w 169"/>
                <a:gd name="T23" fmla="*/ 20 h 21"/>
                <a:gd name="T24" fmla="*/ 4 w 169"/>
                <a:gd name="T25" fmla="*/ 18 h 21"/>
                <a:gd name="T26" fmla="*/ 2 w 169"/>
                <a:gd name="T27" fmla="*/ 14 h 21"/>
                <a:gd name="T28" fmla="*/ 0 w 169"/>
                <a:gd name="T29" fmla="*/ 11 h 21"/>
                <a:gd name="T30" fmla="*/ 2 w 169"/>
                <a:gd name="T31" fmla="*/ 7 h 21"/>
                <a:gd name="T32" fmla="*/ 4 w 169"/>
                <a:gd name="T33" fmla="*/ 4 h 21"/>
                <a:gd name="T34" fmla="*/ 7 w 169"/>
                <a:gd name="T35" fmla="*/ 2 h 21"/>
                <a:gd name="T36" fmla="*/ 11 w 169"/>
                <a:gd name="T3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9" h="21">
                  <a:moveTo>
                    <a:pt x="11" y="0"/>
                  </a:moveTo>
                  <a:lnTo>
                    <a:pt x="158" y="0"/>
                  </a:lnTo>
                  <a:lnTo>
                    <a:pt x="162" y="2"/>
                  </a:lnTo>
                  <a:lnTo>
                    <a:pt x="165" y="4"/>
                  </a:lnTo>
                  <a:lnTo>
                    <a:pt x="167" y="7"/>
                  </a:lnTo>
                  <a:lnTo>
                    <a:pt x="169" y="11"/>
                  </a:lnTo>
                  <a:lnTo>
                    <a:pt x="167" y="14"/>
                  </a:lnTo>
                  <a:lnTo>
                    <a:pt x="165" y="18"/>
                  </a:lnTo>
                  <a:lnTo>
                    <a:pt x="162" y="20"/>
                  </a:lnTo>
                  <a:lnTo>
                    <a:pt x="158" y="21"/>
                  </a:lnTo>
                  <a:lnTo>
                    <a:pt x="11" y="21"/>
                  </a:lnTo>
                  <a:lnTo>
                    <a:pt x="7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1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5"/>
            <p:cNvSpPr>
              <a:spLocks/>
            </p:cNvSpPr>
            <p:nvPr/>
          </p:nvSpPr>
          <p:spPr bwMode="auto">
            <a:xfrm>
              <a:off x="8785225" y="5129213"/>
              <a:ext cx="268287" cy="33338"/>
            </a:xfrm>
            <a:custGeom>
              <a:avLst/>
              <a:gdLst>
                <a:gd name="T0" fmla="*/ 11 w 169"/>
                <a:gd name="T1" fmla="*/ 0 h 21"/>
                <a:gd name="T2" fmla="*/ 158 w 169"/>
                <a:gd name="T3" fmla="*/ 0 h 21"/>
                <a:gd name="T4" fmla="*/ 162 w 169"/>
                <a:gd name="T5" fmla="*/ 0 h 21"/>
                <a:gd name="T6" fmla="*/ 165 w 169"/>
                <a:gd name="T7" fmla="*/ 4 h 21"/>
                <a:gd name="T8" fmla="*/ 167 w 169"/>
                <a:gd name="T9" fmla="*/ 6 h 21"/>
                <a:gd name="T10" fmla="*/ 169 w 169"/>
                <a:gd name="T11" fmla="*/ 11 h 21"/>
                <a:gd name="T12" fmla="*/ 167 w 169"/>
                <a:gd name="T13" fmla="*/ 14 h 21"/>
                <a:gd name="T14" fmla="*/ 165 w 169"/>
                <a:gd name="T15" fmla="*/ 18 h 21"/>
                <a:gd name="T16" fmla="*/ 162 w 169"/>
                <a:gd name="T17" fmla="*/ 20 h 21"/>
                <a:gd name="T18" fmla="*/ 158 w 169"/>
                <a:gd name="T19" fmla="*/ 21 h 21"/>
                <a:gd name="T20" fmla="*/ 11 w 169"/>
                <a:gd name="T21" fmla="*/ 21 h 21"/>
                <a:gd name="T22" fmla="*/ 7 w 169"/>
                <a:gd name="T23" fmla="*/ 20 h 21"/>
                <a:gd name="T24" fmla="*/ 4 w 169"/>
                <a:gd name="T25" fmla="*/ 18 h 21"/>
                <a:gd name="T26" fmla="*/ 2 w 169"/>
                <a:gd name="T27" fmla="*/ 14 h 21"/>
                <a:gd name="T28" fmla="*/ 0 w 169"/>
                <a:gd name="T29" fmla="*/ 11 h 21"/>
                <a:gd name="T30" fmla="*/ 2 w 169"/>
                <a:gd name="T31" fmla="*/ 6 h 21"/>
                <a:gd name="T32" fmla="*/ 4 w 169"/>
                <a:gd name="T33" fmla="*/ 4 h 21"/>
                <a:gd name="T34" fmla="*/ 7 w 169"/>
                <a:gd name="T35" fmla="*/ 0 h 21"/>
                <a:gd name="T36" fmla="*/ 11 w 169"/>
                <a:gd name="T3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9" h="21">
                  <a:moveTo>
                    <a:pt x="11" y="0"/>
                  </a:moveTo>
                  <a:lnTo>
                    <a:pt x="158" y="0"/>
                  </a:lnTo>
                  <a:lnTo>
                    <a:pt x="162" y="0"/>
                  </a:lnTo>
                  <a:lnTo>
                    <a:pt x="165" y="4"/>
                  </a:lnTo>
                  <a:lnTo>
                    <a:pt x="167" y="6"/>
                  </a:lnTo>
                  <a:lnTo>
                    <a:pt x="169" y="11"/>
                  </a:lnTo>
                  <a:lnTo>
                    <a:pt x="167" y="14"/>
                  </a:lnTo>
                  <a:lnTo>
                    <a:pt x="165" y="18"/>
                  </a:lnTo>
                  <a:lnTo>
                    <a:pt x="162" y="20"/>
                  </a:lnTo>
                  <a:lnTo>
                    <a:pt x="158" y="21"/>
                  </a:lnTo>
                  <a:lnTo>
                    <a:pt x="11" y="21"/>
                  </a:lnTo>
                  <a:lnTo>
                    <a:pt x="7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1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6"/>
            <p:cNvSpPr>
              <a:spLocks noEditPoints="1"/>
            </p:cNvSpPr>
            <p:nvPr/>
          </p:nvSpPr>
          <p:spPr bwMode="auto">
            <a:xfrm>
              <a:off x="8824913" y="5253038"/>
              <a:ext cx="188912" cy="346075"/>
            </a:xfrm>
            <a:custGeom>
              <a:avLst/>
              <a:gdLst>
                <a:gd name="T0" fmla="*/ 68 w 119"/>
                <a:gd name="T1" fmla="*/ 169 h 218"/>
                <a:gd name="T2" fmla="*/ 79 w 119"/>
                <a:gd name="T3" fmla="*/ 165 h 218"/>
                <a:gd name="T4" fmla="*/ 86 w 119"/>
                <a:gd name="T5" fmla="*/ 155 h 218"/>
                <a:gd name="T6" fmla="*/ 89 w 119"/>
                <a:gd name="T7" fmla="*/ 144 h 218"/>
                <a:gd name="T8" fmla="*/ 88 w 119"/>
                <a:gd name="T9" fmla="*/ 134 h 218"/>
                <a:gd name="T10" fmla="*/ 82 w 119"/>
                <a:gd name="T11" fmla="*/ 128 h 218"/>
                <a:gd name="T12" fmla="*/ 74 w 119"/>
                <a:gd name="T13" fmla="*/ 123 h 218"/>
                <a:gd name="T14" fmla="*/ 51 w 119"/>
                <a:gd name="T15" fmla="*/ 38 h 218"/>
                <a:gd name="T16" fmla="*/ 44 w 119"/>
                <a:gd name="T17" fmla="*/ 44 h 218"/>
                <a:gd name="T18" fmla="*/ 37 w 119"/>
                <a:gd name="T19" fmla="*/ 54 h 218"/>
                <a:gd name="T20" fmla="*/ 37 w 119"/>
                <a:gd name="T21" fmla="*/ 67 h 218"/>
                <a:gd name="T22" fmla="*/ 44 w 119"/>
                <a:gd name="T23" fmla="*/ 77 h 218"/>
                <a:gd name="T24" fmla="*/ 51 w 119"/>
                <a:gd name="T25" fmla="*/ 81 h 218"/>
                <a:gd name="T26" fmla="*/ 51 w 119"/>
                <a:gd name="T27" fmla="*/ 0 h 218"/>
                <a:gd name="T28" fmla="*/ 68 w 119"/>
                <a:gd name="T29" fmla="*/ 12 h 218"/>
                <a:gd name="T30" fmla="*/ 86 w 119"/>
                <a:gd name="T31" fmla="*/ 17 h 218"/>
                <a:gd name="T32" fmla="*/ 100 w 119"/>
                <a:gd name="T33" fmla="*/ 26 h 218"/>
                <a:gd name="T34" fmla="*/ 114 w 119"/>
                <a:gd name="T35" fmla="*/ 54 h 218"/>
                <a:gd name="T36" fmla="*/ 82 w 119"/>
                <a:gd name="T37" fmla="*/ 53 h 218"/>
                <a:gd name="T38" fmla="*/ 75 w 119"/>
                <a:gd name="T39" fmla="*/ 44 h 218"/>
                <a:gd name="T40" fmla="*/ 68 w 119"/>
                <a:gd name="T41" fmla="*/ 88 h 218"/>
                <a:gd name="T42" fmla="*/ 96 w 119"/>
                <a:gd name="T43" fmla="*/ 98 h 218"/>
                <a:gd name="T44" fmla="*/ 116 w 119"/>
                <a:gd name="T45" fmla="*/ 121 h 218"/>
                <a:gd name="T46" fmla="*/ 116 w 119"/>
                <a:gd name="T47" fmla="*/ 160 h 218"/>
                <a:gd name="T48" fmla="*/ 98 w 119"/>
                <a:gd name="T49" fmla="*/ 185 h 218"/>
                <a:gd name="T50" fmla="*/ 79 w 119"/>
                <a:gd name="T51" fmla="*/ 193 h 218"/>
                <a:gd name="T52" fmla="*/ 68 w 119"/>
                <a:gd name="T53" fmla="*/ 218 h 218"/>
                <a:gd name="T54" fmla="*/ 51 w 119"/>
                <a:gd name="T55" fmla="*/ 197 h 218"/>
                <a:gd name="T56" fmla="*/ 33 w 119"/>
                <a:gd name="T57" fmla="*/ 192 h 218"/>
                <a:gd name="T58" fmla="*/ 17 w 119"/>
                <a:gd name="T59" fmla="*/ 181 h 218"/>
                <a:gd name="T60" fmla="*/ 0 w 119"/>
                <a:gd name="T61" fmla="*/ 144 h 218"/>
                <a:gd name="T62" fmla="*/ 35 w 119"/>
                <a:gd name="T63" fmla="*/ 149 h 218"/>
                <a:gd name="T64" fmla="*/ 44 w 119"/>
                <a:gd name="T65" fmla="*/ 162 h 218"/>
                <a:gd name="T66" fmla="*/ 51 w 119"/>
                <a:gd name="T67" fmla="*/ 167 h 218"/>
                <a:gd name="T68" fmla="*/ 44 w 119"/>
                <a:gd name="T69" fmla="*/ 114 h 218"/>
                <a:gd name="T70" fmla="*/ 23 w 119"/>
                <a:gd name="T71" fmla="*/ 102 h 218"/>
                <a:gd name="T72" fmla="*/ 9 w 119"/>
                <a:gd name="T73" fmla="*/ 81 h 218"/>
                <a:gd name="T74" fmla="*/ 9 w 119"/>
                <a:gd name="T75" fmla="*/ 44 h 218"/>
                <a:gd name="T76" fmla="*/ 24 w 119"/>
                <a:gd name="T77" fmla="*/ 21 h 218"/>
                <a:gd name="T78" fmla="*/ 44 w 119"/>
                <a:gd name="T79" fmla="*/ 14 h 218"/>
                <a:gd name="T80" fmla="*/ 51 w 119"/>
                <a:gd name="T81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9" h="218">
                  <a:moveTo>
                    <a:pt x="68" y="121"/>
                  </a:moveTo>
                  <a:lnTo>
                    <a:pt x="68" y="169"/>
                  </a:lnTo>
                  <a:lnTo>
                    <a:pt x="74" y="167"/>
                  </a:lnTo>
                  <a:lnTo>
                    <a:pt x="79" y="165"/>
                  </a:lnTo>
                  <a:lnTo>
                    <a:pt x="84" y="160"/>
                  </a:lnTo>
                  <a:lnTo>
                    <a:pt x="86" y="155"/>
                  </a:lnTo>
                  <a:lnTo>
                    <a:pt x="89" y="149"/>
                  </a:lnTo>
                  <a:lnTo>
                    <a:pt x="89" y="144"/>
                  </a:lnTo>
                  <a:lnTo>
                    <a:pt x="89" y="139"/>
                  </a:lnTo>
                  <a:lnTo>
                    <a:pt x="88" y="134"/>
                  </a:lnTo>
                  <a:lnTo>
                    <a:pt x="84" y="130"/>
                  </a:lnTo>
                  <a:lnTo>
                    <a:pt x="82" y="128"/>
                  </a:lnTo>
                  <a:lnTo>
                    <a:pt x="79" y="125"/>
                  </a:lnTo>
                  <a:lnTo>
                    <a:pt x="74" y="123"/>
                  </a:lnTo>
                  <a:lnTo>
                    <a:pt x="68" y="121"/>
                  </a:lnTo>
                  <a:close/>
                  <a:moveTo>
                    <a:pt x="51" y="38"/>
                  </a:moveTo>
                  <a:lnTo>
                    <a:pt x="47" y="40"/>
                  </a:lnTo>
                  <a:lnTo>
                    <a:pt x="44" y="44"/>
                  </a:lnTo>
                  <a:lnTo>
                    <a:pt x="40" y="47"/>
                  </a:lnTo>
                  <a:lnTo>
                    <a:pt x="37" y="54"/>
                  </a:lnTo>
                  <a:lnTo>
                    <a:pt x="35" y="60"/>
                  </a:lnTo>
                  <a:lnTo>
                    <a:pt x="37" y="67"/>
                  </a:lnTo>
                  <a:lnTo>
                    <a:pt x="38" y="72"/>
                  </a:lnTo>
                  <a:lnTo>
                    <a:pt x="44" y="77"/>
                  </a:lnTo>
                  <a:lnTo>
                    <a:pt x="47" y="79"/>
                  </a:lnTo>
                  <a:lnTo>
                    <a:pt x="51" y="81"/>
                  </a:lnTo>
                  <a:lnTo>
                    <a:pt x="51" y="38"/>
                  </a:lnTo>
                  <a:close/>
                  <a:moveTo>
                    <a:pt x="51" y="0"/>
                  </a:moveTo>
                  <a:lnTo>
                    <a:pt x="68" y="0"/>
                  </a:lnTo>
                  <a:lnTo>
                    <a:pt x="68" y="12"/>
                  </a:lnTo>
                  <a:lnTo>
                    <a:pt x="79" y="14"/>
                  </a:lnTo>
                  <a:lnTo>
                    <a:pt x="86" y="17"/>
                  </a:lnTo>
                  <a:lnTo>
                    <a:pt x="93" y="21"/>
                  </a:lnTo>
                  <a:lnTo>
                    <a:pt x="100" y="26"/>
                  </a:lnTo>
                  <a:lnTo>
                    <a:pt x="109" y="38"/>
                  </a:lnTo>
                  <a:lnTo>
                    <a:pt x="114" y="54"/>
                  </a:lnTo>
                  <a:lnTo>
                    <a:pt x="84" y="60"/>
                  </a:lnTo>
                  <a:lnTo>
                    <a:pt x="82" y="53"/>
                  </a:lnTo>
                  <a:lnTo>
                    <a:pt x="79" y="47"/>
                  </a:lnTo>
                  <a:lnTo>
                    <a:pt x="75" y="44"/>
                  </a:lnTo>
                  <a:lnTo>
                    <a:pt x="68" y="40"/>
                  </a:lnTo>
                  <a:lnTo>
                    <a:pt x="68" y="88"/>
                  </a:lnTo>
                  <a:lnTo>
                    <a:pt x="79" y="89"/>
                  </a:lnTo>
                  <a:lnTo>
                    <a:pt x="96" y="98"/>
                  </a:lnTo>
                  <a:lnTo>
                    <a:pt x="109" y="107"/>
                  </a:lnTo>
                  <a:lnTo>
                    <a:pt x="116" y="121"/>
                  </a:lnTo>
                  <a:lnTo>
                    <a:pt x="119" y="141"/>
                  </a:lnTo>
                  <a:lnTo>
                    <a:pt x="116" y="160"/>
                  </a:lnTo>
                  <a:lnTo>
                    <a:pt x="105" y="178"/>
                  </a:lnTo>
                  <a:lnTo>
                    <a:pt x="98" y="185"/>
                  </a:lnTo>
                  <a:lnTo>
                    <a:pt x="89" y="190"/>
                  </a:lnTo>
                  <a:lnTo>
                    <a:pt x="79" y="193"/>
                  </a:lnTo>
                  <a:lnTo>
                    <a:pt x="68" y="195"/>
                  </a:lnTo>
                  <a:lnTo>
                    <a:pt x="68" y="218"/>
                  </a:lnTo>
                  <a:lnTo>
                    <a:pt x="51" y="218"/>
                  </a:lnTo>
                  <a:lnTo>
                    <a:pt x="51" y="197"/>
                  </a:lnTo>
                  <a:lnTo>
                    <a:pt x="44" y="195"/>
                  </a:lnTo>
                  <a:lnTo>
                    <a:pt x="33" y="192"/>
                  </a:lnTo>
                  <a:lnTo>
                    <a:pt x="24" y="186"/>
                  </a:lnTo>
                  <a:lnTo>
                    <a:pt x="17" y="181"/>
                  </a:lnTo>
                  <a:lnTo>
                    <a:pt x="7" y="165"/>
                  </a:lnTo>
                  <a:lnTo>
                    <a:pt x="0" y="144"/>
                  </a:lnTo>
                  <a:lnTo>
                    <a:pt x="31" y="141"/>
                  </a:lnTo>
                  <a:lnTo>
                    <a:pt x="35" y="149"/>
                  </a:lnTo>
                  <a:lnTo>
                    <a:pt x="38" y="156"/>
                  </a:lnTo>
                  <a:lnTo>
                    <a:pt x="44" y="162"/>
                  </a:lnTo>
                  <a:lnTo>
                    <a:pt x="47" y="165"/>
                  </a:lnTo>
                  <a:lnTo>
                    <a:pt x="51" y="167"/>
                  </a:lnTo>
                  <a:lnTo>
                    <a:pt x="51" y="116"/>
                  </a:lnTo>
                  <a:lnTo>
                    <a:pt x="44" y="114"/>
                  </a:lnTo>
                  <a:lnTo>
                    <a:pt x="31" y="109"/>
                  </a:lnTo>
                  <a:lnTo>
                    <a:pt x="23" y="102"/>
                  </a:lnTo>
                  <a:lnTo>
                    <a:pt x="16" y="95"/>
                  </a:lnTo>
                  <a:lnTo>
                    <a:pt x="9" y="81"/>
                  </a:lnTo>
                  <a:lnTo>
                    <a:pt x="5" y="61"/>
                  </a:lnTo>
                  <a:lnTo>
                    <a:pt x="9" y="44"/>
                  </a:lnTo>
                  <a:lnTo>
                    <a:pt x="17" y="28"/>
                  </a:lnTo>
                  <a:lnTo>
                    <a:pt x="24" y="21"/>
                  </a:lnTo>
                  <a:lnTo>
                    <a:pt x="33" y="17"/>
                  </a:lnTo>
                  <a:lnTo>
                    <a:pt x="44" y="14"/>
                  </a:lnTo>
                  <a:lnTo>
                    <a:pt x="51" y="1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7"/>
            <p:cNvSpPr>
              <a:spLocks/>
            </p:cNvSpPr>
            <p:nvPr/>
          </p:nvSpPr>
          <p:spPr bwMode="auto">
            <a:xfrm>
              <a:off x="8769350" y="4900613"/>
              <a:ext cx="269875" cy="176213"/>
            </a:xfrm>
            <a:custGeom>
              <a:avLst/>
              <a:gdLst>
                <a:gd name="T0" fmla="*/ 96 w 170"/>
                <a:gd name="T1" fmla="*/ 0 h 111"/>
                <a:gd name="T2" fmla="*/ 107 w 170"/>
                <a:gd name="T3" fmla="*/ 2 h 111"/>
                <a:gd name="T4" fmla="*/ 116 w 170"/>
                <a:gd name="T5" fmla="*/ 7 h 111"/>
                <a:gd name="T6" fmla="*/ 121 w 170"/>
                <a:gd name="T7" fmla="*/ 12 h 111"/>
                <a:gd name="T8" fmla="*/ 128 w 170"/>
                <a:gd name="T9" fmla="*/ 19 h 111"/>
                <a:gd name="T10" fmla="*/ 139 w 170"/>
                <a:gd name="T11" fmla="*/ 25 h 111"/>
                <a:gd name="T12" fmla="*/ 153 w 170"/>
                <a:gd name="T13" fmla="*/ 26 h 111"/>
                <a:gd name="T14" fmla="*/ 161 w 170"/>
                <a:gd name="T15" fmla="*/ 26 h 111"/>
                <a:gd name="T16" fmla="*/ 170 w 170"/>
                <a:gd name="T17" fmla="*/ 28 h 111"/>
                <a:gd name="T18" fmla="*/ 167 w 170"/>
                <a:gd name="T19" fmla="*/ 37 h 111"/>
                <a:gd name="T20" fmla="*/ 165 w 170"/>
                <a:gd name="T21" fmla="*/ 44 h 111"/>
                <a:gd name="T22" fmla="*/ 163 w 170"/>
                <a:gd name="T23" fmla="*/ 51 h 111"/>
                <a:gd name="T24" fmla="*/ 161 w 170"/>
                <a:gd name="T25" fmla="*/ 55 h 111"/>
                <a:gd name="T26" fmla="*/ 149 w 170"/>
                <a:gd name="T27" fmla="*/ 76 h 111"/>
                <a:gd name="T28" fmla="*/ 133 w 170"/>
                <a:gd name="T29" fmla="*/ 90 h 111"/>
                <a:gd name="T30" fmla="*/ 112 w 170"/>
                <a:gd name="T31" fmla="*/ 102 h 111"/>
                <a:gd name="T32" fmla="*/ 89 w 170"/>
                <a:gd name="T33" fmla="*/ 107 h 111"/>
                <a:gd name="T34" fmla="*/ 65 w 170"/>
                <a:gd name="T35" fmla="*/ 111 h 111"/>
                <a:gd name="T36" fmla="*/ 40 w 170"/>
                <a:gd name="T37" fmla="*/ 109 h 111"/>
                <a:gd name="T38" fmla="*/ 17 w 170"/>
                <a:gd name="T39" fmla="*/ 102 h 111"/>
                <a:gd name="T40" fmla="*/ 8 w 170"/>
                <a:gd name="T41" fmla="*/ 88 h 111"/>
                <a:gd name="T42" fmla="*/ 1 w 170"/>
                <a:gd name="T43" fmla="*/ 67 h 111"/>
                <a:gd name="T44" fmla="*/ 0 w 170"/>
                <a:gd name="T45" fmla="*/ 49 h 111"/>
                <a:gd name="T46" fmla="*/ 7 w 170"/>
                <a:gd name="T47" fmla="*/ 35 h 111"/>
                <a:gd name="T48" fmla="*/ 21 w 170"/>
                <a:gd name="T49" fmla="*/ 28 h 111"/>
                <a:gd name="T50" fmla="*/ 38 w 170"/>
                <a:gd name="T51" fmla="*/ 26 h 111"/>
                <a:gd name="T52" fmla="*/ 52 w 170"/>
                <a:gd name="T53" fmla="*/ 25 h 111"/>
                <a:gd name="T54" fmla="*/ 63 w 170"/>
                <a:gd name="T55" fmla="*/ 19 h 111"/>
                <a:gd name="T56" fmla="*/ 70 w 170"/>
                <a:gd name="T57" fmla="*/ 12 h 111"/>
                <a:gd name="T58" fmla="*/ 75 w 170"/>
                <a:gd name="T59" fmla="*/ 7 h 111"/>
                <a:gd name="T60" fmla="*/ 84 w 170"/>
                <a:gd name="T61" fmla="*/ 2 h 111"/>
                <a:gd name="T62" fmla="*/ 96 w 170"/>
                <a:gd name="T6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0" h="111">
                  <a:moveTo>
                    <a:pt x="96" y="0"/>
                  </a:moveTo>
                  <a:lnTo>
                    <a:pt x="107" y="2"/>
                  </a:lnTo>
                  <a:lnTo>
                    <a:pt x="116" y="7"/>
                  </a:lnTo>
                  <a:lnTo>
                    <a:pt x="121" y="12"/>
                  </a:lnTo>
                  <a:lnTo>
                    <a:pt x="128" y="19"/>
                  </a:lnTo>
                  <a:lnTo>
                    <a:pt x="139" y="25"/>
                  </a:lnTo>
                  <a:lnTo>
                    <a:pt x="153" y="26"/>
                  </a:lnTo>
                  <a:lnTo>
                    <a:pt x="161" y="26"/>
                  </a:lnTo>
                  <a:lnTo>
                    <a:pt x="170" y="28"/>
                  </a:lnTo>
                  <a:lnTo>
                    <a:pt x="167" y="37"/>
                  </a:lnTo>
                  <a:lnTo>
                    <a:pt x="165" y="44"/>
                  </a:lnTo>
                  <a:lnTo>
                    <a:pt x="163" y="51"/>
                  </a:lnTo>
                  <a:lnTo>
                    <a:pt x="161" y="55"/>
                  </a:lnTo>
                  <a:lnTo>
                    <a:pt x="149" y="76"/>
                  </a:lnTo>
                  <a:lnTo>
                    <a:pt x="133" y="90"/>
                  </a:lnTo>
                  <a:lnTo>
                    <a:pt x="112" y="102"/>
                  </a:lnTo>
                  <a:lnTo>
                    <a:pt x="89" y="107"/>
                  </a:lnTo>
                  <a:lnTo>
                    <a:pt x="65" y="111"/>
                  </a:lnTo>
                  <a:lnTo>
                    <a:pt x="40" y="109"/>
                  </a:lnTo>
                  <a:lnTo>
                    <a:pt x="17" y="102"/>
                  </a:lnTo>
                  <a:lnTo>
                    <a:pt x="8" y="88"/>
                  </a:lnTo>
                  <a:lnTo>
                    <a:pt x="1" y="67"/>
                  </a:lnTo>
                  <a:lnTo>
                    <a:pt x="0" y="49"/>
                  </a:lnTo>
                  <a:lnTo>
                    <a:pt x="7" y="35"/>
                  </a:lnTo>
                  <a:lnTo>
                    <a:pt x="21" y="28"/>
                  </a:lnTo>
                  <a:lnTo>
                    <a:pt x="38" y="26"/>
                  </a:lnTo>
                  <a:lnTo>
                    <a:pt x="52" y="25"/>
                  </a:lnTo>
                  <a:lnTo>
                    <a:pt x="63" y="19"/>
                  </a:lnTo>
                  <a:lnTo>
                    <a:pt x="70" y="12"/>
                  </a:lnTo>
                  <a:lnTo>
                    <a:pt x="75" y="7"/>
                  </a:lnTo>
                  <a:lnTo>
                    <a:pt x="84" y="2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80FF5C"/>
            </a:solidFill>
            <a:ln w="0">
              <a:solidFill>
                <a:srgbClr val="80FF5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6423916" y="3135855"/>
            <a:ext cx="1041400" cy="1041400"/>
            <a:chOff x="6167438" y="4808538"/>
            <a:chExt cx="1041400" cy="1041400"/>
          </a:xfrm>
        </p:grpSpPr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6167438" y="4808538"/>
              <a:ext cx="1041400" cy="1041400"/>
            </a:xfrm>
            <a:custGeom>
              <a:avLst/>
              <a:gdLst>
                <a:gd name="T0" fmla="*/ 329 w 656"/>
                <a:gd name="T1" fmla="*/ 0 h 656"/>
                <a:gd name="T2" fmla="*/ 387 w 656"/>
                <a:gd name="T3" fmla="*/ 5 h 656"/>
                <a:gd name="T4" fmla="*/ 443 w 656"/>
                <a:gd name="T5" fmla="*/ 21 h 656"/>
                <a:gd name="T6" fmla="*/ 494 w 656"/>
                <a:gd name="T7" fmla="*/ 44 h 656"/>
                <a:gd name="T8" fmla="*/ 540 w 656"/>
                <a:gd name="T9" fmla="*/ 77 h 656"/>
                <a:gd name="T10" fmla="*/ 578 w 656"/>
                <a:gd name="T11" fmla="*/ 116 h 656"/>
                <a:gd name="T12" fmla="*/ 612 w 656"/>
                <a:gd name="T13" fmla="*/ 162 h 656"/>
                <a:gd name="T14" fmla="*/ 636 w 656"/>
                <a:gd name="T15" fmla="*/ 213 h 656"/>
                <a:gd name="T16" fmla="*/ 650 w 656"/>
                <a:gd name="T17" fmla="*/ 269 h 656"/>
                <a:gd name="T18" fmla="*/ 656 w 656"/>
                <a:gd name="T19" fmla="*/ 327 h 656"/>
                <a:gd name="T20" fmla="*/ 650 w 656"/>
                <a:gd name="T21" fmla="*/ 387 h 656"/>
                <a:gd name="T22" fmla="*/ 636 w 656"/>
                <a:gd name="T23" fmla="*/ 442 h 656"/>
                <a:gd name="T24" fmla="*/ 612 w 656"/>
                <a:gd name="T25" fmla="*/ 494 h 656"/>
                <a:gd name="T26" fmla="*/ 578 w 656"/>
                <a:gd name="T27" fmla="*/ 540 h 656"/>
                <a:gd name="T28" fmla="*/ 540 w 656"/>
                <a:gd name="T29" fmla="*/ 579 h 656"/>
                <a:gd name="T30" fmla="*/ 494 w 656"/>
                <a:gd name="T31" fmla="*/ 611 h 656"/>
                <a:gd name="T32" fmla="*/ 443 w 656"/>
                <a:gd name="T33" fmla="*/ 635 h 656"/>
                <a:gd name="T34" fmla="*/ 387 w 656"/>
                <a:gd name="T35" fmla="*/ 651 h 656"/>
                <a:gd name="T36" fmla="*/ 329 w 656"/>
                <a:gd name="T37" fmla="*/ 656 h 656"/>
                <a:gd name="T38" fmla="*/ 269 w 656"/>
                <a:gd name="T39" fmla="*/ 651 h 656"/>
                <a:gd name="T40" fmla="*/ 214 w 656"/>
                <a:gd name="T41" fmla="*/ 635 h 656"/>
                <a:gd name="T42" fmla="*/ 163 w 656"/>
                <a:gd name="T43" fmla="*/ 611 h 656"/>
                <a:gd name="T44" fmla="*/ 118 w 656"/>
                <a:gd name="T45" fmla="*/ 579 h 656"/>
                <a:gd name="T46" fmla="*/ 77 w 656"/>
                <a:gd name="T47" fmla="*/ 540 h 656"/>
                <a:gd name="T48" fmla="*/ 45 w 656"/>
                <a:gd name="T49" fmla="*/ 494 h 656"/>
                <a:gd name="T50" fmla="*/ 21 w 656"/>
                <a:gd name="T51" fmla="*/ 442 h 656"/>
                <a:gd name="T52" fmla="*/ 5 w 656"/>
                <a:gd name="T53" fmla="*/ 387 h 656"/>
                <a:gd name="T54" fmla="*/ 0 w 656"/>
                <a:gd name="T55" fmla="*/ 327 h 656"/>
                <a:gd name="T56" fmla="*/ 5 w 656"/>
                <a:gd name="T57" fmla="*/ 269 h 656"/>
                <a:gd name="T58" fmla="*/ 21 w 656"/>
                <a:gd name="T59" fmla="*/ 213 h 656"/>
                <a:gd name="T60" fmla="*/ 45 w 656"/>
                <a:gd name="T61" fmla="*/ 162 h 656"/>
                <a:gd name="T62" fmla="*/ 77 w 656"/>
                <a:gd name="T63" fmla="*/ 116 h 656"/>
                <a:gd name="T64" fmla="*/ 118 w 656"/>
                <a:gd name="T65" fmla="*/ 77 h 656"/>
                <a:gd name="T66" fmla="*/ 163 w 656"/>
                <a:gd name="T67" fmla="*/ 44 h 656"/>
                <a:gd name="T68" fmla="*/ 214 w 656"/>
                <a:gd name="T69" fmla="*/ 21 h 656"/>
                <a:gd name="T70" fmla="*/ 269 w 656"/>
                <a:gd name="T71" fmla="*/ 5 h 656"/>
                <a:gd name="T72" fmla="*/ 329 w 656"/>
                <a:gd name="T73" fmla="*/ 0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6" h="656">
                  <a:moveTo>
                    <a:pt x="329" y="0"/>
                  </a:moveTo>
                  <a:lnTo>
                    <a:pt x="387" y="5"/>
                  </a:lnTo>
                  <a:lnTo>
                    <a:pt x="443" y="21"/>
                  </a:lnTo>
                  <a:lnTo>
                    <a:pt x="494" y="44"/>
                  </a:lnTo>
                  <a:lnTo>
                    <a:pt x="540" y="77"/>
                  </a:lnTo>
                  <a:lnTo>
                    <a:pt x="578" y="116"/>
                  </a:lnTo>
                  <a:lnTo>
                    <a:pt x="612" y="162"/>
                  </a:lnTo>
                  <a:lnTo>
                    <a:pt x="636" y="213"/>
                  </a:lnTo>
                  <a:lnTo>
                    <a:pt x="650" y="269"/>
                  </a:lnTo>
                  <a:lnTo>
                    <a:pt x="656" y="327"/>
                  </a:lnTo>
                  <a:lnTo>
                    <a:pt x="650" y="387"/>
                  </a:lnTo>
                  <a:lnTo>
                    <a:pt x="636" y="442"/>
                  </a:lnTo>
                  <a:lnTo>
                    <a:pt x="612" y="494"/>
                  </a:lnTo>
                  <a:lnTo>
                    <a:pt x="578" y="540"/>
                  </a:lnTo>
                  <a:lnTo>
                    <a:pt x="540" y="579"/>
                  </a:lnTo>
                  <a:lnTo>
                    <a:pt x="494" y="611"/>
                  </a:lnTo>
                  <a:lnTo>
                    <a:pt x="443" y="635"/>
                  </a:lnTo>
                  <a:lnTo>
                    <a:pt x="387" y="651"/>
                  </a:lnTo>
                  <a:lnTo>
                    <a:pt x="329" y="656"/>
                  </a:lnTo>
                  <a:lnTo>
                    <a:pt x="269" y="651"/>
                  </a:lnTo>
                  <a:lnTo>
                    <a:pt x="214" y="635"/>
                  </a:lnTo>
                  <a:lnTo>
                    <a:pt x="163" y="611"/>
                  </a:lnTo>
                  <a:lnTo>
                    <a:pt x="118" y="579"/>
                  </a:lnTo>
                  <a:lnTo>
                    <a:pt x="77" y="540"/>
                  </a:lnTo>
                  <a:lnTo>
                    <a:pt x="45" y="494"/>
                  </a:lnTo>
                  <a:lnTo>
                    <a:pt x="21" y="442"/>
                  </a:lnTo>
                  <a:lnTo>
                    <a:pt x="5" y="387"/>
                  </a:lnTo>
                  <a:lnTo>
                    <a:pt x="0" y="327"/>
                  </a:lnTo>
                  <a:lnTo>
                    <a:pt x="5" y="269"/>
                  </a:lnTo>
                  <a:lnTo>
                    <a:pt x="21" y="213"/>
                  </a:lnTo>
                  <a:lnTo>
                    <a:pt x="45" y="162"/>
                  </a:lnTo>
                  <a:lnTo>
                    <a:pt x="77" y="116"/>
                  </a:lnTo>
                  <a:lnTo>
                    <a:pt x="118" y="77"/>
                  </a:lnTo>
                  <a:lnTo>
                    <a:pt x="163" y="44"/>
                  </a:lnTo>
                  <a:lnTo>
                    <a:pt x="214" y="21"/>
                  </a:lnTo>
                  <a:lnTo>
                    <a:pt x="269" y="5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rgbClr val="35FF00"/>
            </a:solidFill>
            <a:ln w="0">
              <a:solidFill>
                <a:srgbClr val="35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8"/>
            <p:cNvSpPr>
              <a:spLocks noEditPoints="1"/>
            </p:cNvSpPr>
            <p:nvPr/>
          </p:nvSpPr>
          <p:spPr bwMode="auto">
            <a:xfrm>
              <a:off x="6423025" y="4970463"/>
              <a:ext cx="488950" cy="698500"/>
            </a:xfrm>
            <a:custGeom>
              <a:avLst/>
              <a:gdLst>
                <a:gd name="T0" fmla="*/ 175 w 308"/>
                <a:gd name="T1" fmla="*/ 359 h 440"/>
                <a:gd name="T2" fmla="*/ 210 w 308"/>
                <a:gd name="T3" fmla="*/ 357 h 440"/>
                <a:gd name="T4" fmla="*/ 245 w 308"/>
                <a:gd name="T5" fmla="*/ 347 h 440"/>
                <a:gd name="T6" fmla="*/ 261 w 308"/>
                <a:gd name="T7" fmla="*/ 317 h 440"/>
                <a:gd name="T8" fmla="*/ 261 w 308"/>
                <a:gd name="T9" fmla="*/ 273 h 440"/>
                <a:gd name="T10" fmla="*/ 247 w 308"/>
                <a:gd name="T11" fmla="*/ 246 h 440"/>
                <a:gd name="T12" fmla="*/ 217 w 308"/>
                <a:gd name="T13" fmla="*/ 238 h 440"/>
                <a:gd name="T14" fmla="*/ 185 w 308"/>
                <a:gd name="T15" fmla="*/ 236 h 440"/>
                <a:gd name="T16" fmla="*/ 136 w 308"/>
                <a:gd name="T17" fmla="*/ 76 h 440"/>
                <a:gd name="T18" fmla="*/ 97 w 308"/>
                <a:gd name="T19" fmla="*/ 76 h 440"/>
                <a:gd name="T20" fmla="*/ 67 w 308"/>
                <a:gd name="T21" fmla="*/ 83 h 440"/>
                <a:gd name="T22" fmla="*/ 51 w 308"/>
                <a:gd name="T23" fmla="*/ 106 h 440"/>
                <a:gd name="T24" fmla="*/ 51 w 308"/>
                <a:gd name="T25" fmla="*/ 155 h 440"/>
                <a:gd name="T26" fmla="*/ 69 w 308"/>
                <a:gd name="T27" fmla="*/ 183 h 440"/>
                <a:gd name="T28" fmla="*/ 97 w 308"/>
                <a:gd name="T29" fmla="*/ 190 h 440"/>
                <a:gd name="T30" fmla="*/ 125 w 308"/>
                <a:gd name="T31" fmla="*/ 192 h 440"/>
                <a:gd name="T32" fmla="*/ 136 w 308"/>
                <a:gd name="T33" fmla="*/ 76 h 440"/>
                <a:gd name="T34" fmla="*/ 175 w 308"/>
                <a:gd name="T35" fmla="*/ 0 h 440"/>
                <a:gd name="T36" fmla="*/ 182 w 308"/>
                <a:gd name="T37" fmla="*/ 33 h 440"/>
                <a:gd name="T38" fmla="*/ 213 w 308"/>
                <a:gd name="T39" fmla="*/ 33 h 440"/>
                <a:gd name="T40" fmla="*/ 252 w 308"/>
                <a:gd name="T41" fmla="*/ 40 h 440"/>
                <a:gd name="T42" fmla="*/ 282 w 308"/>
                <a:gd name="T43" fmla="*/ 60 h 440"/>
                <a:gd name="T44" fmla="*/ 298 w 308"/>
                <a:gd name="T45" fmla="*/ 97 h 440"/>
                <a:gd name="T46" fmla="*/ 299 w 308"/>
                <a:gd name="T47" fmla="*/ 128 h 440"/>
                <a:gd name="T48" fmla="*/ 299 w 308"/>
                <a:gd name="T49" fmla="*/ 141 h 440"/>
                <a:gd name="T50" fmla="*/ 252 w 308"/>
                <a:gd name="T51" fmla="*/ 135 h 440"/>
                <a:gd name="T52" fmla="*/ 250 w 308"/>
                <a:gd name="T53" fmla="*/ 102 h 440"/>
                <a:gd name="T54" fmla="*/ 245 w 308"/>
                <a:gd name="T55" fmla="*/ 90 h 440"/>
                <a:gd name="T56" fmla="*/ 224 w 308"/>
                <a:gd name="T57" fmla="*/ 79 h 440"/>
                <a:gd name="T58" fmla="*/ 187 w 308"/>
                <a:gd name="T59" fmla="*/ 76 h 440"/>
                <a:gd name="T60" fmla="*/ 175 w 308"/>
                <a:gd name="T61" fmla="*/ 192 h 440"/>
                <a:gd name="T62" fmla="*/ 238 w 308"/>
                <a:gd name="T63" fmla="*/ 197 h 440"/>
                <a:gd name="T64" fmla="*/ 278 w 308"/>
                <a:gd name="T65" fmla="*/ 213 h 440"/>
                <a:gd name="T66" fmla="*/ 301 w 308"/>
                <a:gd name="T67" fmla="*/ 246 h 440"/>
                <a:gd name="T68" fmla="*/ 308 w 308"/>
                <a:gd name="T69" fmla="*/ 296 h 440"/>
                <a:gd name="T70" fmla="*/ 303 w 308"/>
                <a:gd name="T71" fmla="*/ 341 h 440"/>
                <a:gd name="T72" fmla="*/ 284 w 308"/>
                <a:gd name="T73" fmla="*/ 375 h 440"/>
                <a:gd name="T74" fmla="*/ 240 w 308"/>
                <a:gd name="T75" fmla="*/ 396 h 440"/>
                <a:gd name="T76" fmla="*/ 204 w 308"/>
                <a:gd name="T77" fmla="*/ 398 h 440"/>
                <a:gd name="T78" fmla="*/ 175 w 308"/>
                <a:gd name="T79" fmla="*/ 440 h 440"/>
                <a:gd name="T80" fmla="*/ 136 w 308"/>
                <a:gd name="T81" fmla="*/ 400 h 440"/>
                <a:gd name="T82" fmla="*/ 125 w 308"/>
                <a:gd name="T83" fmla="*/ 400 h 440"/>
                <a:gd name="T84" fmla="*/ 94 w 308"/>
                <a:gd name="T85" fmla="*/ 400 h 440"/>
                <a:gd name="T86" fmla="*/ 60 w 308"/>
                <a:gd name="T87" fmla="*/ 394 h 440"/>
                <a:gd name="T88" fmla="*/ 16 w 308"/>
                <a:gd name="T89" fmla="*/ 368 h 440"/>
                <a:gd name="T90" fmla="*/ 0 w 308"/>
                <a:gd name="T91" fmla="*/ 319 h 440"/>
                <a:gd name="T92" fmla="*/ 0 w 308"/>
                <a:gd name="T93" fmla="*/ 280 h 440"/>
                <a:gd name="T94" fmla="*/ 48 w 308"/>
                <a:gd name="T95" fmla="*/ 285 h 440"/>
                <a:gd name="T96" fmla="*/ 50 w 308"/>
                <a:gd name="T97" fmla="*/ 327 h 440"/>
                <a:gd name="T98" fmla="*/ 57 w 308"/>
                <a:gd name="T99" fmla="*/ 343 h 440"/>
                <a:gd name="T100" fmla="*/ 74 w 308"/>
                <a:gd name="T101" fmla="*/ 354 h 440"/>
                <a:gd name="T102" fmla="*/ 120 w 308"/>
                <a:gd name="T103" fmla="*/ 357 h 440"/>
                <a:gd name="T104" fmla="*/ 136 w 308"/>
                <a:gd name="T105" fmla="*/ 234 h 440"/>
                <a:gd name="T106" fmla="*/ 85 w 308"/>
                <a:gd name="T107" fmla="*/ 232 h 440"/>
                <a:gd name="T108" fmla="*/ 36 w 308"/>
                <a:gd name="T109" fmla="*/ 218 h 440"/>
                <a:gd name="T110" fmla="*/ 11 w 308"/>
                <a:gd name="T111" fmla="*/ 187 h 440"/>
                <a:gd name="T112" fmla="*/ 4 w 308"/>
                <a:gd name="T113" fmla="*/ 135 h 440"/>
                <a:gd name="T114" fmla="*/ 11 w 308"/>
                <a:gd name="T115" fmla="*/ 81 h 440"/>
                <a:gd name="T116" fmla="*/ 37 w 308"/>
                <a:gd name="T117" fmla="*/ 49 h 440"/>
                <a:gd name="T118" fmla="*/ 87 w 308"/>
                <a:gd name="T119" fmla="*/ 35 h 440"/>
                <a:gd name="T120" fmla="*/ 136 w 308"/>
                <a:gd name="T121" fmla="*/ 33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08" h="440">
                  <a:moveTo>
                    <a:pt x="175" y="236"/>
                  </a:moveTo>
                  <a:lnTo>
                    <a:pt x="175" y="359"/>
                  </a:lnTo>
                  <a:lnTo>
                    <a:pt x="182" y="359"/>
                  </a:lnTo>
                  <a:lnTo>
                    <a:pt x="210" y="357"/>
                  </a:lnTo>
                  <a:lnTo>
                    <a:pt x="231" y="354"/>
                  </a:lnTo>
                  <a:lnTo>
                    <a:pt x="245" y="347"/>
                  </a:lnTo>
                  <a:lnTo>
                    <a:pt x="254" y="334"/>
                  </a:lnTo>
                  <a:lnTo>
                    <a:pt x="261" y="317"/>
                  </a:lnTo>
                  <a:lnTo>
                    <a:pt x="262" y="294"/>
                  </a:lnTo>
                  <a:lnTo>
                    <a:pt x="261" y="273"/>
                  </a:lnTo>
                  <a:lnTo>
                    <a:pt x="255" y="255"/>
                  </a:lnTo>
                  <a:lnTo>
                    <a:pt x="247" y="246"/>
                  </a:lnTo>
                  <a:lnTo>
                    <a:pt x="234" y="241"/>
                  </a:lnTo>
                  <a:lnTo>
                    <a:pt x="217" y="238"/>
                  </a:lnTo>
                  <a:lnTo>
                    <a:pt x="194" y="236"/>
                  </a:lnTo>
                  <a:lnTo>
                    <a:pt x="185" y="236"/>
                  </a:lnTo>
                  <a:lnTo>
                    <a:pt x="175" y="236"/>
                  </a:lnTo>
                  <a:close/>
                  <a:moveTo>
                    <a:pt x="136" y="76"/>
                  </a:moveTo>
                  <a:lnTo>
                    <a:pt x="113" y="76"/>
                  </a:lnTo>
                  <a:lnTo>
                    <a:pt x="97" y="76"/>
                  </a:lnTo>
                  <a:lnTo>
                    <a:pt x="80" y="79"/>
                  </a:lnTo>
                  <a:lnTo>
                    <a:pt x="67" y="83"/>
                  </a:lnTo>
                  <a:lnTo>
                    <a:pt x="59" y="90"/>
                  </a:lnTo>
                  <a:lnTo>
                    <a:pt x="51" y="106"/>
                  </a:lnTo>
                  <a:lnTo>
                    <a:pt x="50" y="130"/>
                  </a:lnTo>
                  <a:lnTo>
                    <a:pt x="51" y="155"/>
                  </a:lnTo>
                  <a:lnTo>
                    <a:pt x="59" y="172"/>
                  </a:lnTo>
                  <a:lnTo>
                    <a:pt x="69" y="183"/>
                  </a:lnTo>
                  <a:lnTo>
                    <a:pt x="80" y="187"/>
                  </a:lnTo>
                  <a:lnTo>
                    <a:pt x="97" y="190"/>
                  </a:lnTo>
                  <a:lnTo>
                    <a:pt x="118" y="192"/>
                  </a:lnTo>
                  <a:lnTo>
                    <a:pt x="125" y="192"/>
                  </a:lnTo>
                  <a:lnTo>
                    <a:pt x="136" y="192"/>
                  </a:lnTo>
                  <a:lnTo>
                    <a:pt x="136" y="76"/>
                  </a:lnTo>
                  <a:close/>
                  <a:moveTo>
                    <a:pt x="136" y="0"/>
                  </a:moveTo>
                  <a:lnTo>
                    <a:pt x="175" y="0"/>
                  </a:lnTo>
                  <a:lnTo>
                    <a:pt x="175" y="33"/>
                  </a:lnTo>
                  <a:lnTo>
                    <a:pt x="182" y="33"/>
                  </a:lnTo>
                  <a:lnTo>
                    <a:pt x="185" y="33"/>
                  </a:lnTo>
                  <a:lnTo>
                    <a:pt x="213" y="33"/>
                  </a:lnTo>
                  <a:lnTo>
                    <a:pt x="236" y="37"/>
                  </a:lnTo>
                  <a:lnTo>
                    <a:pt x="252" y="40"/>
                  </a:lnTo>
                  <a:lnTo>
                    <a:pt x="270" y="47"/>
                  </a:lnTo>
                  <a:lnTo>
                    <a:pt x="282" y="60"/>
                  </a:lnTo>
                  <a:lnTo>
                    <a:pt x="292" y="76"/>
                  </a:lnTo>
                  <a:lnTo>
                    <a:pt x="298" y="97"/>
                  </a:lnTo>
                  <a:lnTo>
                    <a:pt x="299" y="125"/>
                  </a:lnTo>
                  <a:lnTo>
                    <a:pt x="299" y="128"/>
                  </a:lnTo>
                  <a:lnTo>
                    <a:pt x="299" y="134"/>
                  </a:lnTo>
                  <a:lnTo>
                    <a:pt x="299" y="141"/>
                  </a:lnTo>
                  <a:lnTo>
                    <a:pt x="252" y="141"/>
                  </a:lnTo>
                  <a:lnTo>
                    <a:pt x="252" y="135"/>
                  </a:lnTo>
                  <a:lnTo>
                    <a:pt x="252" y="113"/>
                  </a:lnTo>
                  <a:lnTo>
                    <a:pt x="250" y="102"/>
                  </a:lnTo>
                  <a:lnTo>
                    <a:pt x="248" y="95"/>
                  </a:lnTo>
                  <a:lnTo>
                    <a:pt x="245" y="90"/>
                  </a:lnTo>
                  <a:lnTo>
                    <a:pt x="241" y="84"/>
                  </a:lnTo>
                  <a:lnTo>
                    <a:pt x="224" y="79"/>
                  </a:lnTo>
                  <a:lnTo>
                    <a:pt x="197" y="76"/>
                  </a:lnTo>
                  <a:lnTo>
                    <a:pt x="187" y="76"/>
                  </a:lnTo>
                  <a:lnTo>
                    <a:pt x="175" y="76"/>
                  </a:lnTo>
                  <a:lnTo>
                    <a:pt x="175" y="192"/>
                  </a:lnTo>
                  <a:lnTo>
                    <a:pt x="210" y="194"/>
                  </a:lnTo>
                  <a:lnTo>
                    <a:pt x="238" y="197"/>
                  </a:lnTo>
                  <a:lnTo>
                    <a:pt x="259" y="202"/>
                  </a:lnTo>
                  <a:lnTo>
                    <a:pt x="278" y="213"/>
                  </a:lnTo>
                  <a:lnTo>
                    <a:pt x="292" y="227"/>
                  </a:lnTo>
                  <a:lnTo>
                    <a:pt x="301" y="246"/>
                  </a:lnTo>
                  <a:lnTo>
                    <a:pt x="306" y="269"/>
                  </a:lnTo>
                  <a:lnTo>
                    <a:pt x="308" y="296"/>
                  </a:lnTo>
                  <a:lnTo>
                    <a:pt x="306" y="320"/>
                  </a:lnTo>
                  <a:lnTo>
                    <a:pt x="303" y="341"/>
                  </a:lnTo>
                  <a:lnTo>
                    <a:pt x="296" y="357"/>
                  </a:lnTo>
                  <a:lnTo>
                    <a:pt x="284" y="375"/>
                  </a:lnTo>
                  <a:lnTo>
                    <a:pt x="264" y="387"/>
                  </a:lnTo>
                  <a:lnTo>
                    <a:pt x="240" y="396"/>
                  </a:lnTo>
                  <a:lnTo>
                    <a:pt x="227" y="396"/>
                  </a:lnTo>
                  <a:lnTo>
                    <a:pt x="204" y="398"/>
                  </a:lnTo>
                  <a:lnTo>
                    <a:pt x="175" y="400"/>
                  </a:lnTo>
                  <a:lnTo>
                    <a:pt x="175" y="440"/>
                  </a:lnTo>
                  <a:lnTo>
                    <a:pt x="136" y="440"/>
                  </a:lnTo>
                  <a:lnTo>
                    <a:pt x="136" y="400"/>
                  </a:lnTo>
                  <a:lnTo>
                    <a:pt x="129" y="400"/>
                  </a:lnTo>
                  <a:lnTo>
                    <a:pt x="125" y="400"/>
                  </a:lnTo>
                  <a:lnTo>
                    <a:pt x="122" y="400"/>
                  </a:lnTo>
                  <a:lnTo>
                    <a:pt x="94" y="400"/>
                  </a:lnTo>
                  <a:lnTo>
                    <a:pt x="74" y="398"/>
                  </a:lnTo>
                  <a:lnTo>
                    <a:pt x="60" y="394"/>
                  </a:lnTo>
                  <a:lnTo>
                    <a:pt x="34" y="384"/>
                  </a:lnTo>
                  <a:lnTo>
                    <a:pt x="16" y="368"/>
                  </a:lnTo>
                  <a:lnTo>
                    <a:pt x="6" y="343"/>
                  </a:lnTo>
                  <a:lnTo>
                    <a:pt x="0" y="319"/>
                  </a:lnTo>
                  <a:lnTo>
                    <a:pt x="0" y="283"/>
                  </a:lnTo>
                  <a:lnTo>
                    <a:pt x="0" y="280"/>
                  </a:lnTo>
                  <a:lnTo>
                    <a:pt x="48" y="280"/>
                  </a:lnTo>
                  <a:lnTo>
                    <a:pt x="48" y="285"/>
                  </a:lnTo>
                  <a:lnTo>
                    <a:pt x="48" y="313"/>
                  </a:lnTo>
                  <a:lnTo>
                    <a:pt x="50" y="327"/>
                  </a:lnTo>
                  <a:lnTo>
                    <a:pt x="53" y="336"/>
                  </a:lnTo>
                  <a:lnTo>
                    <a:pt x="57" y="343"/>
                  </a:lnTo>
                  <a:lnTo>
                    <a:pt x="60" y="347"/>
                  </a:lnTo>
                  <a:lnTo>
                    <a:pt x="74" y="354"/>
                  </a:lnTo>
                  <a:lnTo>
                    <a:pt x="92" y="357"/>
                  </a:lnTo>
                  <a:lnTo>
                    <a:pt x="120" y="357"/>
                  </a:lnTo>
                  <a:lnTo>
                    <a:pt x="136" y="359"/>
                  </a:lnTo>
                  <a:lnTo>
                    <a:pt x="136" y="234"/>
                  </a:lnTo>
                  <a:lnTo>
                    <a:pt x="108" y="234"/>
                  </a:lnTo>
                  <a:lnTo>
                    <a:pt x="85" y="232"/>
                  </a:lnTo>
                  <a:lnTo>
                    <a:pt x="57" y="227"/>
                  </a:lnTo>
                  <a:lnTo>
                    <a:pt x="36" y="218"/>
                  </a:lnTo>
                  <a:lnTo>
                    <a:pt x="20" y="204"/>
                  </a:lnTo>
                  <a:lnTo>
                    <a:pt x="11" y="187"/>
                  </a:lnTo>
                  <a:lnTo>
                    <a:pt x="6" y="164"/>
                  </a:lnTo>
                  <a:lnTo>
                    <a:pt x="4" y="135"/>
                  </a:lnTo>
                  <a:lnTo>
                    <a:pt x="6" y="106"/>
                  </a:lnTo>
                  <a:lnTo>
                    <a:pt x="11" y="81"/>
                  </a:lnTo>
                  <a:lnTo>
                    <a:pt x="22" y="63"/>
                  </a:lnTo>
                  <a:lnTo>
                    <a:pt x="37" y="49"/>
                  </a:lnTo>
                  <a:lnTo>
                    <a:pt x="60" y="40"/>
                  </a:lnTo>
                  <a:lnTo>
                    <a:pt x="87" y="35"/>
                  </a:lnTo>
                  <a:lnTo>
                    <a:pt x="110" y="33"/>
                  </a:lnTo>
                  <a:lnTo>
                    <a:pt x="136" y="33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5309491" y="3135855"/>
            <a:ext cx="1041400" cy="1041400"/>
            <a:chOff x="5053013" y="4808538"/>
            <a:chExt cx="1041400" cy="1041400"/>
          </a:xfrm>
        </p:grpSpPr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5053013" y="4808538"/>
              <a:ext cx="1041400" cy="1041400"/>
            </a:xfrm>
            <a:custGeom>
              <a:avLst/>
              <a:gdLst>
                <a:gd name="T0" fmla="*/ 327 w 656"/>
                <a:gd name="T1" fmla="*/ 0 h 656"/>
                <a:gd name="T2" fmla="*/ 387 w 656"/>
                <a:gd name="T3" fmla="*/ 5 h 656"/>
                <a:gd name="T4" fmla="*/ 441 w 656"/>
                <a:gd name="T5" fmla="*/ 21 h 656"/>
                <a:gd name="T6" fmla="*/ 494 w 656"/>
                <a:gd name="T7" fmla="*/ 44 h 656"/>
                <a:gd name="T8" fmla="*/ 540 w 656"/>
                <a:gd name="T9" fmla="*/ 77 h 656"/>
                <a:gd name="T10" fmla="*/ 579 w 656"/>
                <a:gd name="T11" fmla="*/ 116 h 656"/>
                <a:gd name="T12" fmla="*/ 610 w 656"/>
                <a:gd name="T13" fmla="*/ 162 h 656"/>
                <a:gd name="T14" fmla="*/ 635 w 656"/>
                <a:gd name="T15" fmla="*/ 213 h 656"/>
                <a:gd name="T16" fmla="*/ 651 w 656"/>
                <a:gd name="T17" fmla="*/ 269 h 656"/>
                <a:gd name="T18" fmla="*/ 656 w 656"/>
                <a:gd name="T19" fmla="*/ 327 h 656"/>
                <a:gd name="T20" fmla="*/ 651 w 656"/>
                <a:gd name="T21" fmla="*/ 387 h 656"/>
                <a:gd name="T22" fmla="*/ 635 w 656"/>
                <a:gd name="T23" fmla="*/ 442 h 656"/>
                <a:gd name="T24" fmla="*/ 610 w 656"/>
                <a:gd name="T25" fmla="*/ 494 h 656"/>
                <a:gd name="T26" fmla="*/ 579 w 656"/>
                <a:gd name="T27" fmla="*/ 540 h 656"/>
                <a:gd name="T28" fmla="*/ 540 w 656"/>
                <a:gd name="T29" fmla="*/ 579 h 656"/>
                <a:gd name="T30" fmla="*/ 494 w 656"/>
                <a:gd name="T31" fmla="*/ 611 h 656"/>
                <a:gd name="T32" fmla="*/ 441 w 656"/>
                <a:gd name="T33" fmla="*/ 635 h 656"/>
                <a:gd name="T34" fmla="*/ 387 w 656"/>
                <a:gd name="T35" fmla="*/ 651 h 656"/>
                <a:gd name="T36" fmla="*/ 327 w 656"/>
                <a:gd name="T37" fmla="*/ 656 h 656"/>
                <a:gd name="T38" fmla="*/ 269 w 656"/>
                <a:gd name="T39" fmla="*/ 651 h 656"/>
                <a:gd name="T40" fmla="*/ 213 w 656"/>
                <a:gd name="T41" fmla="*/ 635 h 656"/>
                <a:gd name="T42" fmla="*/ 162 w 656"/>
                <a:gd name="T43" fmla="*/ 611 h 656"/>
                <a:gd name="T44" fmla="*/ 116 w 656"/>
                <a:gd name="T45" fmla="*/ 579 h 656"/>
                <a:gd name="T46" fmla="*/ 77 w 656"/>
                <a:gd name="T47" fmla="*/ 540 h 656"/>
                <a:gd name="T48" fmla="*/ 44 w 656"/>
                <a:gd name="T49" fmla="*/ 494 h 656"/>
                <a:gd name="T50" fmla="*/ 21 w 656"/>
                <a:gd name="T51" fmla="*/ 442 h 656"/>
                <a:gd name="T52" fmla="*/ 5 w 656"/>
                <a:gd name="T53" fmla="*/ 387 h 656"/>
                <a:gd name="T54" fmla="*/ 0 w 656"/>
                <a:gd name="T55" fmla="*/ 327 h 656"/>
                <a:gd name="T56" fmla="*/ 5 w 656"/>
                <a:gd name="T57" fmla="*/ 269 h 656"/>
                <a:gd name="T58" fmla="*/ 21 w 656"/>
                <a:gd name="T59" fmla="*/ 213 h 656"/>
                <a:gd name="T60" fmla="*/ 44 w 656"/>
                <a:gd name="T61" fmla="*/ 162 h 656"/>
                <a:gd name="T62" fmla="*/ 77 w 656"/>
                <a:gd name="T63" fmla="*/ 116 h 656"/>
                <a:gd name="T64" fmla="*/ 116 w 656"/>
                <a:gd name="T65" fmla="*/ 77 h 656"/>
                <a:gd name="T66" fmla="*/ 162 w 656"/>
                <a:gd name="T67" fmla="*/ 44 h 656"/>
                <a:gd name="T68" fmla="*/ 213 w 656"/>
                <a:gd name="T69" fmla="*/ 21 h 656"/>
                <a:gd name="T70" fmla="*/ 269 w 656"/>
                <a:gd name="T71" fmla="*/ 5 h 656"/>
                <a:gd name="T72" fmla="*/ 327 w 656"/>
                <a:gd name="T73" fmla="*/ 0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6" h="656">
                  <a:moveTo>
                    <a:pt x="327" y="0"/>
                  </a:moveTo>
                  <a:lnTo>
                    <a:pt x="387" y="5"/>
                  </a:lnTo>
                  <a:lnTo>
                    <a:pt x="441" y="21"/>
                  </a:lnTo>
                  <a:lnTo>
                    <a:pt x="494" y="44"/>
                  </a:lnTo>
                  <a:lnTo>
                    <a:pt x="540" y="77"/>
                  </a:lnTo>
                  <a:lnTo>
                    <a:pt x="579" y="116"/>
                  </a:lnTo>
                  <a:lnTo>
                    <a:pt x="610" y="162"/>
                  </a:lnTo>
                  <a:lnTo>
                    <a:pt x="635" y="213"/>
                  </a:lnTo>
                  <a:lnTo>
                    <a:pt x="651" y="269"/>
                  </a:lnTo>
                  <a:lnTo>
                    <a:pt x="656" y="327"/>
                  </a:lnTo>
                  <a:lnTo>
                    <a:pt x="651" y="387"/>
                  </a:lnTo>
                  <a:lnTo>
                    <a:pt x="635" y="442"/>
                  </a:lnTo>
                  <a:lnTo>
                    <a:pt x="610" y="494"/>
                  </a:lnTo>
                  <a:lnTo>
                    <a:pt x="579" y="540"/>
                  </a:lnTo>
                  <a:lnTo>
                    <a:pt x="540" y="579"/>
                  </a:lnTo>
                  <a:lnTo>
                    <a:pt x="494" y="611"/>
                  </a:lnTo>
                  <a:lnTo>
                    <a:pt x="441" y="635"/>
                  </a:lnTo>
                  <a:lnTo>
                    <a:pt x="387" y="651"/>
                  </a:lnTo>
                  <a:lnTo>
                    <a:pt x="327" y="656"/>
                  </a:lnTo>
                  <a:lnTo>
                    <a:pt x="269" y="651"/>
                  </a:lnTo>
                  <a:lnTo>
                    <a:pt x="213" y="635"/>
                  </a:lnTo>
                  <a:lnTo>
                    <a:pt x="162" y="611"/>
                  </a:lnTo>
                  <a:lnTo>
                    <a:pt x="116" y="579"/>
                  </a:lnTo>
                  <a:lnTo>
                    <a:pt x="77" y="540"/>
                  </a:lnTo>
                  <a:lnTo>
                    <a:pt x="44" y="494"/>
                  </a:lnTo>
                  <a:lnTo>
                    <a:pt x="21" y="442"/>
                  </a:lnTo>
                  <a:lnTo>
                    <a:pt x="5" y="387"/>
                  </a:lnTo>
                  <a:lnTo>
                    <a:pt x="0" y="327"/>
                  </a:lnTo>
                  <a:lnTo>
                    <a:pt x="5" y="269"/>
                  </a:lnTo>
                  <a:lnTo>
                    <a:pt x="21" y="213"/>
                  </a:lnTo>
                  <a:lnTo>
                    <a:pt x="44" y="162"/>
                  </a:lnTo>
                  <a:lnTo>
                    <a:pt x="77" y="116"/>
                  </a:lnTo>
                  <a:lnTo>
                    <a:pt x="116" y="77"/>
                  </a:lnTo>
                  <a:lnTo>
                    <a:pt x="162" y="44"/>
                  </a:lnTo>
                  <a:lnTo>
                    <a:pt x="213" y="21"/>
                  </a:lnTo>
                  <a:lnTo>
                    <a:pt x="269" y="5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35FF00"/>
            </a:solidFill>
            <a:ln w="0">
              <a:solidFill>
                <a:srgbClr val="35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9"/>
            <p:cNvSpPr>
              <a:spLocks/>
            </p:cNvSpPr>
            <p:nvPr/>
          </p:nvSpPr>
          <p:spPr bwMode="auto">
            <a:xfrm>
              <a:off x="5335588" y="5057775"/>
              <a:ext cx="379412" cy="228600"/>
            </a:xfrm>
            <a:custGeom>
              <a:avLst/>
              <a:gdLst>
                <a:gd name="T0" fmla="*/ 216 w 239"/>
                <a:gd name="T1" fmla="*/ 0 h 144"/>
                <a:gd name="T2" fmla="*/ 239 w 239"/>
                <a:gd name="T3" fmla="*/ 73 h 144"/>
                <a:gd name="T4" fmla="*/ 23 w 239"/>
                <a:gd name="T5" fmla="*/ 144 h 144"/>
                <a:gd name="T6" fmla="*/ 0 w 239"/>
                <a:gd name="T7" fmla="*/ 70 h 144"/>
                <a:gd name="T8" fmla="*/ 216 w 239"/>
                <a:gd name="T9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144">
                  <a:moveTo>
                    <a:pt x="216" y="0"/>
                  </a:moveTo>
                  <a:lnTo>
                    <a:pt x="239" y="73"/>
                  </a:lnTo>
                  <a:lnTo>
                    <a:pt x="23" y="144"/>
                  </a:lnTo>
                  <a:lnTo>
                    <a:pt x="0" y="70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35FF00"/>
            </a:solidFill>
            <a:ln w="0">
              <a:solidFill>
                <a:srgbClr val="35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40"/>
            <p:cNvSpPr>
              <a:spLocks/>
            </p:cNvSpPr>
            <p:nvPr/>
          </p:nvSpPr>
          <p:spPr bwMode="auto">
            <a:xfrm>
              <a:off x="5703888" y="5375275"/>
              <a:ext cx="139700" cy="179388"/>
            </a:xfrm>
            <a:custGeom>
              <a:avLst/>
              <a:gdLst>
                <a:gd name="T0" fmla="*/ 58 w 88"/>
                <a:gd name="T1" fmla="*/ 0 h 113"/>
                <a:gd name="T2" fmla="*/ 88 w 88"/>
                <a:gd name="T3" fmla="*/ 93 h 113"/>
                <a:gd name="T4" fmla="*/ 30 w 88"/>
                <a:gd name="T5" fmla="*/ 113 h 113"/>
                <a:gd name="T6" fmla="*/ 0 w 88"/>
                <a:gd name="T7" fmla="*/ 20 h 113"/>
                <a:gd name="T8" fmla="*/ 58 w 88"/>
                <a:gd name="T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3">
                  <a:moveTo>
                    <a:pt x="58" y="0"/>
                  </a:moveTo>
                  <a:lnTo>
                    <a:pt x="88" y="93"/>
                  </a:lnTo>
                  <a:lnTo>
                    <a:pt x="30" y="113"/>
                  </a:lnTo>
                  <a:lnTo>
                    <a:pt x="0" y="2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FFD160"/>
            </a:solidFill>
            <a:ln w="0">
              <a:solidFill>
                <a:srgbClr val="FFD1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41"/>
            <p:cNvSpPr>
              <a:spLocks noEditPoints="1"/>
            </p:cNvSpPr>
            <p:nvPr/>
          </p:nvSpPr>
          <p:spPr bwMode="auto">
            <a:xfrm>
              <a:off x="5287963" y="5014913"/>
              <a:ext cx="577850" cy="660400"/>
            </a:xfrm>
            <a:custGeom>
              <a:avLst/>
              <a:gdLst>
                <a:gd name="T0" fmla="*/ 112 w 364"/>
                <a:gd name="T1" fmla="*/ 354 h 416"/>
                <a:gd name="T2" fmla="*/ 158 w 364"/>
                <a:gd name="T3" fmla="*/ 364 h 416"/>
                <a:gd name="T4" fmla="*/ 206 w 364"/>
                <a:gd name="T5" fmla="*/ 324 h 416"/>
                <a:gd name="T6" fmla="*/ 176 w 364"/>
                <a:gd name="T7" fmla="*/ 359 h 416"/>
                <a:gd name="T8" fmla="*/ 206 w 364"/>
                <a:gd name="T9" fmla="*/ 324 h 416"/>
                <a:gd name="T10" fmla="*/ 225 w 364"/>
                <a:gd name="T11" fmla="*/ 317 h 416"/>
                <a:gd name="T12" fmla="*/ 271 w 364"/>
                <a:gd name="T13" fmla="*/ 329 h 416"/>
                <a:gd name="T14" fmla="*/ 135 w 364"/>
                <a:gd name="T15" fmla="*/ 296 h 416"/>
                <a:gd name="T16" fmla="*/ 105 w 364"/>
                <a:gd name="T17" fmla="*/ 331 h 416"/>
                <a:gd name="T18" fmla="*/ 135 w 364"/>
                <a:gd name="T19" fmla="*/ 296 h 416"/>
                <a:gd name="T20" fmla="*/ 153 w 364"/>
                <a:gd name="T21" fmla="*/ 289 h 416"/>
                <a:gd name="T22" fmla="*/ 198 w 364"/>
                <a:gd name="T23" fmla="*/ 301 h 416"/>
                <a:gd name="T24" fmla="*/ 248 w 364"/>
                <a:gd name="T25" fmla="*/ 259 h 416"/>
                <a:gd name="T26" fmla="*/ 216 w 364"/>
                <a:gd name="T27" fmla="*/ 294 h 416"/>
                <a:gd name="T28" fmla="*/ 248 w 364"/>
                <a:gd name="T29" fmla="*/ 259 h 416"/>
                <a:gd name="T30" fmla="*/ 82 w 364"/>
                <a:gd name="T31" fmla="*/ 262 h 416"/>
                <a:gd name="T32" fmla="*/ 128 w 364"/>
                <a:gd name="T33" fmla="*/ 275 h 416"/>
                <a:gd name="T34" fmla="*/ 313 w 364"/>
                <a:gd name="T35" fmla="*/ 238 h 416"/>
                <a:gd name="T36" fmla="*/ 293 w 364"/>
                <a:gd name="T37" fmla="*/ 320 h 416"/>
                <a:gd name="T38" fmla="*/ 313 w 364"/>
                <a:gd name="T39" fmla="*/ 238 h 416"/>
                <a:gd name="T40" fmla="*/ 139 w 364"/>
                <a:gd name="T41" fmla="*/ 245 h 416"/>
                <a:gd name="T42" fmla="*/ 184 w 364"/>
                <a:gd name="T43" fmla="*/ 255 h 416"/>
                <a:gd name="T44" fmla="*/ 234 w 364"/>
                <a:gd name="T45" fmla="*/ 215 h 416"/>
                <a:gd name="T46" fmla="*/ 202 w 364"/>
                <a:gd name="T47" fmla="*/ 250 h 416"/>
                <a:gd name="T48" fmla="*/ 234 w 364"/>
                <a:gd name="T49" fmla="*/ 215 h 416"/>
                <a:gd name="T50" fmla="*/ 257 w 364"/>
                <a:gd name="T51" fmla="*/ 206 h 416"/>
                <a:gd name="T52" fmla="*/ 306 w 364"/>
                <a:gd name="T53" fmla="*/ 217 h 416"/>
                <a:gd name="T54" fmla="*/ 111 w 364"/>
                <a:gd name="T55" fmla="*/ 188 h 416"/>
                <a:gd name="T56" fmla="*/ 72 w 364"/>
                <a:gd name="T57" fmla="*/ 227 h 416"/>
                <a:gd name="T58" fmla="*/ 111 w 364"/>
                <a:gd name="T59" fmla="*/ 188 h 416"/>
                <a:gd name="T60" fmla="*/ 125 w 364"/>
                <a:gd name="T61" fmla="*/ 185 h 416"/>
                <a:gd name="T62" fmla="*/ 179 w 364"/>
                <a:gd name="T63" fmla="*/ 192 h 416"/>
                <a:gd name="T64" fmla="*/ 228 w 364"/>
                <a:gd name="T65" fmla="*/ 151 h 416"/>
                <a:gd name="T66" fmla="*/ 188 w 364"/>
                <a:gd name="T67" fmla="*/ 190 h 416"/>
                <a:gd name="T68" fmla="*/ 228 w 364"/>
                <a:gd name="T69" fmla="*/ 151 h 416"/>
                <a:gd name="T70" fmla="*/ 242 w 364"/>
                <a:gd name="T71" fmla="*/ 146 h 416"/>
                <a:gd name="T72" fmla="*/ 288 w 364"/>
                <a:gd name="T73" fmla="*/ 157 h 416"/>
                <a:gd name="T74" fmla="*/ 246 w 364"/>
                <a:gd name="T75" fmla="*/ 27 h 416"/>
                <a:gd name="T76" fmla="*/ 53 w 364"/>
                <a:gd name="T77" fmla="*/ 171 h 416"/>
                <a:gd name="T78" fmla="*/ 246 w 364"/>
                <a:gd name="T79" fmla="*/ 27 h 416"/>
                <a:gd name="T80" fmla="*/ 255 w 364"/>
                <a:gd name="T81" fmla="*/ 4 h 416"/>
                <a:gd name="T82" fmla="*/ 272 w 364"/>
                <a:gd name="T83" fmla="*/ 23 h 416"/>
                <a:gd name="T84" fmla="*/ 364 w 364"/>
                <a:gd name="T85" fmla="*/ 319 h 416"/>
                <a:gd name="T86" fmla="*/ 351 w 364"/>
                <a:gd name="T87" fmla="*/ 342 h 416"/>
                <a:gd name="T88" fmla="*/ 135 w 364"/>
                <a:gd name="T89" fmla="*/ 414 h 416"/>
                <a:gd name="T90" fmla="*/ 109 w 364"/>
                <a:gd name="T91" fmla="*/ 412 h 416"/>
                <a:gd name="T92" fmla="*/ 93 w 364"/>
                <a:gd name="T93" fmla="*/ 393 h 416"/>
                <a:gd name="T94" fmla="*/ 0 w 364"/>
                <a:gd name="T95" fmla="*/ 97 h 416"/>
                <a:gd name="T96" fmla="*/ 12 w 364"/>
                <a:gd name="T97" fmla="*/ 74 h 416"/>
                <a:gd name="T98" fmla="*/ 228 w 364"/>
                <a:gd name="T99" fmla="*/ 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4" h="416">
                  <a:moveTo>
                    <a:pt x="151" y="342"/>
                  </a:moveTo>
                  <a:lnTo>
                    <a:pt x="112" y="354"/>
                  </a:lnTo>
                  <a:lnTo>
                    <a:pt x="119" y="377"/>
                  </a:lnTo>
                  <a:lnTo>
                    <a:pt x="158" y="364"/>
                  </a:lnTo>
                  <a:lnTo>
                    <a:pt x="151" y="342"/>
                  </a:lnTo>
                  <a:close/>
                  <a:moveTo>
                    <a:pt x="206" y="324"/>
                  </a:moveTo>
                  <a:lnTo>
                    <a:pt x="169" y="336"/>
                  </a:lnTo>
                  <a:lnTo>
                    <a:pt x="176" y="359"/>
                  </a:lnTo>
                  <a:lnTo>
                    <a:pt x="214" y="347"/>
                  </a:lnTo>
                  <a:lnTo>
                    <a:pt x="206" y="324"/>
                  </a:lnTo>
                  <a:close/>
                  <a:moveTo>
                    <a:pt x="262" y="306"/>
                  </a:moveTo>
                  <a:lnTo>
                    <a:pt x="225" y="317"/>
                  </a:lnTo>
                  <a:lnTo>
                    <a:pt x="232" y="342"/>
                  </a:lnTo>
                  <a:lnTo>
                    <a:pt x="271" y="329"/>
                  </a:lnTo>
                  <a:lnTo>
                    <a:pt x="262" y="306"/>
                  </a:lnTo>
                  <a:close/>
                  <a:moveTo>
                    <a:pt x="135" y="296"/>
                  </a:moveTo>
                  <a:lnTo>
                    <a:pt x="96" y="308"/>
                  </a:lnTo>
                  <a:lnTo>
                    <a:pt x="105" y="331"/>
                  </a:lnTo>
                  <a:lnTo>
                    <a:pt x="142" y="319"/>
                  </a:lnTo>
                  <a:lnTo>
                    <a:pt x="135" y="296"/>
                  </a:lnTo>
                  <a:close/>
                  <a:moveTo>
                    <a:pt x="191" y="276"/>
                  </a:moveTo>
                  <a:lnTo>
                    <a:pt x="153" y="289"/>
                  </a:lnTo>
                  <a:lnTo>
                    <a:pt x="160" y="313"/>
                  </a:lnTo>
                  <a:lnTo>
                    <a:pt x="198" y="301"/>
                  </a:lnTo>
                  <a:lnTo>
                    <a:pt x="191" y="276"/>
                  </a:lnTo>
                  <a:close/>
                  <a:moveTo>
                    <a:pt x="248" y="259"/>
                  </a:moveTo>
                  <a:lnTo>
                    <a:pt x="209" y="271"/>
                  </a:lnTo>
                  <a:lnTo>
                    <a:pt x="216" y="294"/>
                  </a:lnTo>
                  <a:lnTo>
                    <a:pt x="255" y="282"/>
                  </a:lnTo>
                  <a:lnTo>
                    <a:pt x="248" y="259"/>
                  </a:lnTo>
                  <a:close/>
                  <a:moveTo>
                    <a:pt x="121" y="250"/>
                  </a:moveTo>
                  <a:lnTo>
                    <a:pt x="82" y="262"/>
                  </a:lnTo>
                  <a:lnTo>
                    <a:pt x="89" y="287"/>
                  </a:lnTo>
                  <a:lnTo>
                    <a:pt x="128" y="275"/>
                  </a:lnTo>
                  <a:lnTo>
                    <a:pt x="121" y="250"/>
                  </a:lnTo>
                  <a:close/>
                  <a:moveTo>
                    <a:pt x="313" y="238"/>
                  </a:moveTo>
                  <a:lnTo>
                    <a:pt x="271" y="252"/>
                  </a:lnTo>
                  <a:lnTo>
                    <a:pt x="293" y="320"/>
                  </a:lnTo>
                  <a:lnTo>
                    <a:pt x="336" y="308"/>
                  </a:lnTo>
                  <a:lnTo>
                    <a:pt x="313" y="238"/>
                  </a:lnTo>
                  <a:close/>
                  <a:moveTo>
                    <a:pt x="177" y="232"/>
                  </a:moveTo>
                  <a:lnTo>
                    <a:pt x="139" y="245"/>
                  </a:lnTo>
                  <a:lnTo>
                    <a:pt x="146" y="268"/>
                  </a:lnTo>
                  <a:lnTo>
                    <a:pt x="184" y="255"/>
                  </a:lnTo>
                  <a:lnTo>
                    <a:pt x="177" y="232"/>
                  </a:lnTo>
                  <a:close/>
                  <a:moveTo>
                    <a:pt x="234" y="215"/>
                  </a:moveTo>
                  <a:lnTo>
                    <a:pt x="195" y="227"/>
                  </a:lnTo>
                  <a:lnTo>
                    <a:pt x="202" y="250"/>
                  </a:lnTo>
                  <a:lnTo>
                    <a:pt x="241" y="238"/>
                  </a:lnTo>
                  <a:lnTo>
                    <a:pt x="234" y="215"/>
                  </a:lnTo>
                  <a:close/>
                  <a:moveTo>
                    <a:pt x="299" y="194"/>
                  </a:moveTo>
                  <a:lnTo>
                    <a:pt x="257" y="206"/>
                  </a:lnTo>
                  <a:lnTo>
                    <a:pt x="264" y="231"/>
                  </a:lnTo>
                  <a:lnTo>
                    <a:pt x="306" y="217"/>
                  </a:lnTo>
                  <a:lnTo>
                    <a:pt x="299" y="194"/>
                  </a:lnTo>
                  <a:close/>
                  <a:moveTo>
                    <a:pt x="111" y="188"/>
                  </a:moveTo>
                  <a:lnTo>
                    <a:pt x="63" y="204"/>
                  </a:lnTo>
                  <a:lnTo>
                    <a:pt x="72" y="227"/>
                  </a:lnTo>
                  <a:lnTo>
                    <a:pt x="119" y="211"/>
                  </a:lnTo>
                  <a:lnTo>
                    <a:pt x="111" y="188"/>
                  </a:lnTo>
                  <a:close/>
                  <a:moveTo>
                    <a:pt x="172" y="169"/>
                  </a:moveTo>
                  <a:lnTo>
                    <a:pt x="125" y="185"/>
                  </a:lnTo>
                  <a:lnTo>
                    <a:pt x="132" y="208"/>
                  </a:lnTo>
                  <a:lnTo>
                    <a:pt x="179" y="192"/>
                  </a:lnTo>
                  <a:lnTo>
                    <a:pt x="172" y="169"/>
                  </a:lnTo>
                  <a:close/>
                  <a:moveTo>
                    <a:pt x="228" y="151"/>
                  </a:moveTo>
                  <a:lnTo>
                    <a:pt x="181" y="166"/>
                  </a:lnTo>
                  <a:lnTo>
                    <a:pt x="188" y="190"/>
                  </a:lnTo>
                  <a:lnTo>
                    <a:pt x="235" y="174"/>
                  </a:lnTo>
                  <a:lnTo>
                    <a:pt x="228" y="151"/>
                  </a:lnTo>
                  <a:close/>
                  <a:moveTo>
                    <a:pt x="279" y="134"/>
                  </a:moveTo>
                  <a:lnTo>
                    <a:pt x="242" y="146"/>
                  </a:lnTo>
                  <a:lnTo>
                    <a:pt x="249" y="169"/>
                  </a:lnTo>
                  <a:lnTo>
                    <a:pt x="288" y="157"/>
                  </a:lnTo>
                  <a:lnTo>
                    <a:pt x="279" y="134"/>
                  </a:lnTo>
                  <a:close/>
                  <a:moveTo>
                    <a:pt x="246" y="27"/>
                  </a:moveTo>
                  <a:lnTo>
                    <a:pt x="30" y="97"/>
                  </a:lnTo>
                  <a:lnTo>
                    <a:pt x="53" y="171"/>
                  </a:lnTo>
                  <a:lnTo>
                    <a:pt x="269" y="100"/>
                  </a:lnTo>
                  <a:lnTo>
                    <a:pt x="246" y="27"/>
                  </a:lnTo>
                  <a:close/>
                  <a:moveTo>
                    <a:pt x="242" y="0"/>
                  </a:moveTo>
                  <a:lnTo>
                    <a:pt x="255" y="4"/>
                  </a:lnTo>
                  <a:lnTo>
                    <a:pt x="265" y="11"/>
                  </a:lnTo>
                  <a:lnTo>
                    <a:pt x="272" y="23"/>
                  </a:lnTo>
                  <a:lnTo>
                    <a:pt x="362" y="305"/>
                  </a:lnTo>
                  <a:lnTo>
                    <a:pt x="364" y="319"/>
                  </a:lnTo>
                  <a:lnTo>
                    <a:pt x="360" y="331"/>
                  </a:lnTo>
                  <a:lnTo>
                    <a:pt x="351" y="342"/>
                  </a:lnTo>
                  <a:lnTo>
                    <a:pt x="341" y="347"/>
                  </a:lnTo>
                  <a:lnTo>
                    <a:pt x="135" y="414"/>
                  </a:lnTo>
                  <a:lnTo>
                    <a:pt x="121" y="416"/>
                  </a:lnTo>
                  <a:lnTo>
                    <a:pt x="109" y="412"/>
                  </a:lnTo>
                  <a:lnTo>
                    <a:pt x="98" y="403"/>
                  </a:lnTo>
                  <a:lnTo>
                    <a:pt x="93" y="393"/>
                  </a:lnTo>
                  <a:lnTo>
                    <a:pt x="2" y="111"/>
                  </a:lnTo>
                  <a:lnTo>
                    <a:pt x="0" y="97"/>
                  </a:lnTo>
                  <a:lnTo>
                    <a:pt x="3" y="85"/>
                  </a:lnTo>
                  <a:lnTo>
                    <a:pt x="12" y="74"/>
                  </a:lnTo>
                  <a:lnTo>
                    <a:pt x="24" y="67"/>
                  </a:lnTo>
                  <a:lnTo>
                    <a:pt x="228" y="2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160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8665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roup 198"/>
          <p:cNvGrpSpPr/>
          <p:nvPr/>
        </p:nvGrpSpPr>
        <p:grpSpPr>
          <a:xfrm>
            <a:off x="692150" y="851635"/>
            <a:ext cx="2868613" cy="727075"/>
            <a:chOff x="1698626" y="184150"/>
            <a:chExt cx="2868613" cy="727075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98626" y="184150"/>
              <a:ext cx="2868613" cy="727075"/>
            </a:xfrm>
            <a:prstGeom prst="rect">
              <a:avLst/>
            </a:prstGeom>
            <a:solidFill>
              <a:srgbClr val="9FF2DD"/>
            </a:solidFill>
            <a:ln w="0">
              <a:solidFill>
                <a:srgbClr val="9FF2D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806576" y="446088"/>
              <a:ext cx="274638" cy="315913"/>
            </a:xfrm>
            <a:custGeom>
              <a:avLst/>
              <a:gdLst>
                <a:gd name="T0" fmla="*/ 102 w 173"/>
                <a:gd name="T1" fmla="*/ 0 h 199"/>
                <a:gd name="T2" fmla="*/ 127 w 173"/>
                <a:gd name="T3" fmla="*/ 2 h 199"/>
                <a:gd name="T4" fmla="*/ 150 w 173"/>
                <a:gd name="T5" fmla="*/ 10 h 199"/>
                <a:gd name="T6" fmla="*/ 170 w 173"/>
                <a:gd name="T7" fmla="*/ 25 h 199"/>
                <a:gd name="T8" fmla="*/ 152 w 173"/>
                <a:gd name="T9" fmla="*/ 42 h 199"/>
                <a:gd name="T10" fmla="*/ 137 w 173"/>
                <a:gd name="T11" fmla="*/ 30 h 199"/>
                <a:gd name="T12" fmla="*/ 120 w 173"/>
                <a:gd name="T13" fmla="*/ 23 h 199"/>
                <a:gd name="T14" fmla="*/ 100 w 173"/>
                <a:gd name="T15" fmla="*/ 20 h 199"/>
                <a:gd name="T16" fmla="*/ 76 w 173"/>
                <a:gd name="T17" fmla="*/ 25 h 199"/>
                <a:gd name="T18" fmla="*/ 54 w 173"/>
                <a:gd name="T19" fmla="*/ 35 h 199"/>
                <a:gd name="T20" fmla="*/ 39 w 173"/>
                <a:gd name="T21" fmla="*/ 52 h 199"/>
                <a:gd name="T22" fmla="*/ 28 w 173"/>
                <a:gd name="T23" fmla="*/ 73 h 199"/>
                <a:gd name="T24" fmla="*/ 24 w 173"/>
                <a:gd name="T25" fmla="*/ 100 h 199"/>
                <a:gd name="T26" fmla="*/ 28 w 173"/>
                <a:gd name="T27" fmla="*/ 124 h 199"/>
                <a:gd name="T28" fmla="*/ 38 w 173"/>
                <a:gd name="T29" fmla="*/ 148 h 199"/>
                <a:gd name="T30" fmla="*/ 54 w 173"/>
                <a:gd name="T31" fmla="*/ 164 h 199"/>
                <a:gd name="T32" fmla="*/ 77 w 173"/>
                <a:gd name="T33" fmla="*/ 174 h 199"/>
                <a:gd name="T34" fmla="*/ 102 w 173"/>
                <a:gd name="T35" fmla="*/ 179 h 199"/>
                <a:gd name="T36" fmla="*/ 127 w 173"/>
                <a:gd name="T37" fmla="*/ 176 h 199"/>
                <a:gd name="T38" fmla="*/ 150 w 173"/>
                <a:gd name="T39" fmla="*/ 167 h 199"/>
                <a:gd name="T40" fmla="*/ 150 w 173"/>
                <a:gd name="T41" fmla="*/ 110 h 199"/>
                <a:gd name="T42" fmla="*/ 105 w 173"/>
                <a:gd name="T43" fmla="*/ 110 h 199"/>
                <a:gd name="T44" fmla="*/ 105 w 173"/>
                <a:gd name="T45" fmla="*/ 88 h 199"/>
                <a:gd name="T46" fmla="*/ 173 w 173"/>
                <a:gd name="T47" fmla="*/ 88 h 199"/>
                <a:gd name="T48" fmla="*/ 173 w 173"/>
                <a:gd name="T49" fmla="*/ 182 h 199"/>
                <a:gd name="T50" fmla="*/ 150 w 173"/>
                <a:gd name="T51" fmla="*/ 192 h 199"/>
                <a:gd name="T52" fmla="*/ 125 w 173"/>
                <a:gd name="T53" fmla="*/ 197 h 199"/>
                <a:gd name="T54" fmla="*/ 102 w 173"/>
                <a:gd name="T55" fmla="*/ 199 h 199"/>
                <a:gd name="T56" fmla="*/ 74 w 173"/>
                <a:gd name="T57" fmla="*/ 196 h 199"/>
                <a:gd name="T58" fmla="*/ 49 w 173"/>
                <a:gd name="T59" fmla="*/ 187 h 199"/>
                <a:gd name="T60" fmla="*/ 28 w 173"/>
                <a:gd name="T61" fmla="*/ 172 h 199"/>
                <a:gd name="T62" fmla="*/ 13 w 173"/>
                <a:gd name="T63" fmla="*/ 153 h 199"/>
                <a:gd name="T64" fmla="*/ 3 w 173"/>
                <a:gd name="T65" fmla="*/ 128 h 199"/>
                <a:gd name="T66" fmla="*/ 0 w 173"/>
                <a:gd name="T67" fmla="*/ 100 h 199"/>
                <a:gd name="T68" fmla="*/ 3 w 173"/>
                <a:gd name="T69" fmla="*/ 71 h 199"/>
                <a:gd name="T70" fmla="*/ 15 w 173"/>
                <a:gd name="T71" fmla="*/ 47 h 199"/>
                <a:gd name="T72" fmla="*/ 29 w 173"/>
                <a:gd name="T73" fmla="*/ 27 h 199"/>
                <a:gd name="T74" fmla="*/ 51 w 173"/>
                <a:gd name="T75" fmla="*/ 12 h 199"/>
                <a:gd name="T76" fmla="*/ 76 w 173"/>
                <a:gd name="T77" fmla="*/ 4 h 199"/>
                <a:gd name="T78" fmla="*/ 102 w 173"/>
                <a:gd name="T7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3" h="199">
                  <a:moveTo>
                    <a:pt x="102" y="0"/>
                  </a:moveTo>
                  <a:lnTo>
                    <a:pt x="127" y="2"/>
                  </a:lnTo>
                  <a:lnTo>
                    <a:pt x="150" y="10"/>
                  </a:lnTo>
                  <a:lnTo>
                    <a:pt x="170" y="25"/>
                  </a:lnTo>
                  <a:lnTo>
                    <a:pt x="152" y="42"/>
                  </a:lnTo>
                  <a:lnTo>
                    <a:pt x="137" y="30"/>
                  </a:lnTo>
                  <a:lnTo>
                    <a:pt x="120" y="23"/>
                  </a:lnTo>
                  <a:lnTo>
                    <a:pt x="100" y="20"/>
                  </a:lnTo>
                  <a:lnTo>
                    <a:pt x="76" y="25"/>
                  </a:lnTo>
                  <a:lnTo>
                    <a:pt x="54" y="35"/>
                  </a:lnTo>
                  <a:lnTo>
                    <a:pt x="39" y="52"/>
                  </a:lnTo>
                  <a:lnTo>
                    <a:pt x="28" y="73"/>
                  </a:lnTo>
                  <a:lnTo>
                    <a:pt x="24" y="100"/>
                  </a:lnTo>
                  <a:lnTo>
                    <a:pt x="28" y="124"/>
                  </a:lnTo>
                  <a:lnTo>
                    <a:pt x="38" y="148"/>
                  </a:lnTo>
                  <a:lnTo>
                    <a:pt x="54" y="164"/>
                  </a:lnTo>
                  <a:lnTo>
                    <a:pt x="77" y="174"/>
                  </a:lnTo>
                  <a:lnTo>
                    <a:pt x="102" y="179"/>
                  </a:lnTo>
                  <a:lnTo>
                    <a:pt x="127" y="176"/>
                  </a:lnTo>
                  <a:lnTo>
                    <a:pt x="150" y="167"/>
                  </a:lnTo>
                  <a:lnTo>
                    <a:pt x="150" y="110"/>
                  </a:lnTo>
                  <a:lnTo>
                    <a:pt x="105" y="110"/>
                  </a:lnTo>
                  <a:lnTo>
                    <a:pt x="105" y="88"/>
                  </a:lnTo>
                  <a:lnTo>
                    <a:pt x="173" y="88"/>
                  </a:lnTo>
                  <a:lnTo>
                    <a:pt x="173" y="182"/>
                  </a:lnTo>
                  <a:lnTo>
                    <a:pt x="150" y="192"/>
                  </a:lnTo>
                  <a:lnTo>
                    <a:pt x="125" y="197"/>
                  </a:lnTo>
                  <a:lnTo>
                    <a:pt x="102" y="199"/>
                  </a:lnTo>
                  <a:lnTo>
                    <a:pt x="74" y="196"/>
                  </a:lnTo>
                  <a:lnTo>
                    <a:pt x="49" y="187"/>
                  </a:lnTo>
                  <a:lnTo>
                    <a:pt x="28" y="172"/>
                  </a:lnTo>
                  <a:lnTo>
                    <a:pt x="13" y="153"/>
                  </a:lnTo>
                  <a:lnTo>
                    <a:pt x="3" y="128"/>
                  </a:lnTo>
                  <a:lnTo>
                    <a:pt x="0" y="100"/>
                  </a:lnTo>
                  <a:lnTo>
                    <a:pt x="3" y="71"/>
                  </a:lnTo>
                  <a:lnTo>
                    <a:pt x="15" y="47"/>
                  </a:lnTo>
                  <a:lnTo>
                    <a:pt x="29" y="27"/>
                  </a:lnTo>
                  <a:lnTo>
                    <a:pt x="51" y="12"/>
                  </a:lnTo>
                  <a:lnTo>
                    <a:pt x="76" y="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2154238" y="454025"/>
              <a:ext cx="173038" cy="300038"/>
            </a:xfrm>
            <a:custGeom>
              <a:avLst/>
              <a:gdLst>
                <a:gd name="T0" fmla="*/ 0 w 109"/>
                <a:gd name="T1" fmla="*/ 0 h 189"/>
                <a:gd name="T2" fmla="*/ 23 w 109"/>
                <a:gd name="T3" fmla="*/ 0 h 189"/>
                <a:gd name="T4" fmla="*/ 23 w 109"/>
                <a:gd name="T5" fmla="*/ 169 h 189"/>
                <a:gd name="T6" fmla="*/ 109 w 109"/>
                <a:gd name="T7" fmla="*/ 169 h 189"/>
                <a:gd name="T8" fmla="*/ 109 w 109"/>
                <a:gd name="T9" fmla="*/ 189 h 189"/>
                <a:gd name="T10" fmla="*/ 0 w 109"/>
                <a:gd name="T11" fmla="*/ 189 h 189"/>
                <a:gd name="T12" fmla="*/ 0 w 109"/>
                <a:gd name="T13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89">
                  <a:moveTo>
                    <a:pt x="0" y="0"/>
                  </a:moveTo>
                  <a:lnTo>
                    <a:pt x="23" y="0"/>
                  </a:lnTo>
                  <a:lnTo>
                    <a:pt x="23" y="169"/>
                  </a:lnTo>
                  <a:lnTo>
                    <a:pt x="109" y="169"/>
                  </a:lnTo>
                  <a:lnTo>
                    <a:pt x="109" y="189"/>
                  </a:lnTo>
                  <a:lnTo>
                    <a:pt x="0" y="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 noEditPoints="1"/>
            </p:cNvSpPr>
            <p:nvPr/>
          </p:nvSpPr>
          <p:spPr bwMode="auto">
            <a:xfrm>
              <a:off x="2351088" y="446088"/>
              <a:ext cx="314325" cy="315913"/>
            </a:xfrm>
            <a:custGeom>
              <a:avLst/>
              <a:gdLst>
                <a:gd name="T0" fmla="*/ 99 w 198"/>
                <a:gd name="T1" fmla="*/ 20 h 199"/>
                <a:gd name="T2" fmla="*/ 74 w 198"/>
                <a:gd name="T3" fmla="*/ 25 h 199"/>
                <a:gd name="T4" fmla="*/ 53 w 198"/>
                <a:gd name="T5" fmla="*/ 35 h 199"/>
                <a:gd name="T6" fmla="*/ 36 w 198"/>
                <a:gd name="T7" fmla="*/ 53 h 199"/>
                <a:gd name="T8" fmla="*/ 26 w 198"/>
                <a:gd name="T9" fmla="*/ 75 h 199"/>
                <a:gd name="T10" fmla="*/ 23 w 198"/>
                <a:gd name="T11" fmla="*/ 100 h 199"/>
                <a:gd name="T12" fmla="*/ 26 w 198"/>
                <a:gd name="T13" fmla="*/ 124 h 199"/>
                <a:gd name="T14" fmla="*/ 36 w 198"/>
                <a:gd name="T15" fmla="*/ 146 h 199"/>
                <a:gd name="T16" fmla="*/ 53 w 198"/>
                <a:gd name="T17" fmla="*/ 164 h 199"/>
                <a:gd name="T18" fmla="*/ 74 w 198"/>
                <a:gd name="T19" fmla="*/ 174 h 199"/>
                <a:gd name="T20" fmla="*/ 99 w 198"/>
                <a:gd name="T21" fmla="*/ 179 h 199"/>
                <a:gd name="T22" fmla="*/ 124 w 198"/>
                <a:gd name="T23" fmla="*/ 174 h 199"/>
                <a:gd name="T24" fmla="*/ 143 w 198"/>
                <a:gd name="T25" fmla="*/ 164 h 199"/>
                <a:gd name="T26" fmla="*/ 160 w 198"/>
                <a:gd name="T27" fmla="*/ 146 h 199"/>
                <a:gd name="T28" fmla="*/ 170 w 198"/>
                <a:gd name="T29" fmla="*/ 124 h 199"/>
                <a:gd name="T30" fmla="*/ 173 w 198"/>
                <a:gd name="T31" fmla="*/ 100 h 199"/>
                <a:gd name="T32" fmla="*/ 170 w 198"/>
                <a:gd name="T33" fmla="*/ 75 h 199"/>
                <a:gd name="T34" fmla="*/ 160 w 198"/>
                <a:gd name="T35" fmla="*/ 53 h 199"/>
                <a:gd name="T36" fmla="*/ 143 w 198"/>
                <a:gd name="T37" fmla="*/ 35 h 199"/>
                <a:gd name="T38" fmla="*/ 124 w 198"/>
                <a:gd name="T39" fmla="*/ 25 h 199"/>
                <a:gd name="T40" fmla="*/ 99 w 198"/>
                <a:gd name="T41" fmla="*/ 20 h 199"/>
                <a:gd name="T42" fmla="*/ 99 w 198"/>
                <a:gd name="T43" fmla="*/ 0 h 199"/>
                <a:gd name="T44" fmla="*/ 125 w 198"/>
                <a:gd name="T45" fmla="*/ 4 h 199"/>
                <a:gd name="T46" fmla="*/ 150 w 198"/>
                <a:gd name="T47" fmla="*/ 14 h 199"/>
                <a:gd name="T48" fmla="*/ 170 w 198"/>
                <a:gd name="T49" fmla="*/ 28 h 199"/>
                <a:gd name="T50" fmla="*/ 185 w 198"/>
                <a:gd name="T51" fmla="*/ 48 h 199"/>
                <a:gd name="T52" fmla="*/ 195 w 198"/>
                <a:gd name="T53" fmla="*/ 71 h 199"/>
                <a:gd name="T54" fmla="*/ 198 w 198"/>
                <a:gd name="T55" fmla="*/ 100 h 199"/>
                <a:gd name="T56" fmla="*/ 195 w 198"/>
                <a:gd name="T57" fmla="*/ 128 h 199"/>
                <a:gd name="T58" fmla="*/ 185 w 198"/>
                <a:gd name="T59" fmla="*/ 151 h 199"/>
                <a:gd name="T60" fmla="*/ 170 w 198"/>
                <a:gd name="T61" fmla="*/ 171 h 199"/>
                <a:gd name="T62" fmla="*/ 150 w 198"/>
                <a:gd name="T63" fmla="*/ 186 h 199"/>
                <a:gd name="T64" fmla="*/ 125 w 198"/>
                <a:gd name="T65" fmla="*/ 196 h 199"/>
                <a:gd name="T66" fmla="*/ 99 w 198"/>
                <a:gd name="T67" fmla="*/ 199 h 199"/>
                <a:gd name="T68" fmla="*/ 71 w 198"/>
                <a:gd name="T69" fmla="*/ 196 h 199"/>
                <a:gd name="T70" fmla="*/ 48 w 198"/>
                <a:gd name="T71" fmla="*/ 186 h 199"/>
                <a:gd name="T72" fmla="*/ 28 w 198"/>
                <a:gd name="T73" fmla="*/ 171 h 199"/>
                <a:gd name="T74" fmla="*/ 11 w 198"/>
                <a:gd name="T75" fmla="*/ 151 h 199"/>
                <a:gd name="T76" fmla="*/ 3 w 198"/>
                <a:gd name="T77" fmla="*/ 128 h 199"/>
                <a:gd name="T78" fmla="*/ 0 w 198"/>
                <a:gd name="T79" fmla="*/ 100 h 199"/>
                <a:gd name="T80" fmla="*/ 3 w 198"/>
                <a:gd name="T81" fmla="*/ 71 h 199"/>
                <a:gd name="T82" fmla="*/ 11 w 198"/>
                <a:gd name="T83" fmla="*/ 48 h 199"/>
                <a:gd name="T84" fmla="*/ 28 w 198"/>
                <a:gd name="T85" fmla="*/ 28 h 199"/>
                <a:gd name="T86" fmla="*/ 48 w 198"/>
                <a:gd name="T87" fmla="*/ 14 h 199"/>
                <a:gd name="T88" fmla="*/ 71 w 198"/>
                <a:gd name="T89" fmla="*/ 4 h 199"/>
                <a:gd name="T90" fmla="*/ 99 w 198"/>
                <a:gd name="T91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98" h="199">
                  <a:moveTo>
                    <a:pt x="99" y="20"/>
                  </a:moveTo>
                  <a:lnTo>
                    <a:pt x="74" y="25"/>
                  </a:lnTo>
                  <a:lnTo>
                    <a:pt x="53" y="35"/>
                  </a:lnTo>
                  <a:lnTo>
                    <a:pt x="36" y="53"/>
                  </a:lnTo>
                  <a:lnTo>
                    <a:pt x="26" y="75"/>
                  </a:lnTo>
                  <a:lnTo>
                    <a:pt x="23" y="100"/>
                  </a:lnTo>
                  <a:lnTo>
                    <a:pt x="26" y="124"/>
                  </a:lnTo>
                  <a:lnTo>
                    <a:pt x="36" y="146"/>
                  </a:lnTo>
                  <a:lnTo>
                    <a:pt x="53" y="164"/>
                  </a:lnTo>
                  <a:lnTo>
                    <a:pt x="74" y="174"/>
                  </a:lnTo>
                  <a:lnTo>
                    <a:pt x="99" y="179"/>
                  </a:lnTo>
                  <a:lnTo>
                    <a:pt x="124" y="174"/>
                  </a:lnTo>
                  <a:lnTo>
                    <a:pt x="143" y="164"/>
                  </a:lnTo>
                  <a:lnTo>
                    <a:pt x="160" y="146"/>
                  </a:lnTo>
                  <a:lnTo>
                    <a:pt x="170" y="124"/>
                  </a:lnTo>
                  <a:lnTo>
                    <a:pt x="173" y="100"/>
                  </a:lnTo>
                  <a:lnTo>
                    <a:pt x="170" y="75"/>
                  </a:lnTo>
                  <a:lnTo>
                    <a:pt x="160" y="53"/>
                  </a:lnTo>
                  <a:lnTo>
                    <a:pt x="143" y="35"/>
                  </a:lnTo>
                  <a:lnTo>
                    <a:pt x="124" y="25"/>
                  </a:lnTo>
                  <a:lnTo>
                    <a:pt x="99" y="20"/>
                  </a:lnTo>
                  <a:close/>
                  <a:moveTo>
                    <a:pt x="99" y="0"/>
                  </a:moveTo>
                  <a:lnTo>
                    <a:pt x="125" y="4"/>
                  </a:lnTo>
                  <a:lnTo>
                    <a:pt x="150" y="14"/>
                  </a:lnTo>
                  <a:lnTo>
                    <a:pt x="170" y="28"/>
                  </a:lnTo>
                  <a:lnTo>
                    <a:pt x="185" y="48"/>
                  </a:lnTo>
                  <a:lnTo>
                    <a:pt x="195" y="71"/>
                  </a:lnTo>
                  <a:lnTo>
                    <a:pt x="198" y="100"/>
                  </a:lnTo>
                  <a:lnTo>
                    <a:pt x="195" y="128"/>
                  </a:lnTo>
                  <a:lnTo>
                    <a:pt x="185" y="151"/>
                  </a:lnTo>
                  <a:lnTo>
                    <a:pt x="170" y="171"/>
                  </a:lnTo>
                  <a:lnTo>
                    <a:pt x="150" y="186"/>
                  </a:lnTo>
                  <a:lnTo>
                    <a:pt x="125" y="196"/>
                  </a:lnTo>
                  <a:lnTo>
                    <a:pt x="99" y="199"/>
                  </a:lnTo>
                  <a:lnTo>
                    <a:pt x="71" y="196"/>
                  </a:lnTo>
                  <a:lnTo>
                    <a:pt x="48" y="186"/>
                  </a:lnTo>
                  <a:lnTo>
                    <a:pt x="28" y="171"/>
                  </a:lnTo>
                  <a:lnTo>
                    <a:pt x="11" y="151"/>
                  </a:lnTo>
                  <a:lnTo>
                    <a:pt x="3" y="128"/>
                  </a:lnTo>
                  <a:lnTo>
                    <a:pt x="0" y="100"/>
                  </a:lnTo>
                  <a:lnTo>
                    <a:pt x="3" y="71"/>
                  </a:lnTo>
                  <a:lnTo>
                    <a:pt x="11" y="48"/>
                  </a:lnTo>
                  <a:lnTo>
                    <a:pt x="28" y="28"/>
                  </a:lnTo>
                  <a:lnTo>
                    <a:pt x="48" y="14"/>
                  </a:lnTo>
                  <a:lnTo>
                    <a:pt x="71" y="4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 noEditPoints="1"/>
            </p:cNvSpPr>
            <p:nvPr/>
          </p:nvSpPr>
          <p:spPr bwMode="auto">
            <a:xfrm>
              <a:off x="2722563" y="454025"/>
              <a:ext cx="206375" cy="300038"/>
            </a:xfrm>
            <a:custGeom>
              <a:avLst/>
              <a:gdLst>
                <a:gd name="T0" fmla="*/ 22 w 130"/>
                <a:gd name="T1" fmla="*/ 101 h 189"/>
                <a:gd name="T2" fmla="*/ 22 w 130"/>
                <a:gd name="T3" fmla="*/ 169 h 189"/>
                <a:gd name="T4" fmla="*/ 60 w 130"/>
                <a:gd name="T5" fmla="*/ 169 h 189"/>
                <a:gd name="T6" fmla="*/ 73 w 130"/>
                <a:gd name="T7" fmla="*/ 167 h 189"/>
                <a:gd name="T8" fmla="*/ 86 w 130"/>
                <a:gd name="T9" fmla="*/ 164 h 189"/>
                <a:gd name="T10" fmla="*/ 96 w 130"/>
                <a:gd name="T11" fmla="*/ 157 h 189"/>
                <a:gd name="T12" fmla="*/ 102 w 130"/>
                <a:gd name="T13" fmla="*/ 148 h 189"/>
                <a:gd name="T14" fmla="*/ 106 w 130"/>
                <a:gd name="T15" fmla="*/ 136 h 189"/>
                <a:gd name="T16" fmla="*/ 104 w 130"/>
                <a:gd name="T17" fmla="*/ 121 h 189"/>
                <a:gd name="T18" fmla="*/ 96 w 130"/>
                <a:gd name="T19" fmla="*/ 113 h 189"/>
                <a:gd name="T20" fmla="*/ 86 w 130"/>
                <a:gd name="T21" fmla="*/ 106 h 189"/>
                <a:gd name="T22" fmla="*/ 74 w 130"/>
                <a:gd name="T23" fmla="*/ 103 h 189"/>
                <a:gd name="T24" fmla="*/ 61 w 130"/>
                <a:gd name="T25" fmla="*/ 101 h 189"/>
                <a:gd name="T26" fmla="*/ 22 w 130"/>
                <a:gd name="T27" fmla="*/ 101 h 189"/>
                <a:gd name="T28" fmla="*/ 22 w 130"/>
                <a:gd name="T29" fmla="*/ 20 h 189"/>
                <a:gd name="T30" fmla="*/ 22 w 130"/>
                <a:gd name="T31" fmla="*/ 80 h 189"/>
                <a:gd name="T32" fmla="*/ 53 w 130"/>
                <a:gd name="T33" fmla="*/ 80 h 189"/>
                <a:gd name="T34" fmla="*/ 66 w 130"/>
                <a:gd name="T35" fmla="*/ 80 h 189"/>
                <a:gd name="T36" fmla="*/ 78 w 130"/>
                <a:gd name="T37" fmla="*/ 76 h 189"/>
                <a:gd name="T38" fmla="*/ 88 w 130"/>
                <a:gd name="T39" fmla="*/ 71 h 189"/>
                <a:gd name="T40" fmla="*/ 94 w 130"/>
                <a:gd name="T41" fmla="*/ 63 h 189"/>
                <a:gd name="T42" fmla="*/ 96 w 130"/>
                <a:gd name="T43" fmla="*/ 50 h 189"/>
                <a:gd name="T44" fmla="*/ 94 w 130"/>
                <a:gd name="T45" fmla="*/ 37 h 189"/>
                <a:gd name="T46" fmla="*/ 88 w 130"/>
                <a:gd name="T47" fmla="*/ 28 h 189"/>
                <a:gd name="T48" fmla="*/ 79 w 130"/>
                <a:gd name="T49" fmla="*/ 23 h 189"/>
                <a:gd name="T50" fmla="*/ 68 w 130"/>
                <a:gd name="T51" fmla="*/ 22 h 189"/>
                <a:gd name="T52" fmla="*/ 56 w 130"/>
                <a:gd name="T53" fmla="*/ 20 h 189"/>
                <a:gd name="T54" fmla="*/ 22 w 130"/>
                <a:gd name="T55" fmla="*/ 20 h 189"/>
                <a:gd name="T56" fmla="*/ 0 w 130"/>
                <a:gd name="T57" fmla="*/ 0 h 189"/>
                <a:gd name="T58" fmla="*/ 58 w 130"/>
                <a:gd name="T59" fmla="*/ 0 h 189"/>
                <a:gd name="T60" fmla="*/ 76 w 130"/>
                <a:gd name="T61" fmla="*/ 0 h 189"/>
                <a:gd name="T62" fmla="*/ 93 w 130"/>
                <a:gd name="T63" fmla="*/ 5 h 189"/>
                <a:gd name="T64" fmla="*/ 107 w 130"/>
                <a:gd name="T65" fmla="*/ 15 h 189"/>
                <a:gd name="T66" fmla="*/ 117 w 130"/>
                <a:gd name="T67" fmla="*/ 28 h 189"/>
                <a:gd name="T68" fmla="*/ 121 w 130"/>
                <a:gd name="T69" fmla="*/ 47 h 189"/>
                <a:gd name="T70" fmla="*/ 117 w 130"/>
                <a:gd name="T71" fmla="*/ 62 h 189"/>
                <a:gd name="T72" fmla="*/ 111 w 130"/>
                <a:gd name="T73" fmla="*/ 73 h 189"/>
                <a:gd name="T74" fmla="*/ 101 w 130"/>
                <a:gd name="T75" fmla="*/ 83 h 189"/>
                <a:gd name="T76" fmla="*/ 88 w 130"/>
                <a:gd name="T77" fmla="*/ 90 h 189"/>
                <a:gd name="T78" fmla="*/ 88 w 130"/>
                <a:gd name="T79" fmla="*/ 90 h 189"/>
                <a:gd name="T80" fmla="*/ 104 w 130"/>
                <a:gd name="T81" fmla="*/ 95 h 189"/>
                <a:gd name="T82" fmla="*/ 117 w 130"/>
                <a:gd name="T83" fmla="*/ 105 h 189"/>
                <a:gd name="T84" fmla="*/ 127 w 130"/>
                <a:gd name="T85" fmla="*/ 119 h 189"/>
                <a:gd name="T86" fmla="*/ 130 w 130"/>
                <a:gd name="T87" fmla="*/ 136 h 189"/>
                <a:gd name="T88" fmla="*/ 127 w 130"/>
                <a:gd name="T89" fmla="*/ 154 h 189"/>
                <a:gd name="T90" fmla="*/ 119 w 130"/>
                <a:gd name="T91" fmla="*/ 169 h 189"/>
                <a:gd name="T92" fmla="*/ 106 w 130"/>
                <a:gd name="T93" fmla="*/ 179 h 189"/>
                <a:gd name="T94" fmla="*/ 91 w 130"/>
                <a:gd name="T95" fmla="*/ 186 h 189"/>
                <a:gd name="T96" fmla="*/ 74 w 130"/>
                <a:gd name="T97" fmla="*/ 189 h 189"/>
                <a:gd name="T98" fmla="*/ 56 w 130"/>
                <a:gd name="T99" fmla="*/ 189 h 189"/>
                <a:gd name="T100" fmla="*/ 0 w 130"/>
                <a:gd name="T101" fmla="*/ 189 h 189"/>
                <a:gd name="T102" fmla="*/ 0 w 130"/>
                <a:gd name="T103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0" h="189">
                  <a:moveTo>
                    <a:pt x="22" y="101"/>
                  </a:moveTo>
                  <a:lnTo>
                    <a:pt x="22" y="169"/>
                  </a:lnTo>
                  <a:lnTo>
                    <a:pt x="60" y="169"/>
                  </a:lnTo>
                  <a:lnTo>
                    <a:pt x="73" y="167"/>
                  </a:lnTo>
                  <a:lnTo>
                    <a:pt x="86" y="164"/>
                  </a:lnTo>
                  <a:lnTo>
                    <a:pt x="96" y="157"/>
                  </a:lnTo>
                  <a:lnTo>
                    <a:pt x="102" y="148"/>
                  </a:lnTo>
                  <a:lnTo>
                    <a:pt x="106" y="136"/>
                  </a:lnTo>
                  <a:lnTo>
                    <a:pt x="104" y="121"/>
                  </a:lnTo>
                  <a:lnTo>
                    <a:pt x="96" y="113"/>
                  </a:lnTo>
                  <a:lnTo>
                    <a:pt x="86" y="106"/>
                  </a:lnTo>
                  <a:lnTo>
                    <a:pt x="74" y="103"/>
                  </a:lnTo>
                  <a:lnTo>
                    <a:pt x="61" y="101"/>
                  </a:lnTo>
                  <a:lnTo>
                    <a:pt x="22" y="101"/>
                  </a:lnTo>
                  <a:close/>
                  <a:moveTo>
                    <a:pt x="22" y="20"/>
                  </a:moveTo>
                  <a:lnTo>
                    <a:pt x="22" y="80"/>
                  </a:lnTo>
                  <a:lnTo>
                    <a:pt x="53" y="80"/>
                  </a:lnTo>
                  <a:lnTo>
                    <a:pt x="66" y="80"/>
                  </a:lnTo>
                  <a:lnTo>
                    <a:pt x="78" y="76"/>
                  </a:lnTo>
                  <a:lnTo>
                    <a:pt x="88" y="71"/>
                  </a:lnTo>
                  <a:lnTo>
                    <a:pt x="94" y="63"/>
                  </a:lnTo>
                  <a:lnTo>
                    <a:pt x="96" y="50"/>
                  </a:lnTo>
                  <a:lnTo>
                    <a:pt x="94" y="37"/>
                  </a:lnTo>
                  <a:lnTo>
                    <a:pt x="88" y="28"/>
                  </a:lnTo>
                  <a:lnTo>
                    <a:pt x="79" y="23"/>
                  </a:lnTo>
                  <a:lnTo>
                    <a:pt x="68" y="22"/>
                  </a:lnTo>
                  <a:lnTo>
                    <a:pt x="56" y="20"/>
                  </a:lnTo>
                  <a:lnTo>
                    <a:pt x="22" y="20"/>
                  </a:lnTo>
                  <a:close/>
                  <a:moveTo>
                    <a:pt x="0" y="0"/>
                  </a:moveTo>
                  <a:lnTo>
                    <a:pt x="58" y="0"/>
                  </a:lnTo>
                  <a:lnTo>
                    <a:pt x="76" y="0"/>
                  </a:lnTo>
                  <a:lnTo>
                    <a:pt x="93" y="5"/>
                  </a:lnTo>
                  <a:lnTo>
                    <a:pt x="107" y="15"/>
                  </a:lnTo>
                  <a:lnTo>
                    <a:pt x="117" y="28"/>
                  </a:lnTo>
                  <a:lnTo>
                    <a:pt x="121" y="47"/>
                  </a:lnTo>
                  <a:lnTo>
                    <a:pt x="117" y="62"/>
                  </a:lnTo>
                  <a:lnTo>
                    <a:pt x="111" y="73"/>
                  </a:lnTo>
                  <a:lnTo>
                    <a:pt x="101" y="83"/>
                  </a:lnTo>
                  <a:lnTo>
                    <a:pt x="88" y="90"/>
                  </a:lnTo>
                  <a:lnTo>
                    <a:pt x="88" y="90"/>
                  </a:lnTo>
                  <a:lnTo>
                    <a:pt x="104" y="95"/>
                  </a:lnTo>
                  <a:lnTo>
                    <a:pt x="117" y="105"/>
                  </a:lnTo>
                  <a:lnTo>
                    <a:pt x="127" y="119"/>
                  </a:lnTo>
                  <a:lnTo>
                    <a:pt x="130" y="136"/>
                  </a:lnTo>
                  <a:lnTo>
                    <a:pt x="127" y="154"/>
                  </a:lnTo>
                  <a:lnTo>
                    <a:pt x="119" y="169"/>
                  </a:lnTo>
                  <a:lnTo>
                    <a:pt x="106" y="179"/>
                  </a:lnTo>
                  <a:lnTo>
                    <a:pt x="91" y="186"/>
                  </a:lnTo>
                  <a:lnTo>
                    <a:pt x="74" y="189"/>
                  </a:lnTo>
                  <a:lnTo>
                    <a:pt x="56" y="189"/>
                  </a:lnTo>
                  <a:lnTo>
                    <a:pt x="0" y="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 noEditPoints="1"/>
            </p:cNvSpPr>
            <p:nvPr/>
          </p:nvSpPr>
          <p:spPr bwMode="auto">
            <a:xfrm>
              <a:off x="2955926" y="454025"/>
              <a:ext cx="293688" cy="300038"/>
            </a:xfrm>
            <a:custGeom>
              <a:avLst/>
              <a:gdLst>
                <a:gd name="T0" fmla="*/ 92 w 185"/>
                <a:gd name="T1" fmla="*/ 28 h 189"/>
                <a:gd name="T2" fmla="*/ 53 w 185"/>
                <a:gd name="T3" fmla="*/ 123 h 189"/>
                <a:gd name="T4" fmla="*/ 130 w 185"/>
                <a:gd name="T5" fmla="*/ 123 h 189"/>
                <a:gd name="T6" fmla="*/ 92 w 185"/>
                <a:gd name="T7" fmla="*/ 28 h 189"/>
                <a:gd name="T8" fmla="*/ 92 w 185"/>
                <a:gd name="T9" fmla="*/ 28 h 189"/>
                <a:gd name="T10" fmla="*/ 82 w 185"/>
                <a:gd name="T11" fmla="*/ 0 h 189"/>
                <a:gd name="T12" fmla="*/ 104 w 185"/>
                <a:gd name="T13" fmla="*/ 0 h 189"/>
                <a:gd name="T14" fmla="*/ 185 w 185"/>
                <a:gd name="T15" fmla="*/ 189 h 189"/>
                <a:gd name="T16" fmla="*/ 158 w 185"/>
                <a:gd name="T17" fmla="*/ 189 h 189"/>
                <a:gd name="T18" fmla="*/ 139 w 185"/>
                <a:gd name="T19" fmla="*/ 143 h 189"/>
                <a:gd name="T20" fmla="*/ 44 w 185"/>
                <a:gd name="T21" fmla="*/ 143 h 189"/>
                <a:gd name="T22" fmla="*/ 25 w 185"/>
                <a:gd name="T23" fmla="*/ 189 h 189"/>
                <a:gd name="T24" fmla="*/ 0 w 185"/>
                <a:gd name="T25" fmla="*/ 189 h 189"/>
                <a:gd name="T26" fmla="*/ 82 w 185"/>
                <a:gd name="T27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5" h="189">
                  <a:moveTo>
                    <a:pt x="92" y="28"/>
                  </a:moveTo>
                  <a:lnTo>
                    <a:pt x="53" y="123"/>
                  </a:lnTo>
                  <a:lnTo>
                    <a:pt x="130" y="123"/>
                  </a:lnTo>
                  <a:lnTo>
                    <a:pt x="92" y="28"/>
                  </a:lnTo>
                  <a:lnTo>
                    <a:pt x="92" y="28"/>
                  </a:lnTo>
                  <a:close/>
                  <a:moveTo>
                    <a:pt x="82" y="0"/>
                  </a:moveTo>
                  <a:lnTo>
                    <a:pt x="104" y="0"/>
                  </a:lnTo>
                  <a:lnTo>
                    <a:pt x="185" y="189"/>
                  </a:lnTo>
                  <a:lnTo>
                    <a:pt x="158" y="189"/>
                  </a:lnTo>
                  <a:lnTo>
                    <a:pt x="139" y="143"/>
                  </a:lnTo>
                  <a:lnTo>
                    <a:pt x="44" y="143"/>
                  </a:lnTo>
                  <a:lnTo>
                    <a:pt x="25" y="189"/>
                  </a:lnTo>
                  <a:lnTo>
                    <a:pt x="0" y="189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3287713" y="454025"/>
              <a:ext cx="173038" cy="300038"/>
            </a:xfrm>
            <a:custGeom>
              <a:avLst/>
              <a:gdLst>
                <a:gd name="T0" fmla="*/ 0 w 109"/>
                <a:gd name="T1" fmla="*/ 0 h 189"/>
                <a:gd name="T2" fmla="*/ 24 w 109"/>
                <a:gd name="T3" fmla="*/ 0 h 189"/>
                <a:gd name="T4" fmla="*/ 24 w 109"/>
                <a:gd name="T5" fmla="*/ 169 h 189"/>
                <a:gd name="T6" fmla="*/ 109 w 109"/>
                <a:gd name="T7" fmla="*/ 169 h 189"/>
                <a:gd name="T8" fmla="*/ 109 w 109"/>
                <a:gd name="T9" fmla="*/ 189 h 189"/>
                <a:gd name="T10" fmla="*/ 0 w 109"/>
                <a:gd name="T11" fmla="*/ 189 h 189"/>
                <a:gd name="T12" fmla="*/ 0 w 109"/>
                <a:gd name="T13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89">
                  <a:moveTo>
                    <a:pt x="0" y="0"/>
                  </a:moveTo>
                  <a:lnTo>
                    <a:pt x="24" y="0"/>
                  </a:lnTo>
                  <a:lnTo>
                    <a:pt x="24" y="169"/>
                  </a:lnTo>
                  <a:lnTo>
                    <a:pt x="109" y="169"/>
                  </a:lnTo>
                  <a:lnTo>
                    <a:pt x="109" y="189"/>
                  </a:lnTo>
                  <a:lnTo>
                    <a:pt x="0" y="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2727752" y="2417569"/>
            <a:ext cx="1220788" cy="1223963"/>
            <a:chOff x="1690688" y="3844925"/>
            <a:chExt cx="1220788" cy="1223963"/>
          </a:xfrm>
        </p:grpSpPr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690688" y="3844925"/>
              <a:ext cx="1220788" cy="1223963"/>
            </a:xfrm>
            <a:custGeom>
              <a:avLst/>
              <a:gdLst>
                <a:gd name="T0" fmla="*/ 385 w 769"/>
                <a:gd name="T1" fmla="*/ 0 h 771"/>
                <a:gd name="T2" fmla="*/ 447 w 769"/>
                <a:gd name="T3" fmla="*/ 5 h 771"/>
                <a:gd name="T4" fmla="*/ 507 w 769"/>
                <a:gd name="T5" fmla="*/ 20 h 771"/>
                <a:gd name="T6" fmla="*/ 561 w 769"/>
                <a:gd name="T7" fmla="*/ 43 h 771"/>
                <a:gd name="T8" fmla="*/ 612 w 769"/>
                <a:gd name="T9" fmla="*/ 74 h 771"/>
                <a:gd name="T10" fmla="*/ 657 w 769"/>
                <a:gd name="T11" fmla="*/ 112 h 771"/>
                <a:gd name="T12" fmla="*/ 695 w 769"/>
                <a:gd name="T13" fmla="*/ 157 h 771"/>
                <a:gd name="T14" fmla="*/ 726 w 769"/>
                <a:gd name="T15" fmla="*/ 208 h 771"/>
                <a:gd name="T16" fmla="*/ 749 w 769"/>
                <a:gd name="T17" fmla="*/ 263 h 771"/>
                <a:gd name="T18" fmla="*/ 764 w 769"/>
                <a:gd name="T19" fmla="*/ 322 h 771"/>
                <a:gd name="T20" fmla="*/ 769 w 769"/>
                <a:gd name="T21" fmla="*/ 385 h 771"/>
                <a:gd name="T22" fmla="*/ 764 w 769"/>
                <a:gd name="T23" fmla="*/ 448 h 771"/>
                <a:gd name="T24" fmla="*/ 749 w 769"/>
                <a:gd name="T25" fmla="*/ 508 h 771"/>
                <a:gd name="T26" fmla="*/ 726 w 769"/>
                <a:gd name="T27" fmla="*/ 562 h 771"/>
                <a:gd name="T28" fmla="*/ 695 w 769"/>
                <a:gd name="T29" fmla="*/ 613 h 771"/>
                <a:gd name="T30" fmla="*/ 657 w 769"/>
                <a:gd name="T31" fmla="*/ 658 h 771"/>
                <a:gd name="T32" fmla="*/ 612 w 769"/>
                <a:gd name="T33" fmla="*/ 696 h 771"/>
                <a:gd name="T34" fmla="*/ 561 w 769"/>
                <a:gd name="T35" fmla="*/ 728 h 771"/>
                <a:gd name="T36" fmla="*/ 507 w 769"/>
                <a:gd name="T37" fmla="*/ 751 h 771"/>
                <a:gd name="T38" fmla="*/ 447 w 769"/>
                <a:gd name="T39" fmla="*/ 766 h 771"/>
                <a:gd name="T40" fmla="*/ 385 w 769"/>
                <a:gd name="T41" fmla="*/ 771 h 771"/>
                <a:gd name="T42" fmla="*/ 322 w 769"/>
                <a:gd name="T43" fmla="*/ 766 h 771"/>
                <a:gd name="T44" fmla="*/ 264 w 769"/>
                <a:gd name="T45" fmla="*/ 751 h 771"/>
                <a:gd name="T46" fmla="*/ 208 w 769"/>
                <a:gd name="T47" fmla="*/ 728 h 771"/>
                <a:gd name="T48" fmla="*/ 159 w 769"/>
                <a:gd name="T49" fmla="*/ 696 h 771"/>
                <a:gd name="T50" fmla="*/ 112 w 769"/>
                <a:gd name="T51" fmla="*/ 658 h 771"/>
                <a:gd name="T52" fmla="*/ 74 w 769"/>
                <a:gd name="T53" fmla="*/ 613 h 771"/>
                <a:gd name="T54" fmla="*/ 43 w 769"/>
                <a:gd name="T55" fmla="*/ 562 h 771"/>
                <a:gd name="T56" fmla="*/ 20 w 769"/>
                <a:gd name="T57" fmla="*/ 508 h 771"/>
                <a:gd name="T58" fmla="*/ 5 w 769"/>
                <a:gd name="T59" fmla="*/ 448 h 771"/>
                <a:gd name="T60" fmla="*/ 0 w 769"/>
                <a:gd name="T61" fmla="*/ 385 h 771"/>
                <a:gd name="T62" fmla="*/ 5 w 769"/>
                <a:gd name="T63" fmla="*/ 322 h 771"/>
                <a:gd name="T64" fmla="*/ 20 w 769"/>
                <a:gd name="T65" fmla="*/ 263 h 771"/>
                <a:gd name="T66" fmla="*/ 43 w 769"/>
                <a:gd name="T67" fmla="*/ 208 h 771"/>
                <a:gd name="T68" fmla="*/ 74 w 769"/>
                <a:gd name="T69" fmla="*/ 157 h 771"/>
                <a:gd name="T70" fmla="*/ 112 w 769"/>
                <a:gd name="T71" fmla="*/ 112 h 771"/>
                <a:gd name="T72" fmla="*/ 159 w 769"/>
                <a:gd name="T73" fmla="*/ 74 h 771"/>
                <a:gd name="T74" fmla="*/ 208 w 769"/>
                <a:gd name="T75" fmla="*/ 43 h 771"/>
                <a:gd name="T76" fmla="*/ 264 w 769"/>
                <a:gd name="T77" fmla="*/ 20 h 771"/>
                <a:gd name="T78" fmla="*/ 322 w 769"/>
                <a:gd name="T79" fmla="*/ 5 h 771"/>
                <a:gd name="T80" fmla="*/ 385 w 769"/>
                <a:gd name="T81" fmla="*/ 0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69" h="771">
                  <a:moveTo>
                    <a:pt x="385" y="0"/>
                  </a:moveTo>
                  <a:lnTo>
                    <a:pt x="447" y="5"/>
                  </a:lnTo>
                  <a:lnTo>
                    <a:pt x="507" y="20"/>
                  </a:lnTo>
                  <a:lnTo>
                    <a:pt x="561" y="43"/>
                  </a:lnTo>
                  <a:lnTo>
                    <a:pt x="612" y="74"/>
                  </a:lnTo>
                  <a:lnTo>
                    <a:pt x="657" y="112"/>
                  </a:lnTo>
                  <a:lnTo>
                    <a:pt x="695" y="157"/>
                  </a:lnTo>
                  <a:lnTo>
                    <a:pt x="726" y="208"/>
                  </a:lnTo>
                  <a:lnTo>
                    <a:pt x="749" y="263"/>
                  </a:lnTo>
                  <a:lnTo>
                    <a:pt x="764" y="322"/>
                  </a:lnTo>
                  <a:lnTo>
                    <a:pt x="769" y="385"/>
                  </a:lnTo>
                  <a:lnTo>
                    <a:pt x="764" y="448"/>
                  </a:lnTo>
                  <a:lnTo>
                    <a:pt x="749" y="508"/>
                  </a:lnTo>
                  <a:lnTo>
                    <a:pt x="726" y="562"/>
                  </a:lnTo>
                  <a:lnTo>
                    <a:pt x="695" y="613"/>
                  </a:lnTo>
                  <a:lnTo>
                    <a:pt x="657" y="658"/>
                  </a:lnTo>
                  <a:lnTo>
                    <a:pt x="612" y="696"/>
                  </a:lnTo>
                  <a:lnTo>
                    <a:pt x="561" y="728"/>
                  </a:lnTo>
                  <a:lnTo>
                    <a:pt x="507" y="751"/>
                  </a:lnTo>
                  <a:lnTo>
                    <a:pt x="447" y="766"/>
                  </a:lnTo>
                  <a:lnTo>
                    <a:pt x="385" y="771"/>
                  </a:lnTo>
                  <a:lnTo>
                    <a:pt x="322" y="766"/>
                  </a:lnTo>
                  <a:lnTo>
                    <a:pt x="264" y="751"/>
                  </a:lnTo>
                  <a:lnTo>
                    <a:pt x="208" y="728"/>
                  </a:lnTo>
                  <a:lnTo>
                    <a:pt x="159" y="696"/>
                  </a:lnTo>
                  <a:lnTo>
                    <a:pt x="112" y="658"/>
                  </a:lnTo>
                  <a:lnTo>
                    <a:pt x="74" y="613"/>
                  </a:lnTo>
                  <a:lnTo>
                    <a:pt x="43" y="562"/>
                  </a:lnTo>
                  <a:lnTo>
                    <a:pt x="20" y="508"/>
                  </a:lnTo>
                  <a:lnTo>
                    <a:pt x="5" y="448"/>
                  </a:lnTo>
                  <a:lnTo>
                    <a:pt x="0" y="385"/>
                  </a:lnTo>
                  <a:lnTo>
                    <a:pt x="5" y="322"/>
                  </a:lnTo>
                  <a:lnTo>
                    <a:pt x="20" y="263"/>
                  </a:lnTo>
                  <a:lnTo>
                    <a:pt x="43" y="208"/>
                  </a:lnTo>
                  <a:lnTo>
                    <a:pt x="74" y="157"/>
                  </a:lnTo>
                  <a:lnTo>
                    <a:pt x="112" y="112"/>
                  </a:lnTo>
                  <a:lnTo>
                    <a:pt x="159" y="74"/>
                  </a:lnTo>
                  <a:lnTo>
                    <a:pt x="208" y="43"/>
                  </a:lnTo>
                  <a:lnTo>
                    <a:pt x="264" y="20"/>
                  </a:lnTo>
                  <a:lnTo>
                    <a:pt x="322" y="5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4180FF"/>
            </a:solidFill>
            <a:ln w="0">
              <a:solidFill>
                <a:srgbClr val="418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2157413" y="4178300"/>
              <a:ext cx="290513" cy="557213"/>
            </a:xfrm>
            <a:custGeom>
              <a:avLst/>
              <a:gdLst>
                <a:gd name="T0" fmla="*/ 132 w 183"/>
                <a:gd name="T1" fmla="*/ 0 h 351"/>
                <a:gd name="T2" fmla="*/ 165 w 183"/>
                <a:gd name="T3" fmla="*/ 0 h 351"/>
                <a:gd name="T4" fmla="*/ 173 w 183"/>
                <a:gd name="T5" fmla="*/ 0 h 351"/>
                <a:gd name="T6" fmla="*/ 183 w 183"/>
                <a:gd name="T7" fmla="*/ 2 h 351"/>
                <a:gd name="T8" fmla="*/ 183 w 183"/>
                <a:gd name="T9" fmla="*/ 58 h 351"/>
                <a:gd name="T10" fmla="*/ 178 w 183"/>
                <a:gd name="T11" fmla="*/ 58 h 351"/>
                <a:gd name="T12" fmla="*/ 145 w 183"/>
                <a:gd name="T13" fmla="*/ 58 h 351"/>
                <a:gd name="T14" fmla="*/ 135 w 183"/>
                <a:gd name="T15" fmla="*/ 59 h 351"/>
                <a:gd name="T16" fmla="*/ 127 w 183"/>
                <a:gd name="T17" fmla="*/ 64 h 351"/>
                <a:gd name="T18" fmla="*/ 122 w 183"/>
                <a:gd name="T19" fmla="*/ 71 h 351"/>
                <a:gd name="T20" fmla="*/ 119 w 183"/>
                <a:gd name="T21" fmla="*/ 83 h 351"/>
                <a:gd name="T22" fmla="*/ 119 w 183"/>
                <a:gd name="T23" fmla="*/ 96 h 351"/>
                <a:gd name="T24" fmla="*/ 119 w 183"/>
                <a:gd name="T25" fmla="*/ 111 h 351"/>
                <a:gd name="T26" fmla="*/ 119 w 183"/>
                <a:gd name="T27" fmla="*/ 124 h 351"/>
                <a:gd name="T28" fmla="*/ 119 w 183"/>
                <a:gd name="T29" fmla="*/ 129 h 351"/>
                <a:gd name="T30" fmla="*/ 124 w 183"/>
                <a:gd name="T31" fmla="*/ 129 h 351"/>
                <a:gd name="T32" fmla="*/ 138 w 183"/>
                <a:gd name="T33" fmla="*/ 129 h 351"/>
                <a:gd name="T34" fmla="*/ 155 w 183"/>
                <a:gd name="T35" fmla="*/ 129 h 351"/>
                <a:gd name="T36" fmla="*/ 168 w 183"/>
                <a:gd name="T37" fmla="*/ 129 h 351"/>
                <a:gd name="T38" fmla="*/ 181 w 183"/>
                <a:gd name="T39" fmla="*/ 129 h 351"/>
                <a:gd name="T40" fmla="*/ 173 w 183"/>
                <a:gd name="T41" fmla="*/ 192 h 351"/>
                <a:gd name="T42" fmla="*/ 119 w 183"/>
                <a:gd name="T43" fmla="*/ 192 h 351"/>
                <a:gd name="T44" fmla="*/ 119 w 183"/>
                <a:gd name="T45" fmla="*/ 351 h 351"/>
                <a:gd name="T46" fmla="*/ 53 w 183"/>
                <a:gd name="T47" fmla="*/ 351 h 351"/>
                <a:gd name="T48" fmla="*/ 53 w 183"/>
                <a:gd name="T49" fmla="*/ 192 h 351"/>
                <a:gd name="T50" fmla="*/ 0 w 183"/>
                <a:gd name="T51" fmla="*/ 192 h 351"/>
                <a:gd name="T52" fmla="*/ 0 w 183"/>
                <a:gd name="T53" fmla="*/ 129 h 351"/>
                <a:gd name="T54" fmla="*/ 54 w 183"/>
                <a:gd name="T55" fmla="*/ 129 h 351"/>
                <a:gd name="T56" fmla="*/ 54 w 183"/>
                <a:gd name="T57" fmla="*/ 86 h 351"/>
                <a:gd name="T58" fmla="*/ 54 w 183"/>
                <a:gd name="T59" fmla="*/ 73 h 351"/>
                <a:gd name="T60" fmla="*/ 56 w 183"/>
                <a:gd name="T61" fmla="*/ 61 h 351"/>
                <a:gd name="T62" fmla="*/ 61 w 183"/>
                <a:gd name="T63" fmla="*/ 43 h 351"/>
                <a:gd name="T64" fmla="*/ 71 w 183"/>
                <a:gd name="T65" fmla="*/ 26 h 351"/>
                <a:gd name="T66" fmla="*/ 84 w 183"/>
                <a:gd name="T67" fmla="*/ 13 h 351"/>
                <a:gd name="T68" fmla="*/ 107 w 183"/>
                <a:gd name="T69" fmla="*/ 3 h 351"/>
                <a:gd name="T70" fmla="*/ 132 w 183"/>
                <a:gd name="T71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3" h="351">
                  <a:moveTo>
                    <a:pt x="132" y="0"/>
                  </a:moveTo>
                  <a:lnTo>
                    <a:pt x="165" y="0"/>
                  </a:lnTo>
                  <a:lnTo>
                    <a:pt x="173" y="0"/>
                  </a:lnTo>
                  <a:lnTo>
                    <a:pt x="183" y="2"/>
                  </a:lnTo>
                  <a:lnTo>
                    <a:pt x="183" y="58"/>
                  </a:lnTo>
                  <a:lnTo>
                    <a:pt x="178" y="58"/>
                  </a:lnTo>
                  <a:lnTo>
                    <a:pt x="145" y="58"/>
                  </a:lnTo>
                  <a:lnTo>
                    <a:pt x="135" y="59"/>
                  </a:lnTo>
                  <a:lnTo>
                    <a:pt x="127" y="64"/>
                  </a:lnTo>
                  <a:lnTo>
                    <a:pt x="122" y="71"/>
                  </a:lnTo>
                  <a:lnTo>
                    <a:pt x="119" y="83"/>
                  </a:lnTo>
                  <a:lnTo>
                    <a:pt x="119" y="96"/>
                  </a:lnTo>
                  <a:lnTo>
                    <a:pt x="119" y="111"/>
                  </a:lnTo>
                  <a:lnTo>
                    <a:pt x="119" y="124"/>
                  </a:lnTo>
                  <a:lnTo>
                    <a:pt x="119" y="129"/>
                  </a:lnTo>
                  <a:lnTo>
                    <a:pt x="124" y="129"/>
                  </a:lnTo>
                  <a:lnTo>
                    <a:pt x="138" y="129"/>
                  </a:lnTo>
                  <a:lnTo>
                    <a:pt x="155" y="129"/>
                  </a:lnTo>
                  <a:lnTo>
                    <a:pt x="168" y="129"/>
                  </a:lnTo>
                  <a:lnTo>
                    <a:pt x="181" y="129"/>
                  </a:lnTo>
                  <a:lnTo>
                    <a:pt x="173" y="192"/>
                  </a:lnTo>
                  <a:lnTo>
                    <a:pt x="119" y="192"/>
                  </a:lnTo>
                  <a:lnTo>
                    <a:pt x="119" y="351"/>
                  </a:lnTo>
                  <a:lnTo>
                    <a:pt x="53" y="351"/>
                  </a:lnTo>
                  <a:lnTo>
                    <a:pt x="53" y="192"/>
                  </a:lnTo>
                  <a:lnTo>
                    <a:pt x="0" y="192"/>
                  </a:lnTo>
                  <a:lnTo>
                    <a:pt x="0" y="129"/>
                  </a:lnTo>
                  <a:lnTo>
                    <a:pt x="54" y="129"/>
                  </a:lnTo>
                  <a:lnTo>
                    <a:pt x="54" y="86"/>
                  </a:lnTo>
                  <a:lnTo>
                    <a:pt x="54" y="73"/>
                  </a:lnTo>
                  <a:lnTo>
                    <a:pt x="56" y="61"/>
                  </a:lnTo>
                  <a:lnTo>
                    <a:pt x="61" y="43"/>
                  </a:lnTo>
                  <a:lnTo>
                    <a:pt x="71" y="26"/>
                  </a:lnTo>
                  <a:lnTo>
                    <a:pt x="84" y="13"/>
                  </a:lnTo>
                  <a:lnTo>
                    <a:pt x="107" y="3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5289977" y="2417569"/>
            <a:ext cx="1219200" cy="1223963"/>
            <a:chOff x="4252913" y="3844925"/>
            <a:chExt cx="1219200" cy="1223963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4252913" y="3844925"/>
              <a:ext cx="1219200" cy="1223963"/>
            </a:xfrm>
            <a:custGeom>
              <a:avLst/>
              <a:gdLst>
                <a:gd name="T0" fmla="*/ 384 w 768"/>
                <a:gd name="T1" fmla="*/ 0 h 771"/>
                <a:gd name="T2" fmla="*/ 445 w 768"/>
                <a:gd name="T3" fmla="*/ 5 h 771"/>
                <a:gd name="T4" fmla="*/ 504 w 768"/>
                <a:gd name="T5" fmla="*/ 20 h 771"/>
                <a:gd name="T6" fmla="*/ 560 w 768"/>
                <a:gd name="T7" fmla="*/ 43 h 771"/>
                <a:gd name="T8" fmla="*/ 610 w 768"/>
                <a:gd name="T9" fmla="*/ 74 h 771"/>
                <a:gd name="T10" fmla="*/ 654 w 768"/>
                <a:gd name="T11" fmla="*/ 112 h 771"/>
                <a:gd name="T12" fmla="*/ 694 w 768"/>
                <a:gd name="T13" fmla="*/ 159 h 771"/>
                <a:gd name="T14" fmla="*/ 725 w 768"/>
                <a:gd name="T15" fmla="*/ 208 h 771"/>
                <a:gd name="T16" fmla="*/ 749 w 768"/>
                <a:gd name="T17" fmla="*/ 264 h 771"/>
                <a:gd name="T18" fmla="*/ 763 w 768"/>
                <a:gd name="T19" fmla="*/ 322 h 771"/>
                <a:gd name="T20" fmla="*/ 768 w 768"/>
                <a:gd name="T21" fmla="*/ 385 h 771"/>
                <a:gd name="T22" fmla="*/ 763 w 768"/>
                <a:gd name="T23" fmla="*/ 448 h 771"/>
                <a:gd name="T24" fmla="*/ 749 w 768"/>
                <a:gd name="T25" fmla="*/ 508 h 771"/>
                <a:gd name="T26" fmla="*/ 725 w 768"/>
                <a:gd name="T27" fmla="*/ 562 h 771"/>
                <a:gd name="T28" fmla="*/ 694 w 768"/>
                <a:gd name="T29" fmla="*/ 613 h 771"/>
                <a:gd name="T30" fmla="*/ 654 w 768"/>
                <a:gd name="T31" fmla="*/ 658 h 771"/>
                <a:gd name="T32" fmla="*/ 610 w 768"/>
                <a:gd name="T33" fmla="*/ 696 h 771"/>
                <a:gd name="T34" fmla="*/ 560 w 768"/>
                <a:gd name="T35" fmla="*/ 728 h 771"/>
                <a:gd name="T36" fmla="*/ 504 w 768"/>
                <a:gd name="T37" fmla="*/ 751 h 771"/>
                <a:gd name="T38" fmla="*/ 445 w 768"/>
                <a:gd name="T39" fmla="*/ 766 h 771"/>
                <a:gd name="T40" fmla="*/ 384 w 768"/>
                <a:gd name="T41" fmla="*/ 771 h 771"/>
                <a:gd name="T42" fmla="*/ 321 w 768"/>
                <a:gd name="T43" fmla="*/ 766 h 771"/>
                <a:gd name="T44" fmla="*/ 262 w 768"/>
                <a:gd name="T45" fmla="*/ 751 h 771"/>
                <a:gd name="T46" fmla="*/ 207 w 768"/>
                <a:gd name="T47" fmla="*/ 728 h 771"/>
                <a:gd name="T48" fmla="*/ 156 w 768"/>
                <a:gd name="T49" fmla="*/ 696 h 771"/>
                <a:gd name="T50" fmla="*/ 112 w 768"/>
                <a:gd name="T51" fmla="*/ 658 h 771"/>
                <a:gd name="T52" fmla="*/ 74 w 768"/>
                <a:gd name="T53" fmla="*/ 613 h 771"/>
                <a:gd name="T54" fmla="*/ 42 w 768"/>
                <a:gd name="T55" fmla="*/ 562 h 771"/>
                <a:gd name="T56" fmla="*/ 18 w 768"/>
                <a:gd name="T57" fmla="*/ 508 h 771"/>
                <a:gd name="T58" fmla="*/ 4 w 768"/>
                <a:gd name="T59" fmla="*/ 448 h 771"/>
                <a:gd name="T60" fmla="*/ 0 w 768"/>
                <a:gd name="T61" fmla="*/ 385 h 771"/>
                <a:gd name="T62" fmla="*/ 4 w 768"/>
                <a:gd name="T63" fmla="*/ 322 h 771"/>
                <a:gd name="T64" fmla="*/ 18 w 768"/>
                <a:gd name="T65" fmla="*/ 264 h 771"/>
                <a:gd name="T66" fmla="*/ 42 w 768"/>
                <a:gd name="T67" fmla="*/ 208 h 771"/>
                <a:gd name="T68" fmla="*/ 74 w 768"/>
                <a:gd name="T69" fmla="*/ 159 h 771"/>
                <a:gd name="T70" fmla="*/ 112 w 768"/>
                <a:gd name="T71" fmla="*/ 112 h 771"/>
                <a:gd name="T72" fmla="*/ 156 w 768"/>
                <a:gd name="T73" fmla="*/ 74 h 771"/>
                <a:gd name="T74" fmla="*/ 207 w 768"/>
                <a:gd name="T75" fmla="*/ 43 h 771"/>
                <a:gd name="T76" fmla="*/ 262 w 768"/>
                <a:gd name="T77" fmla="*/ 20 h 771"/>
                <a:gd name="T78" fmla="*/ 321 w 768"/>
                <a:gd name="T79" fmla="*/ 5 h 771"/>
                <a:gd name="T80" fmla="*/ 384 w 768"/>
                <a:gd name="T81" fmla="*/ 0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68" h="771">
                  <a:moveTo>
                    <a:pt x="384" y="0"/>
                  </a:moveTo>
                  <a:lnTo>
                    <a:pt x="445" y="5"/>
                  </a:lnTo>
                  <a:lnTo>
                    <a:pt x="504" y="20"/>
                  </a:lnTo>
                  <a:lnTo>
                    <a:pt x="560" y="43"/>
                  </a:lnTo>
                  <a:lnTo>
                    <a:pt x="610" y="74"/>
                  </a:lnTo>
                  <a:lnTo>
                    <a:pt x="654" y="112"/>
                  </a:lnTo>
                  <a:lnTo>
                    <a:pt x="694" y="159"/>
                  </a:lnTo>
                  <a:lnTo>
                    <a:pt x="725" y="208"/>
                  </a:lnTo>
                  <a:lnTo>
                    <a:pt x="749" y="264"/>
                  </a:lnTo>
                  <a:lnTo>
                    <a:pt x="763" y="322"/>
                  </a:lnTo>
                  <a:lnTo>
                    <a:pt x="768" y="385"/>
                  </a:lnTo>
                  <a:lnTo>
                    <a:pt x="763" y="448"/>
                  </a:lnTo>
                  <a:lnTo>
                    <a:pt x="749" y="508"/>
                  </a:lnTo>
                  <a:lnTo>
                    <a:pt x="725" y="562"/>
                  </a:lnTo>
                  <a:lnTo>
                    <a:pt x="694" y="613"/>
                  </a:lnTo>
                  <a:lnTo>
                    <a:pt x="654" y="658"/>
                  </a:lnTo>
                  <a:lnTo>
                    <a:pt x="610" y="696"/>
                  </a:lnTo>
                  <a:lnTo>
                    <a:pt x="560" y="728"/>
                  </a:lnTo>
                  <a:lnTo>
                    <a:pt x="504" y="751"/>
                  </a:lnTo>
                  <a:lnTo>
                    <a:pt x="445" y="766"/>
                  </a:lnTo>
                  <a:lnTo>
                    <a:pt x="384" y="771"/>
                  </a:lnTo>
                  <a:lnTo>
                    <a:pt x="321" y="766"/>
                  </a:lnTo>
                  <a:lnTo>
                    <a:pt x="262" y="751"/>
                  </a:lnTo>
                  <a:lnTo>
                    <a:pt x="207" y="728"/>
                  </a:lnTo>
                  <a:lnTo>
                    <a:pt x="156" y="696"/>
                  </a:lnTo>
                  <a:lnTo>
                    <a:pt x="112" y="658"/>
                  </a:lnTo>
                  <a:lnTo>
                    <a:pt x="74" y="613"/>
                  </a:lnTo>
                  <a:lnTo>
                    <a:pt x="42" y="562"/>
                  </a:lnTo>
                  <a:lnTo>
                    <a:pt x="18" y="508"/>
                  </a:lnTo>
                  <a:lnTo>
                    <a:pt x="4" y="448"/>
                  </a:lnTo>
                  <a:lnTo>
                    <a:pt x="0" y="385"/>
                  </a:lnTo>
                  <a:lnTo>
                    <a:pt x="4" y="322"/>
                  </a:lnTo>
                  <a:lnTo>
                    <a:pt x="18" y="264"/>
                  </a:lnTo>
                  <a:lnTo>
                    <a:pt x="42" y="208"/>
                  </a:lnTo>
                  <a:lnTo>
                    <a:pt x="74" y="159"/>
                  </a:lnTo>
                  <a:lnTo>
                    <a:pt x="112" y="112"/>
                  </a:lnTo>
                  <a:lnTo>
                    <a:pt x="156" y="74"/>
                  </a:lnTo>
                  <a:lnTo>
                    <a:pt x="207" y="43"/>
                  </a:lnTo>
                  <a:lnTo>
                    <a:pt x="262" y="20"/>
                  </a:lnTo>
                  <a:lnTo>
                    <a:pt x="321" y="5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58FFFF"/>
            </a:solidFill>
            <a:ln w="0">
              <a:solidFill>
                <a:srgbClr val="58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4560888" y="4211638"/>
              <a:ext cx="600075" cy="488950"/>
            </a:xfrm>
            <a:custGeom>
              <a:avLst/>
              <a:gdLst>
                <a:gd name="T0" fmla="*/ 297 w 378"/>
                <a:gd name="T1" fmla="*/ 9 h 308"/>
                <a:gd name="T2" fmla="*/ 319 w 378"/>
                <a:gd name="T3" fmla="*/ 24 h 308"/>
                <a:gd name="T4" fmla="*/ 345 w 378"/>
                <a:gd name="T5" fmla="*/ 17 h 308"/>
                <a:gd name="T6" fmla="*/ 368 w 378"/>
                <a:gd name="T7" fmla="*/ 7 h 308"/>
                <a:gd name="T8" fmla="*/ 360 w 378"/>
                <a:gd name="T9" fmla="*/ 24 h 308"/>
                <a:gd name="T10" fmla="*/ 335 w 378"/>
                <a:gd name="T11" fmla="*/ 48 h 308"/>
                <a:gd name="T12" fmla="*/ 378 w 378"/>
                <a:gd name="T13" fmla="*/ 37 h 308"/>
                <a:gd name="T14" fmla="*/ 370 w 378"/>
                <a:gd name="T15" fmla="*/ 48 h 308"/>
                <a:gd name="T16" fmla="*/ 342 w 378"/>
                <a:gd name="T17" fmla="*/ 76 h 308"/>
                <a:gd name="T18" fmla="*/ 340 w 378"/>
                <a:gd name="T19" fmla="*/ 78 h 308"/>
                <a:gd name="T20" fmla="*/ 332 w 378"/>
                <a:gd name="T21" fmla="*/ 149 h 308"/>
                <a:gd name="T22" fmla="*/ 300 w 378"/>
                <a:gd name="T23" fmla="*/ 215 h 308"/>
                <a:gd name="T24" fmla="*/ 244 w 378"/>
                <a:gd name="T25" fmla="*/ 272 h 308"/>
                <a:gd name="T26" fmla="*/ 170 w 378"/>
                <a:gd name="T27" fmla="*/ 303 h 308"/>
                <a:gd name="T28" fmla="*/ 83 w 378"/>
                <a:gd name="T29" fmla="*/ 306 h 308"/>
                <a:gd name="T30" fmla="*/ 2 w 378"/>
                <a:gd name="T31" fmla="*/ 275 h 308"/>
                <a:gd name="T32" fmla="*/ 0 w 378"/>
                <a:gd name="T33" fmla="*/ 275 h 308"/>
                <a:gd name="T34" fmla="*/ 78 w 378"/>
                <a:gd name="T35" fmla="*/ 263 h 308"/>
                <a:gd name="T36" fmla="*/ 114 w 378"/>
                <a:gd name="T37" fmla="*/ 242 h 308"/>
                <a:gd name="T38" fmla="*/ 74 w 378"/>
                <a:gd name="T39" fmla="*/ 229 h 308"/>
                <a:gd name="T40" fmla="*/ 48 w 378"/>
                <a:gd name="T41" fmla="*/ 202 h 308"/>
                <a:gd name="T42" fmla="*/ 60 w 378"/>
                <a:gd name="T43" fmla="*/ 189 h 308"/>
                <a:gd name="T44" fmla="*/ 78 w 378"/>
                <a:gd name="T45" fmla="*/ 186 h 308"/>
                <a:gd name="T46" fmla="*/ 40 w 378"/>
                <a:gd name="T47" fmla="*/ 167 h 308"/>
                <a:gd name="T48" fmla="*/ 18 w 378"/>
                <a:gd name="T49" fmla="*/ 131 h 308"/>
                <a:gd name="T50" fmla="*/ 32 w 378"/>
                <a:gd name="T51" fmla="*/ 116 h 308"/>
                <a:gd name="T52" fmla="*/ 35 w 378"/>
                <a:gd name="T53" fmla="*/ 105 h 308"/>
                <a:gd name="T54" fmla="*/ 18 w 378"/>
                <a:gd name="T55" fmla="*/ 71 h 308"/>
                <a:gd name="T56" fmla="*/ 27 w 378"/>
                <a:gd name="T57" fmla="*/ 15 h 308"/>
                <a:gd name="T58" fmla="*/ 98 w 378"/>
                <a:gd name="T59" fmla="*/ 71 h 308"/>
                <a:gd name="T60" fmla="*/ 187 w 378"/>
                <a:gd name="T61" fmla="*/ 96 h 308"/>
                <a:gd name="T62" fmla="*/ 187 w 378"/>
                <a:gd name="T63" fmla="*/ 62 h 308"/>
                <a:gd name="T64" fmla="*/ 211 w 378"/>
                <a:gd name="T65" fmla="*/ 20 h 308"/>
                <a:gd name="T66" fmla="*/ 249 w 378"/>
                <a:gd name="T67" fmla="*/ 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78" h="308">
                  <a:moveTo>
                    <a:pt x="274" y="0"/>
                  </a:moveTo>
                  <a:lnTo>
                    <a:pt x="297" y="9"/>
                  </a:lnTo>
                  <a:lnTo>
                    <a:pt x="317" y="24"/>
                  </a:lnTo>
                  <a:lnTo>
                    <a:pt x="319" y="24"/>
                  </a:lnTo>
                  <a:lnTo>
                    <a:pt x="322" y="24"/>
                  </a:lnTo>
                  <a:lnTo>
                    <a:pt x="345" y="17"/>
                  </a:lnTo>
                  <a:lnTo>
                    <a:pt x="366" y="7"/>
                  </a:lnTo>
                  <a:lnTo>
                    <a:pt x="368" y="7"/>
                  </a:lnTo>
                  <a:lnTo>
                    <a:pt x="368" y="7"/>
                  </a:lnTo>
                  <a:lnTo>
                    <a:pt x="360" y="24"/>
                  </a:lnTo>
                  <a:lnTo>
                    <a:pt x="350" y="37"/>
                  </a:lnTo>
                  <a:lnTo>
                    <a:pt x="335" y="48"/>
                  </a:lnTo>
                  <a:lnTo>
                    <a:pt x="357" y="45"/>
                  </a:lnTo>
                  <a:lnTo>
                    <a:pt x="378" y="37"/>
                  </a:lnTo>
                  <a:lnTo>
                    <a:pt x="378" y="37"/>
                  </a:lnTo>
                  <a:lnTo>
                    <a:pt x="370" y="48"/>
                  </a:lnTo>
                  <a:lnTo>
                    <a:pt x="357" y="63"/>
                  </a:lnTo>
                  <a:lnTo>
                    <a:pt x="342" y="76"/>
                  </a:lnTo>
                  <a:lnTo>
                    <a:pt x="340" y="76"/>
                  </a:lnTo>
                  <a:lnTo>
                    <a:pt x="340" y="78"/>
                  </a:lnTo>
                  <a:lnTo>
                    <a:pt x="338" y="113"/>
                  </a:lnTo>
                  <a:lnTo>
                    <a:pt x="332" y="149"/>
                  </a:lnTo>
                  <a:lnTo>
                    <a:pt x="319" y="182"/>
                  </a:lnTo>
                  <a:lnTo>
                    <a:pt x="300" y="215"/>
                  </a:lnTo>
                  <a:lnTo>
                    <a:pt x="277" y="244"/>
                  </a:lnTo>
                  <a:lnTo>
                    <a:pt x="244" y="272"/>
                  </a:lnTo>
                  <a:lnTo>
                    <a:pt x="210" y="291"/>
                  </a:lnTo>
                  <a:lnTo>
                    <a:pt x="170" y="303"/>
                  </a:lnTo>
                  <a:lnTo>
                    <a:pt x="126" y="308"/>
                  </a:lnTo>
                  <a:lnTo>
                    <a:pt x="83" y="306"/>
                  </a:lnTo>
                  <a:lnTo>
                    <a:pt x="41" y="295"/>
                  </a:lnTo>
                  <a:lnTo>
                    <a:pt x="2" y="275"/>
                  </a:lnTo>
                  <a:lnTo>
                    <a:pt x="2" y="275"/>
                  </a:lnTo>
                  <a:lnTo>
                    <a:pt x="0" y="275"/>
                  </a:lnTo>
                  <a:lnTo>
                    <a:pt x="40" y="273"/>
                  </a:lnTo>
                  <a:lnTo>
                    <a:pt x="78" y="263"/>
                  </a:lnTo>
                  <a:lnTo>
                    <a:pt x="98" y="253"/>
                  </a:lnTo>
                  <a:lnTo>
                    <a:pt x="114" y="242"/>
                  </a:lnTo>
                  <a:lnTo>
                    <a:pt x="93" y="239"/>
                  </a:lnTo>
                  <a:lnTo>
                    <a:pt x="74" y="229"/>
                  </a:lnTo>
                  <a:lnTo>
                    <a:pt x="60" y="217"/>
                  </a:lnTo>
                  <a:lnTo>
                    <a:pt x="48" y="202"/>
                  </a:lnTo>
                  <a:lnTo>
                    <a:pt x="43" y="187"/>
                  </a:lnTo>
                  <a:lnTo>
                    <a:pt x="60" y="189"/>
                  </a:lnTo>
                  <a:lnTo>
                    <a:pt x="76" y="187"/>
                  </a:lnTo>
                  <a:lnTo>
                    <a:pt x="78" y="186"/>
                  </a:lnTo>
                  <a:lnTo>
                    <a:pt x="56" y="179"/>
                  </a:lnTo>
                  <a:lnTo>
                    <a:pt x="40" y="167"/>
                  </a:lnTo>
                  <a:lnTo>
                    <a:pt x="27" y="151"/>
                  </a:lnTo>
                  <a:lnTo>
                    <a:pt x="18" y="131"/>
                  </a:lnTo>
                  <a:lnTo>
                    <a:pt x="15" y="110"/>
                  </a:lnTo>
                  <a:lnTo>
                    <a:pt x="32" y="116"/>
                  </a:lnTo>
                  <a:lnTo>
                    <a:pt x="50" y="118"/>
                  </a:lnTo>
                  <a:lnTo>
                    <a:pt x="35" y="105"/>
                  </a:lnTo>
                  <a:lnTo>
                    <a:pt x="25" y="90"/>
                  </a:lnTo>
                  <a:lnTo>
                    <a:pt x="18" y="71"/>
                  </a:lnTo>
                  <a:lnTo>
                    <a:pt x="17" y="42"/>
                  </a:lnTo>
                  <a:lnTo>
                    <a:pt x="27" y="15"/>
                  </a:lnTo>
                  <a:lnTo>
                    <a:pt x="60" y="48"/>
                  </a:lnTo>
                  <a:lnTo>
                    <a:pt x="98" y="71"/>
                  </a:lnTo>
                  <a:lnTo>
                    <a:pt x="140" y="88"/>
                  </a:lnTo>
                  <a:lnTo>
                    <a:pt x="187" y="96"/>
                  </a:lnTo>
                  <a:lnTo>
                    <a:pt x="185" y="88"/>
                  </a:lnTo>
                  <a:lnTo>
                    <a:pt x="187" y="62"/>
                  </a:lnTo>
                  <a:lnTo>
                    <a:pt x="197" y="37"/>
                  </a:lnTo>
                  <a:lnTo>
                    <a:pt x="211" y="20"/>
                  </a:lnTo>
                  <a:lnTo>
                    <a:pt x="228" y="7"/>
                  </a:lnTo>
                  <a:lnTo>
                    <a:pt x="249" y="2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4004102" y="2419157"/>
            <a:ext cx="1219200" cy="1223963"/>
            <a:chOff x="2967038" y="3846513"/>
            <a:chExt cx="1219200" cy="1223963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2967038" y="3846513"/>
              <a:ext cx="1219200" cy="1223963"/>
            </a:xfrm>
            <a:custGeom>
              <a:avLst/>
              <a:gdLst>
                <a:gd name="T0" fmla="*/ 384 w 768"/>
                <a:gd name="T1" fmla="*/ 0 h 771"/>
                <a:gd name="T2" fmla="*/ 447 w 768"/>
                <a:gd name="T3" fmla="*/ 5 h 771"/>
                <a:gd name="T4" fmla="*/ 506 w 768"/>
                <a:gd name="T5" fmla="*/ 19 h 771"/>
                <a:gd name="T6" fmla="*/ 560 w 768"/>
                <a:gd name="T7" fmla="*/ 43 h 771"/>
                <a:gd name="T8" fmla="*/ 612 w 768"/>
                <a:gd name="T9" fmla="*/ 75 h 771"/>
                <a:gd name="T10" fmla="*/ 656 w 768"/>
                <a:gd name="T11" fmla="*/ 113 h 771"/>
                <a:gd name="T12" fmla="*/ 694 w 768"/>
                <a:gd name="T13" fmla="*/ 158 h 771"/>
                <a:gd name="T14" fmla="*/ 725 w 768"/>
                <a:gd name="T15" fmla="*/ 209 h 771"/>
                <a:gd name="T16" fmla="*/ 749 w 768"/>
                <a:gd name="T17" fmla="*/ 263 h 771"/>
                <a:gd name="T18" fmla="*/ 763 w 768"/>
                <a:gd name="T19" fmla="*/ 323 h 771"/>
                <a:gd name="T20" fmla="*/ 768 w 768"/>
                <a:gd name="T21" fmla="*/ 386 h 771"/>
                <a:gd name="T22" fmla="*/ 763 w 768"/>
                <a:gd name="T23" fmla="*/ 447 h 771"/>
                <a:gd name="T24" fmla="*/ 749 w 768"/>
                <a:gd name="T25" fmla="*/ 507 h 771"/>
                <a:gd name="T26" fmla="*/ 725 w 768"/>
                <a:gd name="T27" fmla="*/ 563 h 771"/>
                <a:gd name="T28" fmla="*/ 694 w 768"/>
                <a:gd name="T29" fmla="*/ 612 h 771"/>
                <a:gd name="T30" fmla="*/ 656 w 768"/>
                <a:gd name="T31" fmla="*/ 657 h 771"/>
                <a:gd name="T32" fmla="*/ 612 w 768"/>
                <a:gd name="T33" fmla="*/ 697 h 771"/>
                <a:gd name="T34" fmla="*/ 560 w 768"/>
                <a:gd name="T35" fmla="*/ 728 h 771"/>
                <a:gd name="T36" fmla="*/ 506 w 768"/>
                <a:gd name="T37" fmla="*/ 751 h 771"/>
                <a:gd name="T38" fmla="*/ 447 w 768"/>
                <a:gd name="T39" fmla="*/ 766 h 771"/>
                <a:gd name="T40" fmla="*/ 384 w 768"/>
                <a:gd name="T41" fmla="*/ 771 h 771"/>
                <a:gd name="T42" fmla="*/ 321 w 768"/>
                <a:gd name="T43" fmla="*/ 766 h 771"/>
                <a:gd name="T44" fmla="*/ 262 w 768"/>
                <a:gd name="T45" fmla="*/ 751 h 771"/>
                <a:gd name="T46" fmla="*/ 207 w 768"/>
                <a:gd name="T47" fmla="*/ 728 h 771"/>
                <a:gd name="T48" fmla="*/ 156 w 768"/>
                <a:gd name="T49" fmla="*/ 697 h 771"/>
                <a:gd name="T50" fmla="*/ 112 w 768"/>
                <a:gd name="T51" fmla="*/ 657 h 771"/>
                <a:gd name="T52" fmla="*/ 74 w 768"/>
                <a:gd name="T53" fmla="*/ 612 h 771"/>
                <a:gd name="T54" fmla="*/ 42 w 768"/>
                <a:gd name="T55" fmla="*/ 563 h 771"/>
                <a:gd name="T56" fmla="*/ 19 w 768"/>
                <a:gd name="T57" fmla="*/ 507 h 771"/>
                <a:gd name="T58" fmla="*/ 4 w 768"/>
                <a:gd name="T59" fmla="*/ 447 h 771"/>
                <a:gd name="T60" fmla="*/ 0 w 768"/>
                <a:gd name="T61" fmla="*/ 386 h 771"/>
                <a:gd name="T62" fmla="*/ 4 w 768"/>
                <a:gd name="T63" fmla="*/ 323 h 771"/>
                <a:gd name="T64" fmla="*/ 19 w 768"/>
                <a:gd name="T65" fmla="*/ 263 h 771"/>
                <a:gd name="T66" fmla="*/ 42 w 768"/>
                <a:gd name="T67" fmla="*/ 209 h 771"/>
                <a:gd name="T68" fmla="*/ 74 w 768"/>
                <a:gd name="T69" fmla="*/ 158 h 771"/>
                <a:gd name="T70" fmla="*/ 112 w 768"/>
                <a:gd name="T71" fmla="*/ 113 h 771"/>
                <a:gd name="T72" fmla="*/ 156 w 768"/>
                <a:gd name="T73" fmla="*/ 75 h 771"/>
                <a:gd name="T74" fmla="*/ 207 w 768"/>
                <a:gd name="T75" fmla="*/ 43 h 771"/>
                <a:gd name="T76" fmla="*/ 262 w 768"/>
                <a:gd name="T77" fmla="*/ 19 h 771"/>
                <a:gd name="T78" fmla="*/ 321 w 768"/>
                <a:gd name="T79" fmla="*/ 5 h 771"/>
                <a:gd name="T80" fmla="*/ 384 w 768"/>
                <a:gd name="T81" fmla="*/ 0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68" h="771">
                  <a:moveTo>
                    <a:pt x="384" y="0"/>
                  </a:moveTo>
                  <a:lnTo>
                    <a:pt x="447" y="5"/>
                  </a:lnTo>
                  <a:lnTo>
                    <a:pt x="506" y="19"/>
                  </a:lnTo>
                  <a:lnTo>
                    <a:pt x="560" y="43"/>
                  </a:lnTo>
                  <a:lnTo>
                    <a:pt x="612" y="75"/>
                  </a:lnTo>
                  <a:lnTo>
                    <a:pt x="656" y="113"/>
                  </a:lnTo>
                  <a:lnTo>
                    <a:pt x="694" y="158"/>
                  </a:lnTo>
                  <a:lnTo>
                    <a:pt x="725" y="209"/>
                  </a:lnTo>
                  <a:lnTo>
                    <a:pt x="749" y="263"/>
                  </a:lnTo>
                  <a:lnTo>
                    <a:pt x="763" y="323"/>
                  </a:lnTo>
                  <a:lnTo>
                    <a:pt x="768" y="386"/>
                  </a:lnTo>
                  <a:lnTo>
                    <a:pt x="763" y="447"/>
                  </a:lnTo>
                  <a:lnTo>
                    <a:pt x="749" y="507"/>
                  </a:lnTo>
                  <a:lnTo>
                    <a:pt x="725" y="563"/>
                  </a:lnTo>
                  <a:lnTo>
                    <a:pt x="694" y="612"/>
                  </a:lnTo>
                  <a:lnTo>
                    <a:pt x="656" y="657"/>
                  </a:lnTo>
                  <a:lnTo>
                    <a:pt x="612" y="697"/>
                  </a:lnTo>
                  <a:lnTo>
                    <a:pt x="560" y="728"/>
                  </a:lnTo>
                  <a:lnTo>
                    <a:pt x="506" y="751"/>
                  </a:lnTo>
                  <a:lnTo>
                    <a:pt x="447" y="766"/>
                  </a:lnTo>
                  <a:lnTo>
                    <a:pt x="384" y="771"/>
                  </a:lnTo>
                  <a:lnTo>
                    <a:pt x="321" y="766"/>
                  </a:lnTo>
                  <a:lnTo>
                    <a:pt x="262" y="751"/>
                  </a:lnTo>
                  <a:lnTo>
                    <a:pt x="207" y="728"/>
                  </a:lnTo>
                  <a:lnTo>
                    <a:pt x="156" y="697"/>
                  </a:lnTo>
                  <a:lnTo>
                    <a:pt x="112" y="657"/>
                  </a:lnTo>
                  <a:lnTo>
                    <a:pt x="74" y="612"/>
                  </a:lnTo>
                  <a:lnTo>
                    <a:pt x="42" y="563"/>
                  </a:lnTo>
                  <a:lnTo>
                    <a:pt x="19" y="507"/>
                  </a:lnTo>
                  <a:lnTo>
                    <a:pt x="4" y="447"/>
                  </a:lnTo>
                  <a:lnTo>
                    <a:pt x="0" y="386"/>
                  </a:lnTo>
                  <a:lnTo>
                    <a:pt x="4" y="323"/>
                  </a:lnTo>
                  <a:lnTo>
                    <a:pt x="19" y="263"/>
                  </a:lnTo>
                  <a:lnTo>
                    <a:pt x="42" y="209"/>
                  </a:lnTo>
                  <a:lnTo>
                    <a:pt x="74" y="158"/>
                  </a:lnTo>
                  <a:lnTo>
                    <a:pt x="112" y="113"/>
                  </a:lnTo>
                  <a:lnTo>
                    <a:pt x="156" y="75"/>
                  </a:lnTo>
                  <a:lnTo>
                    <a:pt x="207" y="43"/>
                  </a:lnTo>
                  <a:lnTo>
                    <a:pt x="262" y="19"/>
                  </a:lnTo>
                  <a:lnTo>
                    <a:pt x="321" y="5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F3854"/>
            </a:solidFill>
            <a:ln w="0">
              <a:solidFill>
                <a:srgbClr val="FF385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3230563" y="4238625"/>
              <a:ext cx="430213" cy="438150"/>
            </a:xfrm>
            <a:custGeom>
              <a:avLst/>
              <a:gdLst>
                <a:gd name="T0" fmla="*/ 175 w 271"/>
                <a:gd name="T1" fmla="*/ 5 h 276"/>
                <a:gd name="T2" fmla="*/ 213 w 271"/>
                <a:gd name="T3" fmla="*/ 21 h 276"/>
                <a:gd name="T4" fmla="*/ 225 w 271"/>
                <a:gd name="T5" fmla="*/ 30 h 276"/>
                <a:gd name="T6" fmla="*/ 231 w 271"/>
                <a:gd name="T7" fmla="*/ 36 h 276"/>
                <a:gd name="T8" fmla="*/ 180 w 271"/>
                <a:gd name="T9" fmla="*/ 68 h 276"/>
                <a:gd name="T10" fmla="*/ 150 w 271"/>
                <a:gd name="T11" fmla="*/ 56 h 276"/>
                <a:gd name="T12" fmla="*/ 101 w 271"/>
                <a:gd name="T13" fmla="*/ 64 h 276"/>
                <a:gd name="T14" fmla="*/ 68 w 271"/>
                <a:gd name="T15" fmla="*/ 97 h 276"/>
                <a:gd name="T16" fmla="*/ 56 w 271"/>
                <a:gd name="T17" fmla="*/ 132 h 276"/>
                <a:gd name="T18" fmla="*/ 63 w 271"/>
                <a:gd name="T19" fmla="*/ 170 h 276"/>
                <a:gd name="T20" fmla="*/ 93 w 271"/>
                <a:gd name="T21" fmla="*/ 207 h 276"/>
                <a:gd name="T22" fmla="*/ 129 w 271"/>
                <a:gd name="T23" fmla="*/ 220 h 276"/>
                <a:gd name="T24" fmla="*/ 165 w 271"/>
                <a:gd name="T25" fmla="*/ 217 h 276"/>
                <a:gd name="T26" fmla="*/ 198 w 271"/>
                <a:gd name="T27" fmla="*/ 197 h 276"/>
                <a:gd name="T28" fmla="*/ 210 w 271"/>
                <a:gd name="T29" fmla="*/ 174 h 276"/>
                <a:gd name="T30" fmla="*/ 205 w 271"/>
                <a:gd name="T31" fmla="*/ 167 h 276"/>
                <a:gd name="T32" fmla="*/ 173 w 271"/>
                <a:gd name="T33" fmla="*/ 167 h 276"/>
                <a:gd name="T34" fmla="*/ 142 w 271"/>
                <a:gd name="T35" fmla="*/ 167 h 276"/>
                <a:gd name="T36" fmla="*/ 137 w 271"/>
                <a:gd name="T37" fmla="*/ 162 h 276"/>
                <a:gd name="T38" fmla="*/ 137 w 271"/>
                <a:gd name="T39" fmla="*/ 139 h 276"/>
                <a:gd name="T40" fmla="*/ 137 w 271"/>
                <a:gd name="T41" fmla="*/ 112 h 276"/>
                <a:gd name="T42" fmla="*/ 267 w 271"/>
                <a:gd name="T43" fmla="*/ 111 h 276"/>
                <a:gd name="T44" fmla="*/ 267 w 271"/>
                <a:gd name="T45" fmla="*/ 172 h 276"/>
                <a:gd name="T46" fmla="*/ 244 w 271"/>
                <a:gd name="T47" fmla="*/ 228 h 276"/>
                <a:gd name="T48" fmla="*/ 201 w 271"/>
                <a:gd name="T49" fmla="*/ 263 h 276"/>
                <a:gd name="T50" fmla="*/ 154 w 271"/>
                <a:gd name="T51" fmla="*/ 276 h 276"/>
                <a:gd name="T52" fmla="*/ 104 w 271"/>
                <a:gd name="T53" fmla="*/ 273 h 276"/>
                <a:gd name="T54" fmla="*/ 56 w 271"/>
                <a:gd name="T55" fmla="*/ 251 h 276"/>
                <a:gd name="T56" fmla="*/ 13 w 271"/>
                <a:gd name="T57" fmla="*/ 200 h 276"/>
                <a:gd name="T58" fmla="*/ 0 w 271"/>
                <a:gd name="T59" fmla="*/ 131 h 276"/>
                <a:gd name="T60" fmla="*/ 15 w 271"/>
                <a:gd name="T61" fmla="*/ 76 h 276"/>
                <a:gd name="T62" fmla="*/ 51 w 271"/>
                <a:gd name="T63" fmla="*/ 30 h 276"/>
                <a:gd name="T64" fmla="*/ 104 w 271"/>
                <a:gd name="T65" fmla="*/ 3 h 276"/>
                <a:gd name="T66" fmla="*/ 127 w 271"/>
                <a:gd name="T67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71" h="276">
                  <a:moveTo>
                    <a:pt x="140" y="0"/>
                  </a:moveTo>
                  <a:lnTo>
                    <a:pt x="175" y="5"/>
                  </a:lnTo>
                  <a:lnTo>
                    <a:pt x="206" y="18"/>
                  </a:lnTo>
                  <a:lnTo>
                    <a:pt x="213" y="21"/>
                  </a:lnTo>
                  <a:lnTo>
                    <a:pt x="220" y="26"/>
                  </a:lnTo>
                  <a:lnTo>
                    <a:pt x="225" y="30"/>
                  </a:lnTo>
                  <a:lnTo>
                    <a:pt x="228" y="33"/>
                  </a:lnTo>
                  <a:lnTo>
                    <a:pt x="231" y="36"/>
                  </a:lnTo>
                  <a:lnTo>
                    <a:pt x="190" y="76"/>
                  </a:lnTo>
                  <a:lnTo>
                    <a:pt x="180" y="68"/>
                  </a:lnTo>
                  <a:lnTo>
                    <a:pt x="167" y="61"/>
                  </a:lnTo>
                  <a:lnTo>
                    <a:pt x="150" y="56"/>
                  </a:lnTo>
                  <a:lnTo>
                    <a:pt x="124" y="56"/>
                  </a:lnTo>
                  <a:lnTo>
                    <a:pt x="101" y="64"/>
                  </a:lnTo>
                  <a:lnTo>
                    <a:pt x="83" y="78"/>
                  </a:lnTo>
                  <a:lnTo>
                    <a:pt x="68" y="97"/>
                  </a:lnTo>
                  <a:lnTo>
                    <a:pt x="60" y="121"/>
                  </a:lnTo>
                  <a:lnTo>
                    <a:pt x="56" y="132"/>
                  </a:lnTo>
                  <a:lnTo>
                    <a:pt x="58" y="145"/>
                  </a:lnTo>
                  <a:lnTo>
                    <a:pt x="63" y="170"/>
                  </a:lnTo>
                  <a:lnTo>
                    <a:pt x="76" y="190"/>
                  </a:lnTo>
                  <a:lnTo>
                    <a:pt x="93" y="207"/>
                  </a:lnTo>
                  <a:lnTo>
                    <a:pt x="114" y="217"/>
                  </a:lnTo>
                  <a:lnTo>
                    <a:pt x="129" y="220"/>
                  </a:lnTo>
                  <a:lnTo>
                    <a:pt x="144" y="222"/>
                  </a:lnTo>
                  <a:lnTo>
                    <a:pt x="165" y="217"/>
                  </a:lnTo>
                  <a:lnTo>
                    <a:pt x="185" y="208"/>
                  </a:lnTo>
                  <a:lnTo>
                    <a:pt x="198" y="197"/>
                  </a:lnTo>
                  <a:lnTo>
                    <a:pt x="206" y="184"/>
                  </a:lnTo>
                  <a:lnTo>
                    <a:pt x="210" y="174"/>
                  </a:lnTo>
                  <a:lnTo>
                    <a:pt x="211" y="167"/>
                  </a:lnTo>
                  <a:lnTo>
                    <a:pt x="205" y="167"/>
                  </a:lnTo>
                  <a:lnTo>
                    <a:pt x="192" y="167"/>
                  </a:lnTo>
                  <a:lnTo>
                    <a:pt x="173" y="167"/>
                  </a:lnTo>
                  <a:lnTo>
                    <a:pt x="155" y="167"/>
                  </a:lnTo>
                  <a:lnTo>
                    <a:pt x="142" y="167"/>
                  </a:lnTo>
                  <a:lnTo>
                    <a:pt x="137" y="167"/>
                  </a:lnTo>
                  <a:lnTo>
                    <a:pt x="137" y="162"/>
                  </a:lnTo>
                  <a:lnTo>
                    <a:pt x="137" y="152"/>
                  </a:lnTo>
                  <a:lnTo>
                    <a:pt x="137" y="139"/>
                  </a:lnTo>
                  <a:lnTo>
                    <a:pt x="137" y="124"/>
                  </a:lnTo>
                  <a:lnTo>
                    <a:pt x="137" y="112"/>
                  </a:lnTo>
                  <a:lnTo>
                    <a:pt x="137" y="111"/>
                  </a:lnTo>
                  <a:lnTo>
                    <a:pt x="267" y="111"/>
                  </a:lnTo>
                  <a:lnTo>
                    <a:pt x="271" y="141"/>
                  </a:lnTo>
                  <a:lnTo>
                    <a:pt x="267" y="172"/>
                  </a:lnTo>
                  <a:lnTo>
                    <a:pt x="259" y="200"/>
                  </a:lnTo>
                  <a:lnTo>
                    <a:pt x="244" y="228"/>
                  </a:lnTo>
                  <a:lnTo>
                    <a:pt x="225" y="248"/>
                  </a:lnTo>
                  <a:lnTo>
                    <a:pt x="201" y="263"/>
                  </a:lnTo>
                  <a:lnTo>
                    <a:pt x="177" y="273"/>
                  </a:lnTo>
                  <a:lnTo>
                    <a:pt x="154" y="276"/>
                  </a:lnTo>
                  <a:lnTo>
                    <a:pt x="130" y="276"/>
                  </a:lnTo>
                  <a:lnTo>
                    <a:pt x="104" y="273"/>
                  </a:lnTo>
                  <a:lnTo>
                    <a:pt x="79" y="265"/>
                  </a:lnTo>
                  <a:lnTo>
                    <a:pt x="56" y="251"/>
                  </a:lnTo>
                  <a:lnTo>
                    <a:pt x="32" y="228"/>
                  </a:lnTo>
                  <a:lnTo>
                    <a:pt x="13" y="200"/>
                  </a:lnTo>
                  <a:lnTo>
                    <a:pt x="2" y="167"/>
                  </a:lnTo>
                  <a:lnTo>
                    <a:pt x="0" y="131"/>
                  </a:lnTo>
                  <a:lnTo>
                    <a:pt x="3" y="102"/>
                  </a:lnTo>
                  <a:lnTo>
                    <a:pt x="15" y="76"/>
                  </a:lnTo>
                  <a:lnTo>
                    <a:pt x="30" y="51"/>
                  </a:lnTo>
                  <a:lnTo>
                    <a:pt x="51" y="30"/>
                  </a:lnTo>
                  <a:lnTo>
                    <a:pt x="76" y="13"/>
                  </a:lnTo>
                  <a:lnTo>
                    <a:pt x="104" y="3"/>
                  </a:lnTo>
                  <a:lnTo>
                    <a:pt x="116" y="2"/>
                  </a:lnTo>
                  <a:lnTo>
                    <a:pt x="127" y="0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3709988" y="4340225"/>
              <a:ext cx="214313" cy="212725"/>
            </a:xfrm>
            <a:custGeom>
              <a:avLst/>
              <a:gdLst>
                <a:gd name="T0" fmla="*/ 48 w 135"/>
                <a:gd name="T1" fmla="*/ 0 h 134"/>
                <a:gd name="T2" fmla="*/ 86 w 135"/>
                <a:gd name="T3" fmla="*/ 0 h 134"/>
                <a:gd name="T4" fmla="*/ 86 w 135"/>
                <a:gd name="T5" fmla="*/ 48 h 134"/>
                <a:gd name="T6" fmla="*/ 135 w 135"/>
                <a:gd name="T7" fmla="*/ 48 h 134"/>
                <a:gd name="T8" fmla="*/ 135 w 135"/>
                <a:gd name="T9" fmla="*/ 86 h 134"/>
                <a:gd name="T10" fmla="*/ 86 w 135"/>
                <a:gd name="T11" fmla="*/ 86 h 134"/>
                <a:gd name="T12" fmla="*/ 86 w 135"/>
                <a:gd name="T13" fmla="*/ 134 h 134"/>
                <a:gd name="T14" fmla="*/ 48 w 135"/>
                <a:gd name="T15" fmla="*/ 134 h 134"/>
                <a:gd name="T16" fmla="*/ 48 w 135"/>
                <a:gd name="T17" fmla="*/ 86 h 134"/>
                <a:gd name="T18" fmla="*/ 0 w 135"/>
                <a:gd name="T19" fmla="*/ 86 h 134"/>
                <a:gd name="T20" fmla="*/ 0 w 135"/>
                <a:gd name="T21" fmla="*/ 48 h 134"/>
                <a:gd name="T22" fmla="*/ 48 w 135"/>
                <a:gd name="T23" fmla="*/ 48 h 134"/>
                <a:gd name="T24" fmla="*/ 48 w 135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5" h="134">
                  <a:moveTo>
                    <a:pt x="48" y="0"/>
                  </a:moveTo>
                  <a:lnTo>
                    <a:pt x="86" y="0"/>
                  </a:lnTo>
                  <a:lnTo>
                    <a:pt x="86" y="48"/>
                  </a:lnTo>
                  <a:lnTo>
                    <a:pt x="135" y="48"/>
                  </a:lnTo>
                  <a:lnTo>
                    <a:pt x="135" y="86"/>
                  </a:lnTo>
                  <a:lnTo>
                    <a:pt x="86" y="86"/>
                  </a:lnTo>
                  <a:lnTo>
                    <a:pt x="86" y="134"/>
                  </a:lnTo>
                  <a:lnTo>
                    <a:pt x="48" y="134"/>
                  </a:lnTo>
                  <a:lnTo>
                    <a:pt x="48" y="86"/>
                  </a:lnTo>
                  <a:lnTo>
                    <a:pt x="0" y="86"/>
                  </a:lnTo>
                  <a:lnTo>
                    <a:pt x="0" y="48"/>
                  </a:lnTo>
                  <a:lnTo>
                    <a:pt x="48" y="48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2699177" y="3871719"/>
            <a:ext cx="1220788" cy="1223963"/>
            <a:chOff x="1662113" y="5299075"/>
            <a:chExt cx="1220788" cy="1223963"/>
          </a:xfrm>
        </p:grpSpPr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1662113" y="5299075"/>
              <a:ext cx="1220788" cy="1223963"/>
            </a:xfrm>
            <a:custGeom>
              <a:avLst/>
              <a:gdLst>
                <a:gd name="T0" fmla="*/ 384 w 769"/>
                <a:gd name="T1" fmla="*/ 0 h 771"/>
                <a:gd name="T2" fmla="*/ 447 w 769"/>
                <a:gd name="T3" fmla="*/ 5 h 771"/>
                <a:gd name="T4" fmla="*/ 506 w 769"/>
                <a:gd name="T5" fmla="*/ 20 h 771"/>
                <a:gd name="T6" fmla="*/ 561 w 769"/>
                <a:gd name="T7" fmla="*/ 43 h 771"/>
                <a:gd name="T8" fmla="*/ 612 w 769"/>
                <a:gd name="T9" fmla="*/ 75 h 771"/>
                <a:gd name="T10" fmla="*/ 657 w 769"/>
                <a:gd name="T11" fmla="*/ 114 h 771"/>
                <a:gd name="T12" fmla="*/ 695 w 769"/>
                <a:gd name="T13" fmla="*/ 159 h 771"/>
                <a:gd name="T14" fmla="*/ 726 w 769"/>
                <a:gd name="T15" fmla="*/ 209 h 771"/>
                <a:gd name="T16" fmla="*/ 749 w 769"/>
                <a:gd name="T17" fmla="*/ 265 h 771"/>
                <a:gd name="T18" fmla="*/ 764 w 769"/>
                <a:gd name="T19" fmla="*/ 324 h 771"/>
                <a:gd name="T20" fmla="*/ 769 w 769"/>
                <a:gd name="T21" fmla="*/ 386 h 771"/>
                <a:gd name="T22" fmla="*/ 764 w 769"/>
                <a:gd name="T23" fmla="*/ 448 h 771"/>
                <a:gd name="T24" fmla="*/ 749 w 769"/>
                <a:gd name="T25" fmla="*/ 508 h 771"/>
                <a:gd name="T26" fmla="*/ 726 w 769"/>
                <a:gd name="T27" fmla="*/ 564 h 771"/>
                <a:gd name="T28" fmla="*/ 695 w 769"/>
                <a:gd name="T29" fmla="*/ 614 h 771"/>
                <a:gd name="T30" fmla="*/ 657 w 769"/>
                <a:gd name="T31" fmla="*/ 659 h 771"/>
                <a:gd name="T32" fmla="*/ 612 w 769"/>
                <a:gd name="T33" fmla="*/ 697 h 771"/>
                <a:gd name="T34" fmla="*/ 561 w 769"/>
                <a:gd name="T35" fmla="*/ 728 h 771"/>
                <a:gd name="T36" fmla="*/ 506 w 769"/>
                <a:gd name="T37" fmla="*/ 753 h 771"/>
                <a:gd name="T38" fmla="*/ 447 w 769"/>
                <a:gd name="T39" fmla="*/ 766 h 771"/>
                <a:gd name="T40" fmla="*/ 384 w 769"/>
                <a:gd name="T41" fmla="*/ 771 h 771"/>
                <a:gd name="T42" fmla="*/ 322 w 769"/>
                <a:gd name="T43" fmla="*/ 766 h 771"/>
                <a:gd name="T44" fmla="*/ 262 w 769"/>
                <a:gd name="T45" fmla="*/ 753 h 771"/>
                <a:gd name="T46" fmla="*/ 208 w 769"/>
                <a:gd name="T47" fmla="*/ 728 h 771"/>
                <a:gd name="T48" fmla="*/ 157 w 769"/>
                <a:gd name="T49" fmla="*/ 697 h 771"/>
                <a:gd name="T50" fmla="*/ 112 w 769"/>
                <a:gd name="T51" fmla="*/ 659 h 771"/>
                <a:gd name="T52" fmla="*/ 74 w 769"/>
                <a:gd name="T53" fmla="*/ 614 h 771"/>
                <a:gd name="T54" fmla="*/ 43 w 769"/>
                <a:gd name="T55" fmla="*/ 564 h 771"/>
                <a:gd name="T56" fmla="*/ 20 w 769"/>
                <a:gd name="T57" fmla="*/ 508 h 771"/>
                <a:gd name="T58" fmla="*/ 5 w 769"/>
                <a:gd name="T59" fmla="*/ 448 h 771"/>
                <a:gd name="T60" fmla="*/ 0 w 769"/>
                <a:gd name="T61" fmla="*/ 386 h 771"/>
                <a:gd name="T62" fmla="*/ 5 w 769"/>
                <a:gd name="T63" fmla="*/ 324 h 771"/>
                <a:gd name="T64" fmla="*/ 20 w 769"/>
                <a:gd name="T65" fmla="*/ 265 h 771"/>
                <a:gd name="T66" fmla="*/ 43 w 769"/>
                <a:gd name="T67" fmla="*/ 209 h 771"/>
                <a:gd name="T68" fmla="*/ 74 w 769"/>
                <a:gd name="T69" fmla="*/ 159 h 771"/>
                <a:gd name="T70" fmla="*/ 112 w 769"/>
                <a:gd name="T71" fmla="*/ 114 h 771"/>
                <a:gd name="T72" fmla="*/ 157 w 769"/>
                <a:gd name="T73" fmla="*/ 75 h 771"/>
                <a:gd name="T74" fmla="*/ 208 w 769"/>
                <a:gd name="T75" fmla="*/ 43 h 771"/>
                <a:gd name="T76" fmla="*/ 262 w 769"/>
                <a:gd name="T77" fmla="*/ 20 h 771"/>
                <a:gd name="T78" fmla="*/ 322 w 769"/>
                <a:gd name="T79" fmla="*/ 5 h 771"/>
                <a:gd name="T80" fmla="*/ 384 w 769"/>
                <a:gd name="T81" fmla="*/ 0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69" h="771">
                  <a:moveTo>
                    <a:pt x="384" y="0"/>
                  </a:moveTo>
                  <a:lnTo>
                    <a:pt x="447" y="5"/>
                  </a:lnTo>
                  <a:lnTo>
                    <a:pt x="506" y="20"/>
                  </a:lnTo>
                  <a:lnTo>
                    <a:pt x="561" y="43"/>
                  </a:lnTo>
                  <a:lnTo>
                    <a:pt x="612" y="75"/>
                  </a:lnTo>
                  <a:lnTo>
                    <a:pt x="657" y="114"/>
                  </a:lnTo>
                  <a:lnTo>
                    <a:pt x="695" y="159"/>
                  </a:lnTo>
                  <a:lnTo>
                    <a:pt x="726" y="209"/>
                  </a:lnTo>
                  <a:lnTo>
                    <a:pt x="749" y="265"/>
                  </a:lnTo>
                  <a:lnTo>
                    <a:pt x="764" y="324"/>
                  </a:lnTo>
                  <a:lnTo>
                    <a:pt x="769" y="386"/>
                  </a:lnTo>
                  <a:lnTo>
                    <a:pt x="764" y="448"/>
                  </a:lnTo>
                  <a:lnTo>
                    <a:pt x="749" y="508"/>
                  </a:lnTo>
                  <a:lnTo>
                    <a:pt x="726" y="564"/>
                  </a:lnTo>
                  <a:lnTo>
                    <a:pt x="695" y="614"/>
                  </a:lnTo>
                  <a:lnTo>
                    <a:pt x="657" y="659"/>
                  </a:lnTo>
                  <a:lnTo>
                    <a:pt x="612" y="697"/>
                  </a:lnTo>
                  <a:lnTo>
                    <a:pt x="561" y="728"/>
                  </a:lnTo>
                  <a:lnTo>
                    <a:pt x="506" y="753"/>
                  </a:lnTo>
                  <a:lnTo>
                    <a:pt x="447" y="766"/>
                  </a:lnTo>
                  <a:lnTo>
                    <a:pt x="384" y="771"/>
                  </a:lnTo>
                  <a:lnTo>
                    <a:pt x="322" y="766"/>
                  </a:lnTo>
                  <a:lnTo>
                    <a:pt x="262" y="753"/>
                  </a:lnTo>
                  <a:lnTo>
                    <a:pt x="208" y="728"/>
                  </a:lnTo>
                  <a:lnTo>
                    <a:pt x="157" y="697"/>
                  </a:lnTo>
                  <a:lnTo>
                    <a:pt x="112" y="659"/>
                  </a:lnTo>
                  <a:lnTo>
                    <a:pt x="74" y="614"/>
                  </a:lnTo>
                  <a:lnTo>
                    <a:pt x="43" y="564"/>
                  </a:lnTo>
                  <a:lnTo>
                    <a:pt x="20" y="508"/>
                  </a:lnTo>
                  <a:lnTo>
                    <a:pt x="5" y="448"/>
                  </a:lnTo>
                  <a:lnTo>
                    <a:pt x="0" y="386"/>
                  </a:lnTo>
                  <a:lnTo>
                    <a:pt x="5" y="324"/>
                  </a:lnTo>
                  <a:lnTo>
                    <a:pt x="20" y="265"/>
                  </a:lnTo>
                  <a:lnTo>
                    <a:pt x="43" y="209"/>
                  </a:lnTo>
                  <a:lnTo>
                    <a:pt x="74" y="159"/>
                  </a:lnTo>
                  <a:lnTo>
                    <a:pt x="112" y="114"/>
                  </a:lnTo>
                  <a:lnTo>
                    <a:pt x="157" y="75"/>
                  </a:lnTo>
                  <a:lnTo>
                    <a:pt x="208" y="43"/>
                  </a:lnTo>
                  <a:lnTo>
                    <a:pt x="262" y="20"/>
                  </a:lnTo>
                  <a:lnTo>
                    <a:pt x="322" y="5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32A2FF"/>
            </a:solidFill>
            <a:ln w="0">
              <a:solidFill>
                <a:srgbClr val="32A2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 noEditPoints="1"/>
            </p:cNvSpPr>
            <p:nvPr/>
          </p:nvSpPr>
          <p:spPr bwMode="auto">
            <a:xfrm>
              <a:off x="2020888" y="5659438"/>
              <a:ext cx="120650" cy="506413"/>
            </a:xfrm>
            <a:custGeom>
              <a:avLst/>
              <a:gdLst>
                <a:gd name="T0" fmla="*/ 5 w 76"/>
                <a:gd name="T1" fmla="*/ 106 h 319"/>
                <a:gd name="T2" fmla="*/ 71 w 76"/>
                <a:gd name="T3" fmla="*/ 106 h 319"/>
                <a:gd name="T4" fmla="*/ 71 w 76"/>
                <a:gd name="T5" fmla="*/ 319 h 319"/>
                <a:gd name="T6" fmla="*/ 5 w 76"/>
                <a:gd name="T7" fmla="*/ 319 h 319"/>
                <a:gd name="T8" fmla="*/ 5 w 76"/>
                <a:gd name="T9" fmla="*/ 106 h 319"/>
                <a:gd name="T10" fmla="*/ 38 w 76"/>
                <a:gd name="T11" fmla="*/ 0 h 319"/>
                <a:gd name="T12" fmla="*/ 53 w 76"/>
                <a:gd name="T13" fmla="*/ 3 h 319"/>
                <a:gd name="T14" fmla="*/ 64 w 76"/>
                <a:gd name="T15" fmla="*/ 11 h 319"/>
                <a:gd name="T16" fmla="*/ 73 w 76"/>
                <a:gd name="T17" fmla="*/ 23 h 319"/>
                <a:gd name="T18" fmla="*/ 76 w 76"/>
                <a:gd name="T19" fmla="*/ 38 h 319"/>
                <a:gd name="T20" fmla="*/ 73 w 76"/>
                <a:gd name="T21" fmla="*/ 53 h 319"/>
                <a:gd name="T22" fmla="*/ 64 w 76"/>
                <a:gd name="T23" fmla="*/ 66 h 319"/>
                <a:gd name="T24" fmla="*/ 53 w 76"/>
                <a:gd name="T25" fmla="*/ 74 h 319"/>
                <a:gd name="T26" fmla="*/ 38 w 76"/>
                <a:gd name="T27" fmla="*/ 78 h 319"/>
                <a:gd name="T28" fmla="*/ 23 w 76"/>
                <a:gd name="T29" fmla="*/ 74 h 319"/>
                <a:gd name="T30" fmla="*/ 10 w 76"/>
                <a:gd name="T31" fmla="*/ 66 h 319"/>
                <a:gd name="T32" fmla="*/ 2 w 76"/>
                <a:gd name="T33" fmla="*/ 53 h 319"/>
                <a:gd name="T34" fmla="*/ 0 w 76"/>
                <a:gd name="T35" fmla="*/ 38 h 319"/>
                <a:gd name="T36" fmla="*/ 2 w 76"/>
                <a:gd name="T37" fmla="*/ 23 h 319"/>
                <a:gd name="T38" fmla="*/ 10 w 76"/>
                <a:gd name="T39" fmla="*/ 11 h 319"/>
                <a:gd name="T40" fmla="*/ 23 w 76"/>
                <a:gd name="T41" fmla="*/ 3 h 319"/>
                <a:gd name="T42" fmla="*/ 38 w 76"/>
                <a:gd name="T4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6" h="319">
                  <a:moveTo>
                    <a:pt x="5" y="106"/>
                  </a:moveTo>
                  <a:lnTo>
                    <a:pt x="71" y="106"/>
                  </a:lnTo>
                  <a:lnTo>
                    <a:pt x="71" y="319"/>
                  </a:lnTo>
                  <a:lnTo>
                    <a:pt x="5" y="319"/>
                  </a:lnTo>
                  <a:lnTo>
                    <a:pt x="5" y="106"/>
                  </a:lnTo>
                  <a:close/>
                  <a:moveTo>
                    <a:pt x="38" y="0"/>
                  </a:moveTo>
                  <a:lnTo>
                    <a:pt x="53" y="3"/>
                  </a:lnTo>
                  <a:lnTo>
                    <a:pt x="64" y="11"/>
                  </a:lnTo>
                  <a:lnTo>
                    <a:pt x="73" y="23"/>
                  </a:lnTo>
                  <a:lnTo>
                    <a:pt x="76" y="38"/>
                  </a:lnTo>
                  <a:lnTo>
                    <a:pt x="73" y="53"/>
                  </a:lnTo>
                  <a:lnTo>
                    <a:pt x="64" y="66"/>
                  </a:lnTo>
                  <a:lnTo>
                    <a:pt x="53" y="74"/>
                  </a:lnTo>
                  <a:lnTo>
                    <a:pt x="38" y="78"/>
                  </a:lnTo>
                  <a:lnTo>
                    <a:pt x="23" y="74"/>
                  </a:lnTo>
                  <a:lnTo>
                    <a:pt x="10" y="66"/>
                  </a:lnTo>
                  <a:lnTo>
                    <a:pt x="2" y="53"/>
                  </a:lnTo>
                  <a:lnTo>
                    <a:pt x="0" y="38"/>
                  </a:lnTo>
                  <a:lnTo>
                    <a:pt x="2" y="23"/>
                  </a:lnTo>
                  <a:lnTo>
                    <a:pt x="10" y="11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2198688" y="5819775"/>
              <a:ext cx="327025" cy="346075"/>
            </a:xfrm>
            <a:custGeom>
              <a:avLst/>
              <a:gdLst>
                <a:gd name="T0" fmla="*/ 127 w 206"/>
                <a:gd name="T1" fmla="*/ 0 h 218"/>
                <a:gd name="T2" fmla="*/ 152 w 206"/>
                <a:gd name="T3" fmla="*/ 1 h 218"/>
                <a:gd name="T4" fmla="*/ 172 w 206"/>
                <a:gd name="T5" fmla="*/ 10 h 218"/>
                <a:gd name="T6" fmla="*/ 185 w 206"/>
                <a:gd name="T7" fmla="*/ 21 h 218"/>
                <a:gd name="T8" fmla="*/ 195 w 206"/>
                <a:gd name="T9" fmla="*/ 36 h 218"/>
                <a:gd name="T10" fmla="*/ 201 w 206"/>
                <a:gd name="T11" fmla="*/ 56 h 218"/>
                <a:gd name="T12" fmla="*/ 205 w 206"/>
                <a:gd name="T13" fmla="*/ 77 h 218"/>
                <a:gd name="T14" fmla="*/ 206 w 206"/>
                <a:gd name="T15" fmla="*/ 101 h 218"/>
                <a:gd name="T16" fmla="*/ 206 w 206"/>
                <a:gd name="T17" fmla="*/ 218 h 218"/>
                <a:gd name="T18" fmla="*/ 140 w 206"/>
                <a:gd name="T19" fmla="*/ 218 h 218"/>
                <a:gd name="T20" fmla="*/ 140 w 206"/>
                <a:gd name="T21" fmla="*/ 114 h 218"/>
                <a:gd name="T22" fmla="*/ 139 w 206"/>
                <a:gd name="T23" fmla="*/ 101 h 218"/>
                <a:gd name="T24" fmla="*/ 139 w 206"/>
                <a:gd name="T25" fmla="*/ 89 h 218"/>
                <a:gd name="T26" fmla="*/ 135 w 206"/>
                <a:gd name="T27" fmla="*/ 77 h 218"/>
                <a:gd name="T28" fmla="*/ 129 w 206"/>
                <a:gd name="T29" fmla="*/ 68 h 218"/>
                <a:gd name="T30" fmla="*/ 119 w 206"/>
                <a:gd name="T31" fmla="*/ 61 h 218"/>
                <a:gd name="T32" fmla="*/ 106 w 206"/>
                <a:gd name="T33" fmla="*/ 58 h 218"/>
                <a:gd name="T34" fmla="*/ 91 w 206"/>
                <a:gd name="T35" fmla="*/ 59 h 218"/>
                <a:gd name="T36" fmla="*/ 79 w 206"/>
                <a:gd name="T37" fmla="*/ 66 h 218"/>
                <a:gd name="T38" fmla="*/ 73 w 206"/>
                <a:gd name="T39" fmla="*/ 74 h 218"/>
                <a:gd name="T40" fmla="*/ 68 w 206"/>
                <a:gd name="T41" fmla="*/ 86 h 218"/>
                <a:gd name="T42" fmla="*/ 66 w 206"/>
                <a:gd name="T43" fmla="*/ 99 h 218"/>
                <a:gd name="T44" fmla="*/ 66 w 206"/>
                <a:gd name="T45" fmla="*/ 112 h 218"/>
                <a:gd name="T46" fmla="*/ 66 w 206"/>
                <a:gd name="T47" fmla="*/ 218 h 218"/>
                <a:gd name="T48" fmla="*/ 0 w 206"/>
                <a:gd name="T49" fmla="*/ 218 h 218"/>
                <a:gd name="T50" fmla="*/ 0 w 206"/>
                <a:gd name="T51" fmla="*/ 5 h 218"/>
                <a:gd name="T52" fmla="*/ 63 w 206"/>
                <a:gd name="T53" fmla="*/ 5 h 218"/>
                <a:gd name="T54" fmla="*/ 63 w 206"/>
                <a:gd name="T55" fmla="*/ 34 h 218"/>
                <a:gd name="T56" fmla="*/ 65 w 206"/>
                <a:gd name="T57" fmla="*/ 34 h 218"/>
                <a:gd name="T58" fmla="*/ 73 w 206"/>
                <a:gd name="T59" fmla="*/ 21 h 218"/>
                <a:gd name="T60" fmla="*/ 86 w 206"/>
                <a:gd name="T61" fmla="*/ 10 h 218"/>
                <a:gd name="T62" fmla="*/ 104 w 206"/>
                <a:gd name="T63" fmla="*/ 3 h 218"/>
                <a:gd name="T64" fmla="*/ 127 w 206"/>
                <a:gd name="T65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6" h="218">
                  <a:moveTo>
                    <a:pt x="127" y="0"/>
                  </a:moveTo>
                  <a:lnTo>
                    <a:pt x="152" y="1"/>
                  </a:lnTo>
                  <a:lnTo>
                    <a:pt x="172" y="10"/>
                  </a:lnTo>
                  <a:lnTo>
                    <a:pt x="185" y="21"/>
                  </a:lnTo>
                  <a:lnTo>
                    <a:pt x="195" y="36"/>
                  </a:lnTo>
                  <a:lnTo>
                    <a:pt x="201" y="56"/>
                  </a:lnTo>
                  <a:lnTo>
                    <a:pt x="205" y="77"/>
                  </a:lnTo>
                  <a:lnTo>
                    <a:pt x="206" y="101"/>
                  </a:lnTo>
                  <a:lnTo>
                    <a:pt x="206" y="218"/>
                  </a:lnTo>
                  <a:lnTo>
                    <a:pt x="140" y="218"/>
                  </a:lnTo>
                  <a:lnTo>
                    <a:pt x="140" y="114"/>
                  </a:lnTo>
                  <a:lnTo>
                    <a:pt x="139" y="101"/>
                  </a:lnTo>
                  <a:lnTo>
                    <a:pt x="139" y="89"/>
                  </a:lnTo>
                  <a:lnTo>
                    <a:pt x="135" y="77"/>
                  </a:lnTo>
                  <a:lnTo>
                    <a:pt x="129" y="68"/>
                  </a:lnTo>
                  <a:lnTo>
                    <a:pt x="119" y="61"/>
                  </a:lnTo>
                  <a:lnTo>
                    <a:pt x="106" y="58"/>
                  </a:lnTo>
                  <a:lnTo>
                    <a:pt x="91" y="59"/>
                  </a:lnTo>
                  <a:lnTo>
                    <a:pt x="79" y="66"/>
                  </a:lnTo>
                  <a:lnTo>
                    <a:pt x="73" y="74"/>
                  </a:lnTo>
                  <a:lnTo>
                    <a:pt x="68" y="86"/>
                  </a:lnTo>
                  <a:lnTo>
                    <a:pt x="66" y="99"/>
                  </a:lnTo>
                  <a:lnTo>
                    <a:pt x="66" y="112"/>
                  </a:lnTo>
                  <a:lnTo>
                    <a:pt x="66" y="218"/>
                  </a:lnTo>
                  <a:lnTo>
                    <a:pt x="0" y="218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3" y="34"/>
                  </a:lnTo>
                  <a:lnTo>
                    <a:pt x="65" y="34"/>
                  </a:lnTo>
                  <a:lnTo>
                    <a:pt x="73" y="21"/>
                  </a:lnTo>
                  <a:lnTo>
                    <a:pt x="86" y="10"/>
                  </a:lnTo>
                  <a:lnTo>
                    <a:pt x="104" y="3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5291565" y="3816157"/>
            <a:ext cx="1220788" cy="1223963"/>
            <a:chOff x="4254501" y="5243513"/>
            <a:chExt cx="1220788" cy="1223963"/>
          </a:xfrm>
        </p:grpSpPr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4254501" y="5243513"/>
              <a:ext cx="1220788" cy="1223963"/>
            </a:xfrm>
            <a:custGeom>
              <a:avLst/>
              <a:gdLst>
                <a:gd name="T0" fmla="*/ 385 w 769"/>
                <a:gd name="T1" fmla="*/ 0 h 771"/>
                <a:gd name="T2" fmla="*/ 447 w 769"/>
                <a:gd name="T3" fmla="*/ 5 h 771"/>
                <a:gd name="T4" fmla="*/ 507 w 769"/>
                <a:gd name="T5" fmla="*/ 20 h 771"/>
                <a:gd name="T6" fmla="*/ 561 w 769"/>
                <a:gd name="T7" fmla="*/ 43 h 771"/>
                <a:gd name="T8" fmla="*/ 612 w 769"/>
                <a:gd name="T9" fmla="*/ 75 h 771"/>
                <a:gd name="T10" fmla="*/ 657 w 769"/>
                <a:gd name="T11" fmla="*/ 113 h 771"/>
                <a:gd name="T12" fmla="*/ 695 w 769"/>
                <a:gd name="T13" fmla="*/ 158 h 771"/>
                <a:gd name="T14" fmla="*/ 726 w 769"/>
                <a:gd name="T15" fmla="*/ 209 h 771"/>
                <a:gd name="T16" fmla="*/ 749 w 769"/>
                <a:gd name="T17" fmla="*/ 263 h 771"/>
                <a:gd name="T18" fmla="*/ 764 w 769"/>
                <a:gd name="T19" fmla="*/ 323 h 771"/>
                <a:gd name="T20" fmla="*/ 769 w 769"/>
                <a:gd name="T21" fmla="*/ 386 h 771"/>
                <a:gd name="T22" fmla="*/ 764 w 769"/>
                <a:gd name="T23" fmla="*/ 449 h 771"/>
                <a:gd name="T24" fmla="*/ 749 w 769"/>
                <a:gd name="T25" fmla="*/ 508 h 771"/>
                <a:gd name="T26" fmla="*/ 726 w 769"/>
                <a:gd name="T27" fmla="*/ 563 h 771"/>
                <a:gd name="T28" fmla="*/ 695 w 769"/>
                <a:gd name="T29" fmla="*/ 614 h 771"/>
                <a:gd name="T30" fmla="*/ 657 w 769"/>
                <a:gd name="T31" fmla="*/ 659 h 771"/>
                <a:gd name="T32" fmla="*/ 612 w 769"/>
                <a:gd name="T33" fmla="*/ 697 h 771"/>
                <a:gd name="T34" fmla="*/ 561 w 769"/>
                <a:gd name="T35" fmla="*/ 728 h 771"/>
                <a:gd name="T36" fmla="*/ 507 w 769"/>
                <a:gd name="T37" fmla="*/ 751 h 771"/>
                <a:gd name="T38" fmla="*/ 447 w 769"/>
                <a:gd name="T39" fmla="*/ 766 h 771"/>
                <a:gd name="T40" fmla="*/ 385 w 769"/>
                <a:gd name="T41" fmla="*/ 771 h 771"/>
                <a:gd name="T42" fmla="*/ 324 w 769"/>
                <a:gd name="T43" fmla="*/ 766 h 771"/>
                <a:gd name="T44" fmla="*/ 264 w 769"/>
                <a:gd name="T45" fmla="*/ 751 h 771"/>
                <a:gd name="T46" fmla="*/ 208 w 769"/>
                <a:gd name="T47" fmla="*/ 728 h 771"/>
                <a:gd name="T48" fmla="*/ 159 w 769"/>
                <a:gd name="T49" fmla="*/ 697 h 771"/>
                <a:gd name="T50" fmla="*/ 114 w 769"/>
                <a:gd name="T51" fmla="*/ 659 h 771"/>
                <a:gd name="T52" fmla="*/ 74 w 769"/>
                <a:gd name="T53" fmla="*/ 614 h 771"/>
                <a:gd name="T54" fmla="*/ 43 w 769"/>
                <a:gd name="T55" fmla="*/ 563 h 771"/>
                <a:gd name="T56" fmla="*/ 20 w 769"/>
                <a:gd name="T57" fmla="*/ 508 h 771"/>
                <a:gd name="T58" fmla="*/ 5 w 769"/>
                <a:gd name="T59" fmla="*/ 449 h 771"/>
                <a:gd name="T60" fmla="*/ 0 w 769"/>
                <a:gd name="T61" fmla="*/ 386 h 771"/>
                <a:gd name="T62" fmla="*/ 5 w 769"/>
                <a:gd name="T63" fmla="*/ 323 h 771"/>
                <a:gd name="T64" fmla="*/ 20 w 769"/>
                <a:gd name="T65" fmla="*/ 263 h 771"/>
                <a:gd name="T66" fmla="*/ 43 w 769"/>
                <a:gd name="T67" fmla="*/ 209 h 771"/>
                <a:gd name="T68" fmla="*/ 74 w 769"/>
                <a:gd name="T69" fmla="*/ 158 h 771"/>
                <a:gd name="T70" fmla="*/ 114 w 769"/>
                <a:gd name="T71" fmla="*/ 113 h 771"/>
                <a:gd name="T72" fmla="*/ 159 w 769"/>
                <a:gd name="T73" fmla="*/ 75 h 771"/>
                <a:gd name="T74" fmla="*/ 208 w 769"/>
                <a:gd name="T75" fmla="*/ 43 h 771"/>
                <a:gd name="T76" fmla="*/ 264 w 769"/>
                <a:gd name="T77" fmla="*/ 20 h 771"/>
                <a:gd name="T78" fmla="*/ 324 w 769"/>
                <a:gd name="T79" fmla="*/ 5 h 771"/>
                <a:gd name="T80" fmla="*/ 385 w 769"/>
                <a:gd name="T81" fmla="*/ 0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69" h="771">
                  <a:moveTo>
                    <a:pt x="385" y="0"/>
                  </a:moveTo>
                  <a:lnTo>
                    <a:pt x="447" y="5"/>
                  </a:lnTo>
                  <a:lnTo>
                    <a:pt x="507" y="20"/>
                  </a:lnTo>
                  <a:lnTo>
                    <a:pt x="561" y="43"/>
                  </a:lnTo>
                  <a:lnTo>
                    <a:pt x="612" y="75"/>
                  </a:lnTo>
                  <a:lnTo>
                    <a:pt x="657" y="113"/>
                  </a:lnTo>
                  <a:lnTo>
                    <a:pt x="695" y="158"/>
                  </a:lnTo>
                  <a:lnTo>
                    <a:pt x="726" y="209"/>
                  </a:lnTo>
                  <a:lnTo>
                    <a:pt x="749" y="263"/>
                  </a:lnTo>
                  <a:lnTo>
                    <a:pt x="764" y="323"/>
                  </a:lnTo>
                  <a:lnTo>
                    <a:pt x="769" y="386"/>
                  </a:lnTo>
                  <a:lnTo>
                    <a:pt x="764" y="449"/>
                  </a:lnTo>
                  <a:lnTo>
                    <a:pt x="749" y="508"/>
                  </a:lnTo>
                  <a:lnTo>
                    <a:pt x="726" y="563"/>
                  </a:lnTo>
                  <a:lnTo>
                    <a:pt x="695" y="614"/>
                  </a:lnTo>
                  <a:lnTo>
                    <a:pt x="657" y="659"/>
                  </a:lnTo>
                  <a:lnTo>
                    <a:pt x="612" y="697"/>
                  </a:lnTo>
                  <a:lnTo>
                    <a:pt x="561" y="728"/>
                  </a:lnTo>
                  <a:lnTo>
                    <a:pt x="507" y="751"/>
                  </a:lnTo>
                  <a:lnTo>
                    <a:pt x="447" y="766"/>
                  </a:lnTo>
                  <a:lnTo>
                    <a:pt x="385" y="771"/>
                  </a:lnTo>
                  <a:lnTo>
                    <a:pt x="324" y="766"/>
                  </a:lnTo>
                  <a:lnTo>
                    <a:pt x="264" y="751"/>
                  </a:lnTo>
                  <a:lnTo>
                    <a:pt x="208" y="728"/>
                  </a:lnTo>
                  <a:lnTo>
                    <a:pt x="159" y="697"/>
                  </a:lnTo>
                  <a:lnTo>
                    <a:pt x="114" y="659"/>
                  </a:lnTo>
                  <a:lnTo>
                    <a:pt x="74" y="614"/>
                  </a:lnTo>
                  <a:lnTo>
                    <a:pt x="43" y="563"/>
                  </a:lnTo>
                  <a:lnTo>
                    <a:pt x="20" y="508"/>
                  </a:lnTo>
                  <a:lnTo>
                    <a:pt x="5" y="449"/>
                  </a:lnTo>
                  <a:lnTo>
                    <a:pt x="0" y="386"/>
                  </a:lnTo>
                  <a:lnTo>
                    <a:pt x="5" y="323"/>
                  </a:lnTo>
                  <a:lnTo>
                    <a:pt x="20" y="263"/>
                  </a:lnTo>
                  <a:lnTo>
                    <a:pt x="43" y="209"/>
                  </a:lnTo>
                  <a:lnTo>
                    <a:pt x="74" y="158"/>
                  </a:lnTo>
                  <a:lnTo>
                    <a:pt x="114" y="113"/>
                  </a:lnTo>
                  <a:lnTo>
                    <a:pt x="159" y="75"/>
                  </a:lnTo>
                  <a:lnTo>
                    <a:pt x="208" y="43"/>
                  </a:lnTo>
                  <a:lnTo>
                    <a:pt x="264" y="20"/>
                  </a:lnTo>
                  <a:lnTo>
                    <a:pt x="324" y="5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FF2345"/>
            </a:solidFill>
            <a:ln w="0">
              <a:solidFill>
                <a:srgbClr val="FF234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7"/>
            <p:cNvSpPr>
              <a:spLocks/>
            </p:cNvSpPr>
            <p:nvPr/>
          </p:nvSpPr>
          <p:spPr bwMode="auto">
            <a:xfrm>
              <a:off x="4645026" y="5570538"/>
              <a:ext cx="442913" cy="574675"/>
            </a:xfrm>
            <a:custGeom>
              <a:avLst/>
              <a:gdLst>
                <a:gd name="T0" fmla="*/ 165 w 279"/>
                <a:gd name="T1" fmla="*/ 0 h 362"/>
                <a:gd name="T2" fmla="*/ 221 w 279"/>
                <a:gd name="T3" fmla="*/ 18 h 362"/>
                <a:gd name="T4" fmla="*/ 259 w 279"/>
                <a:gd name="T5" fmla="*/ 54 h 362"/>
                <a:gd name="T6" fmla="*/ 277 w 279"/>
                <a:gd name="T7" fmla="*/ 102 h 362"/>
                <a:gd name="T8" fmla="*/ 277 w 279"/>
                <a:gd name="T9" fmla="*/ 142 h 362"/>
                <a:gd name="T10" fmla="*/ 262 w 279"/>
                <a:gd name="T11" fmla="*/ 196 h 362"/>
                <a:gd name="T12" fmla="*/ 226 w 279"/>
                <a:gd name="T13" fmla="*/ 241 h 362"/>
                <a:gd name="T14" fmla="*/ 181 w 279"/>
                <a:gd name="T15" fmla="*/ 259 h 362"/>
                <a:gd name="T16" fmla="*/ 139 w 279"/>
                <a:gd name="T17" fmla="*/ 254 h 362"/>
                <a:gd name="T18" fmla="*/ 119 w 279"/>
                <a:gd name="T19" fmla="*/ 239 h 362"/>
                <a:gd name="T20" fmla="*/ 115 w 279"/>
                <a:gd name="T21" fmla="*/ 238 h 362"/>
                <a:gd name="T22" fmla="*/ 104 w 279"/>
                <a:gd name="T23" fmla="*/ 284 h 362"/>
                <a:gd name="T24" fmla="*/ 94 w 279"/>
                <a:gd name="T25" fmla="*/ 312 h 362"/>
                <a:gd name="T26" fmla="*/ 64 w 279"/>
                <a:gd name="T27" fmla="*/ 358 h 362"/>
                <a:gd name="T28" fmla="*/ 63 w 279"/>
                <a:gd name="T29" fmla="*/ 360 h 362"/>
                <a:gd name="T30" fmla="*/ 59 w 279"/>
                <a:gd name="T31" fmla="*/ 360 h 362"/>
                <a:gd name="T32" fmla="*/ 59 w 279"/>
                <a:gd name="T33" fmla="*/ 357 h 362"/>
                <a:gd name="T34" fmla="*/ 56 w 279"/>
                <a:gd name="T35" fmla="*/ 302 h 362"/>
                <a:gd name="T36" fmla="*/ 59 w 279"/>
                <a:gd name="T37" fmla="*/ 286 h 362"/>
                <a:gd name="T38" fmla="*/ 66 w 279"/>
                <a:gd name="T39" fmla="*/ 258 h 362"/>
                <a:gd name="T40" fmla="*/ 78 w 279"/>
                <a:gd name="T41" fmla="*/ 206 h 362"/>
                <a:gd name="T42" fmla="*/ 86 w 279"/>
                <a:gd name="T43" fmla="*/ 167 h 362"/>
                <a:gd name="T44" fmla="*/ 81 w 279"/>
                <a:gd name="T45" fmla="*/ 137 h 362"/>
                <a:gd name="T46" fmla="*/ 92 w 279"/>
                <a:gd name="T47" fmla="*/ 94 h 362"/>
                <a:gd name="T48" fmla="*/ 117 w 279"/>
                <a:gd name="T49" fmla="*/ 79 h 362"/>
                <a:gd name="T50" fmla="*/ 140 w 279"/>
                <a:gd name="T51" fmla="*/ 89 h 362"/>
                <a:gd name="T52" fmla="*/ 147 w 279"/>
                <a:gd name="T53" fmla="*/ 117 h 362"/>
                <a:gd name="T54" fmla="*/ 137 w 279"/>
                <a:gd name="T55" fmla="*/ 158 h 362"/>
                <a:gd name="T56" fmla="*/ 130 w 279"/>
                <a:gd name="T57" fmla="*/ 201 h 362"/>
                <a:gd name="T58" fmla="*/ 153 w 279"/>
                <a:gd name="T59" fmla="*/ 223 h 362"/>
                <a:gd name="T60" fmla="*/ 190 w 279"/>
                <a:gd name="T61" fmla="*/ 216 h 362"/>
                <a:gd name="T62" fmla="*/ 216 w 279"/>
                <a:gd name="T63" fmla="*/ 178 h 362"/>
                <a:gd name="T64" fmla="*/ 228 w 279"/>
                <a:gd name="T65" fmla="*/ 130 h 362"/>
                <a:gd name="T66" fmla="*/ 223 w 279"/>
                <a:gd name="T67" fmla="*/ 84 h 362"/>
                <a:gd name="T68" fmla="*/ 198 w 279"/>
                <a:gd name="T69" fmla="*/ 51 h 362"/>
                <a:gd name="T70" fmla="*/ 158 w 279"/>
                <a:gd name="T71" fmla="*/ 34 h 362"/>
                <a:gd name="T72" fmla="*/ 115 w 279"/>
                <a:gd name="T73" fmla="*/ 38 h 362"/>
                <a:gd name="T74" fmla="*/ 74 w 279"/>
                <a:gd name="T75" fmla="*/ 57 h 362"/>
                <a:gd name="T76" fmla="*/ 46 w 279"/>
                <a:gd name="T77" fmla="*/ 95 h 362"/>
                <a:gd name="T78" fmla="*/ 40 w 279"/>
                <a:gd name="T79" fmla="*/ 138 h 362"/>
                <a:gd name="T80" fmla="*/ 53 w 279"/>
                <a:gd name="T81" fmla="*/ 173 h 362"/>
                <a:gd name="T82" fmla="*/ 56 w 279"/>
                <a:gd name="T83" fmla="*/ 178 h 362"/>
                <a:gd name="T84" fmla="*/ 56 w 279"/>
                <a:gd name="T85" fmla="*/ 185 h 362"/>
                <a:gd name="T86" fmla="*/ 49 w 279"/>
                <a:gd name="T87" fmla="*/ 206 h 362"/>
                <a:gd name="T88" fmla="*/ 45 w 279"/>
                <a:gd name="T89" fmla="*/ 210 h 362"/>
                <a:gd name="T90" fmla="*/ 33 w 279"/>
                <a:gd name="T91" fmla="*/ 203 h 362"/>
                <a:gd name="T92" fmla="*/ 18 w 279"/>
                <a:gd name="T93" fmla="*/ 190 h 362"/>
                <a:gd name="T94" fmla="*/ 0 w 279"/>
                <a:gd name="T95" fmla="*/ 147 h 362"/>
                <a:gd name="T96" fmla="*/ 5 w 279"/>
                <a:gd name="T97" fmla="*/ 92 h 362"/>
                <a:gd name="T98" fmla="*/ 36 w 279"/>
                <a:gd name="T99" fmla="*/ 41 h 362"/>
                <a:gd name="T100" fmla="*/ 82 w 279"/>
                <a:gd name="T101" fmla="*/ 11 h 362"/>
                <a:gd name="T102" fmla="*/ 137 w 279"/>
                <a:gd name="T103" fmla="*/ 0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79" h="362">
                  <a:moveTo>
                    <a:pt x="137" y="0"/>
                  </a:moveTo>
                  <a:lnTo>
                    <a:pt x="165" y="0"/>
                  </a:lnTo>
                  <a:lnTo>
                    <a:pt x="195" y="6"/>
                  </a:lnTo>
                  <a:lnTo>
                    <a:pt x="221" y="18"/>
                  </a:lnTo>
                  <a:lnTo>
                    <a:pt x="243" y="34"/>
                  </a:lnTo>
                  <a:lnTo>
                    <a:pt x="259" y="54"/>
                  </a:lnTo>
                  <a:lnTo>
                    <a:pt x="271" y="77"/>
                  </a:lnTo>
                  <a:lnTo>
                    <a:pt x="277" y="102"/>
                  </a:lnTo>
                  <a:lnTo>
                    <a:pt x="279" y="119"/>
                  </a:lnTo>
                  <a:lnTo>
                    <a:pt x="277" y="142"/>
                  </a:lnTo>
                  <a:lnTo>
                    <a:pt x="272" y="168"/>
                  </a:lnTo>
                  <a:lnTo>
                    <a:pt x="262" y="196"/>
                  </a:lnTo>
                  <a:lnTo>
                    <a:pt x="247" y="221"/>
                  </a:lnTo>
                  <a:lnTo>
                    <a:pt x="226" y="241"/>
                  </a:lnTo>
                  <a:lnTo>
                    <a:pt x="205" y="254"/>
                  </a:lnTo>
                  <a:lnTo>
                    <a:pt x="181" y="259"/>
                  </a:lnTo>
                  <a:lnTo>
                    <a:pt x="158" y="259"/>
                  </a:lnTo>
                  <a:lnTo>
                    <a:pt x="139" y="254"/>
                  </a:lnTo>
                  <a:lnTo>
                    <a:pt x="122" y="243"/>
                  </a:lnTo>
                  <a:lnTo>
                    <a:pt x="119" y="239"/>
                  </a:lnTo>
                  <a:lnTo>
                    <a:pt x="115" y="234"/>
                  </a:lnTo>
                  <a:lnTo>
                    <a:pt x="115" y="238"/>
                  </a:lnTo>
                  <a:lnTo>
                    <a:pt x="109" y="264"/>
                  </a:lnTo>
                  <a:lnTo>
                    <a:pt x="104" y="284"/>
                  </a:lnTo>
                  <a:lnTo>
                    <a:pt x="99" y="299"/>
                  </a:lnTo>
                  <a:lnTo>
                    <a:pt x="94" y="312"/>
                  </a:lnTo>
                  <a:lnTo>
                    <a:pt x="87" y="325"/>
                  </a:lnTo>
                  <a:lnTo>
                    <a:pt x="64" y="358"/>
                  </a:lnTo>
                  <a:lnTo>
                    <a:pt x="64" y="360"/>
                  </a:lnTo>
                  <a:lnTo>
                    <a:pt x="63" y="360"/>
                  </a:lnTo>
                  <a:lnTo>
                    <a:pt x="61" y="362"/>
                  </a:lnTo>
                  <a:lnTo>
                    <a:pt x="59" y="360"/>
                  </a:lnTo>
                  <a:lnTo>
                    <a:pt x="59" y="358"/>
                  </a:lnTo>
                  <a:lnTo>
                    <a:pt x="59" y="357"/>
                  </a:lnTo>
                  <a:lnTo>
                    <a:pt x="56" y="309"/>
                  </a:lnTo>
                  <a:lnTo>
                    <a:pt x="56" y="302"/>
                  </a:lnTo>
                  <a:lnTo>
                    <a:pt x="58" y="294"/>
                  </a:lnTo>
                  <a:lnTo>
                    <a:pt x="59" y="286"/>
                  </a:lnTo>
                  <a:lnTo>
                    <a:pt x="61" y="274"/>
                  </a:lnTo>
                  <a:lnTo>
                    <a:pt x="66" y="258"/>
                  </a:lnTo>
                  <a:lnTo>
                    <a:pt x="71" y="234"/>
                  </a:lnTo>
                  <a:lnTo>
                    <a:pt x="78" y="206"/>
                  </a:lnTo>
                  <a:lnTo>
                    <a:pt x="86" y="168"/>
                  </a:lnTo>
                  <a:lnTo>
                    <a:pt x="86" y="167"/>
                  </a:lnTo>
                  <a:lnTo>
                    <a:pt x="86" y="163"/>
                  </a:lnTo>
                  <a:lnTo>
                    <a:pt x="81" y="137"/>
                  </a:lnTo>
                  <a:lnTo>
                    <a:pt x="84" y="110"/>
                  </a:lnTo>
                  <a:lnTo>
                    <a:pt x="92" y="94"/>
                  </a:lnTo>
                  <a:lnTo>
                    <a:pt x="104" y="84"/>
                  </a:lnTo>
                  <a:lnTo>
                    <a:pt x="117" y="79"/>
                  </a:lnTo>
                  <a:lnTo>
                    <a:pt x="130" y="81"/>
                  </a:lnTo>
                  <a:lnTo>
                    <a:pt x="140" y="89"/>
                  </a:lnTo>
                  <a:lnTo>
                    <a:pt x="147" y="100"/>
                  </a:lnTo>
                  <a:lnTo>
                    <a:pt x="147" y="117"/>
                  </a:lnTo>
                  <a:lnTo>
                    <a:pt x="144" y="137"/>
                  </a:lnTo>
                  <a:lnTo>
                    <a:pt x="137" y="158"/>
                  </a:lnTo>
                  <a:lnTo>
                    <a:pt x="130" y="185"/>
                  </a:lnTo>
                  <a:lnTo>
                    <a:pt x="130" y="201"/>
                  </a:lnTo>
                  <a:lnTo>
                    <a:pt x="139" y="216"/>
                  </a:lnTo>
                  <a:lnTo>
                    <a:pt x="153" y="223"/>
                  </a:lnTo>
                  <a:lnTo>
                    <a:pt x="172" y="225"/>
                  </a:lnTo>
                  <a:lnTo>
                    <a:pt x="190" y="216"/>
                  </a:lnTo>
                  <a:lnTo>
                    <a:pt x="206" y="200"/>
                  </a:lnTo>
                  <a:lnTo>
                    <a:pt x="216" y="178"/>
                  </a:lnTo>
                  <a:lnTo>
                    <a:pt x="224" y="155"/>
                  </a:lnTo>
                  <a:lnTo>
                    <a:pt x="228" y="130"/>
                  </a:lnTo>
                  <a:lnTo>
                    <a:pt x="228" y="107"/>
                  </a:lnTo>
                  <a:lnTo>
                    <a:pt x="223" y="84"/>
                  </a:lnTo>
                  <a:lnTo>
                    <a:pt x="213" y="64"/>
                  </a:lnTo>
                  <a:lnTo>
                    <a:pt x="198" y="51"/>
                  </a:lnTo>
                  <a:lnTo>
                    <a:pt x="180" y="41"/>
                  </a:lnTo>
                  <a:lnTo>
                    <a:pt x="158" y="34"/>
                  </a:lnTo>
                  <a:lnTo>
                    <a:pt x="137" y="34"/>
                  </a:lnTo>
                  <a:lnTo>
                    <a:pt x="115" y="38"/>
                  </a:lnTo>
                  <a:lnTo>
                    <a:pt x="96" y="44"/>
                  </a:lnTo>
                  <a:lnTo>
                    <a:pt x="74" y="57"/>
                  </a:lnTo>
                  <a:lnTo>
                    <a:pt x="58" y="76"/>
                  </a:lnTo>
                  <a:lnTo>
                    <a:pt x="46" y="95"/>
                  </a:lnTo>
                  <a:lnTo>
                    <a:pt x="41" y="117"/>
                  </a:lnTo>
                  <a:lnTo>
                    <a:pt x="40" y="138"/>
                  </a:lnTo>
                  <a:lnTo>
                    <a:pt x="43" y="157"/>
                  </a:lnTo>
                  <a:lnTo>
                    <a:pt x="53" y="173"/>
                  </a:lnTo>
                  <a:lnTo>
                    <a:pt x="54" y="177"/>
                  </a:lnTo>
                  <a:lnTo>
                    <a:pt x="56" y="178"/>
                  </a:lnTo>
                  <a:lnTo>
                    <a:pt x="56" y="182"/>
                  </a:lnTo>
                  <a:lnTo>
                    <a:pt x="56" y="185"/>
                  </a:lnTo>
                  <a:lnTo>
                    <a:pt x="51" y="203"/>
                  </a:lnTo>
                  <a:lnTo>
                    <a:pt x="49" y="206"/>
                  </a:lnTo>
                  <a:lnTo>
                    <a:pt x="48" y="208"/>
                  </a:lnTo>
                  <a:lnTo>
                    <a:pt x="45" y="210"/>
                  </a:lnTo>
                  <a:lnTo>
                    <a:pt x="41" y="208"/>
                  </a:lnTo>
                  <a:lnTo>
                    <a:pt x="33" y="203"/>
                  </a:lnTo>
                  <a:lnTo>
                    <a:pt x="25" y="198"/>
                  </a:lnTo>
                  <a:lnTo>
                    <a:pt x="18" y="190"/>
                  </a:lnTo>
                  <a:lnTo>
                    <a:pt x="7" y="172"/>
                  </a:lnTo>
                  <a:lnTo>
                    <a:pt x="0" y="147"/>
                  </a:lnTo>
                  <a:lnTo>
                    <a:pt x="0" y="120"/>
                  </a:lnTo>
                  <a:lnTo>
                    <a:pt x="5" y="92"/>
                  </a:lnTo>
                  <a:lnTo>
                    <a:pt x="18" y="64"/>
                  </a:lnTo>
                  <a:lnTo>
                    <a:pt x="36" y="41"/>
                  </a:lnTo>
                  <a:lnTo>
                    <a:pt x="59" y="24"/>
                  </a:lnTo>
                  <a:lnTo>
                    <a:pt x="82" y="11"/>
                  </a:lnTo>
                  <a:lnTo>
                    <a:pt x="109" y="3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6583790" y="2390582"/>
            <a:ext cx="1219200" cy="1223963"/>
            <a:chOff x="5546726" y="3817938"/>
            <a:chExt cx="1219200" cy="1223963"/>
          </a:xfrm>
        </p:grpSpPr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5546726" y="3817938"/>
              <a:ext cx="1219200" cy="1223963"/>
            </a:xfrm>
            <a:custGeom>
              <a:avLst/>
              <a:gdLst>
                <a:gd name="T0" fmla="*/ 384 w 768"/>
                <a:gd name="T1" fmla="*/ 0 h 771"/>
                <a:gd name="T2" fmla="*/ 447 w 768"/>
                <a:gd name="T3" fmla="*/ 5 h 771"/>
                <a:gd name="T4" fmla="*/ 506 w 768"/>
                <a:gd name="T5" fmla="*/ 18 h 771"/>
                <a:gd name="T6" fmla="*/ 560 w 768"/>
                <a:gd name="T7" fmla="*/ 43 h 771"/>
                <a:gd name="T8" fmla="*/ 612 w 768"/>
                <a:gd name="T9" fmla="*/ 75 h 771"/>
                <a:gd name="T10" fmla="*/ 656 w 768"/>
                <a:gd name="T11" fmla="*/ 113 h 771"/>
                <a:gd name="T12" fmla="*/ 694 w 768"/>
                <a:gd name="T13" fmla="*/ 157 h 771"/>
                <a:gd name="T14" fmla="*/ 725 w 768"/>
                <a:gd name="T15" fmla="*/ 209 h 771"/>
                <a:gd name="T16" fmla="*/ 748 w 768"/>
                <a:gd name="T17" fmla="*/ 263 h 771"/>
                <a:gd name="T18" fmla="*/ 763 w 768"/>
                <a:gd name="T19" fmla="*/ 323 h 771"/>
                <a:gd name="T20" fmla="*/ 768 w 768"/>
                <a:gd name="T21" fmla="*/ 386 h 771"/>
                <a:gd name="T22" fmla="*/ 763 w 768"/>
                <a:gd name="T23" fmla="*/ 447 h 771"/>
                <a:gd name="T24" fmla="*/ 748 w 768"/>
                <a:gd name="T25" fmla="*/ 506 h 771"/>
                <a:gd name="T26" fmla="*/ 725 w 768"/>
                <a:gd name="T27" fmla="*/ 563 h 771"/>
                <a:gd name="T28" fmla="*/ 694 w 768"/>
                <a:gd name="T29" fmla="*/ 612 h 771"/>
                <a:gd name="T30" fmla="*/ 656 w 768"/>
                <a:gd name="T31" fmla="*/ 657 h 771"/>
                <a:gd name="T32" fmla="*/ 612 w 768"/>
                <a:gd name="T33" fmla="*/ 697 h 771"/>
                <a:gd name="T34" fmla="*/ 560 w 768"/>
                <a:gd name="T35" fmla="*/ 728 h 771"/>
                <a:gd name="T36" fmla="*/ 506 w 768"/>
                <a:gd name="T37" fmla="*/ 751 h 771"/>
                <a:gd name="T38" fmla="*/ 447 w 768"/>
                <a:gd name="T39" fmla="*/ 766 h 771"/>
                <a:gd name="T40" fmla="*/ 384 w 768"/>
                <a:gd name="T41" fmla="*/ 771 h 771"/>
                <a:gd name="T42" fmla="*/ 321 w 768"/>
                <a:gd name="T43" fmla="*/ 766 h 771"/>
                <a:gd name="T44" fmla="*/ 263 w 768"/>
                <a:gd name="T45" fmla="*/ 751 h 771"/>
                <a:gd name="T46" fmla="*/ 207 w 768"/>
                <a:gd name="T47" fmla="*/ 728 h 771"/>
                <a:gd name="T48" fmla="*/ 158 w 768"/>
                <a:gd name="T49" fmla="*/ 697 h 771"/>
                <a:gd name="T50" fmla="*/ 112 w 768"/>
                <a:gd name="T51" fmla="*/ 657 h 771"/>
                <a:gd name="T52" fmla="*/ 74 w 768"/>
                <a:gd name="T53" fmla="*/ 612 h 771"/>
                <a:gd name="T54" fmla="*/ 42 w 768"/>
                <a:gd name="T55" fmla="*/ 563 h 771"/>
                <a:gd name="T56" fmla="*/ 19 w 768"/>
                <a:gd name="T57" fmla="*/ 506 h 771"/>
                <a:gd name="T58" fmla="*/ 4 w 768"/>
                <a:gd name="T59" fmla="*/ 447 h 771"/>
                <a:gd name="T60" fmla="*/ 0 w 768"/>
                <a:gd name="T61" fmla="*/ 386 h 771"/>
                <a:gd name="T62" fmla="*/ 4 w 768"/>
                <a:gd name="T63" fmla="*/ 323 h 771"/>
                <a:gd name="T64" fmla="*/ 19 w 768"/>
                <a:gd name="T65" fmla="*/ 263 h 771"/>
                <a:gd name="T66" fmla="*/ 42 w 768"/>
                <a:gd name="T67" fmla="*/ 209 h 771"/>
                <a:gd name="T68" fmla="*/ 74 w 768"/>
                <a:gd name="T69" fmla="*/ 157 h 771"/>
                <a:gd name="T70" fmla="*/ 112 w 768"/>
                <a:gd name="T71" fmla="*/ 113 h 771"/>
                <a:gd name="T72" fmla="*/ 158 w 768"/>
                <a:gd name="T73" fmla="*/ 75 h 771"/>
                <a:gd name="T74" fmla="*/ 207 w 768"/>
                <a:gd name="T75" fmla="*/ 43 h 771"/>
                <a:gd name="T76" fmla="*/ 263 w 768"/>
                <a:gd name="T77" fmla="*/ 18 h 771"/>
                <a:gd name="T78" fmla="*/ 321 w 768"/>
                <a:gd name="T79" fmla="*/ 5 h 771"/>
                <a:gd name="T80" fmla="*/ 384 w 768"/>
                <a:gd name="T81" fmla="*/ 0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68" h="771">
                  <a:moveTo>
                    <a:pt x="384" y="0"/>
                  </a:moveTo>
                  <a:lnTo>
                    <a:pt x="447" y="5"/>
                  </a:lnTo>
                  <a:lnTo>
                    <a:pt x="506" y="18"/>
                  </a:lnTo>
                  <a:lnTo>
                    <a:pt x="560" y="43"/>
                  </a:lnTo>
                  <a:lnTo>
                    <a:pt x="612" y="75"/>
                  </a:lnTo>
                  <a:lnTo>
                    <a:pt x="656" y="113"/>
                  </a:lnTo>
                  <a:lnTo>
                    <a:pt x="694" y="157"/>
                  </a:lnTo>
                  <a:lnTo>
                    <a:pt x="725" y="209"/>
                  </a:lnTo>
                  <a:lnTo>
                    <a:pt x="748" y="263"/>
                  </a:lnTo>
                  <a:lnTo>
                    <a:pt x="763" y="323"/>
                  </a:lnTo>
                  <a:lnTo>
                    <a:pt x="768" y="386"/>
                  </a:lnTo>
                  <a:lnTo>
                    <a:pt x="763" y="447"/>
                  </a:lnTo>
                  <a:lnTo>
                    <a:pt x="748" y="506"/>
                  </a:lnTo>
                  <a:lnTo>
                    <a:pt x="725" y="563"/>
                  </a:lnTo>
                  <a:lnTo>
                    <a:pt x="694" y="612"/>
                  </a:lnTo>
                  <a:lnTo>
                    <a:pt x="656" y="657"/>
                  </a:lnTo>
                  <a:lnTo>
                    <a:pt x="612" y="697"/>
                  </a:lnTo>
                  <a:lnTo>
                    <a:pt x="560" y="728"/>
                  </a:lnTo>
                  <a:lnTo>
                    <a:pt x="506" y="751"/>
                  </a:lnTo>
                  <a:lnTo>
                    <a:pt x="447" y="766"/>
                  </a:lnTo>
                  <a:lnTo>
                    <a:pt x="384" y="771"/>
                  </a:lnTo>
                  <a:lnTo>
                    <a:pt x="321" y="766"/>
                  </a:lnTo>
                  <a:lnTo>
                    <a:pt x="263" y="751"/>
                  </a:lnTo>
                  <a:lnTo>
                    <a:pt x="207" y="728"/>
                  </a:lnTo>
                  <a:lnTo>
                    <a:pt x="158" y="697"/>
                  </a:lnTo>
                  <a:lnTo>
                    <a:pt x="112" y="657"/>
                  </a:lnTo>
                  <a:lnTo>
                    <a:pt x="74" y="612"/>
                  </a:lnTo>
                  <a:lnTo>
                    <a:pt x="42" y="563"/>
                  </a:lnTo>
                  <a:lnTo>
                    <a:pt x="19" y="506"/>
                  </a:lnTo>
                  <a:lnTo>
                    <a:pt x="4" y="447"/>
                  </a:lnTo>
                  <a:lnTo>
                    <a:pt x="0" y="386"/>
                  </a:lnTo>
                  <a:lnTo>
                    <a:pt x="4" y="323"/>
                  </a:lnTo>
                  <a:lnTo>
                    <a:pt x="19" y="263"/>
                  </a:lnTo>
                  <a:lnTo>
                    <a:pt x="42" y="209"/>
                  </a:lnTo>
                  <a:lnTo>
                    <a:pt x="74" y="157"/>
                  </a:lnTo>
                  <a:lnTo>
                    <a:pt x="112" y="113"/>
                  </a:lnTo>
                  <a:lnTo>
                    <a:pt x="158" y="75"/>
                  </a:lnTo>
                  <a:lnTo>
                    <a:pt x="207" y="43"/>
                  </a:lnTo>
                  <a:lnTo>
                    <a:pt x="263" y="18"/>
                  </a:lnTo>
                  <a:lnTo>
                    <a:pt x="321" y="5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FB91E"/>
            </a:solidFill>
            <a:ln w="0">
              <a:solidFill>
                <a:srgbClr val="FFB91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8"/>
            <p:cNvSpPr>
              <a:spLocks noEditPoints="1"/>
            </p:cNvSpPr>
            <p:nvPr/>
          </p:nvSpPr>
          <p:spPr bwMode="auto">
            <a:xfrm>
              <a:off x="5905501" y="4178300"/>
              <a:ext cx="501650" cy="503238"/>
            </a:xfrm>
            <a:custGeom>
              <a:avLst/>
              <a:gdLst>
                <a:gd name="T0" fmla="*/ 103 w 316"/>
                <a:gd name="T1" fmla="*/ 197 h 317"/>
                <a:gd name="T2" fmla="*/ 85 w 316"/>
                <a:gd name="T3" fmla="*/ 207 h 317"/>
                <a:gd name="T4" fmla="*/ 85 w 316"/>
                <a:gd name="T5" fmla="*/ 225 h 317"/>
                <a:gd name="T6" fmla="*/ 102 w 316"/>
                <a:gd name="T7" fmla="*/ 235 h 317"/>
                <a:gd name="T8" fmla="*/ 130 w 316"/>
                <a:gd name="T9" fmla="*/ 235 h 317"/>
                <a:gd name="T10" fmla="*/ 173 w 316"/>
                <a:gd name="T11" fmla="*/ 235 h 317"/>
                <a:gd name="T12" fmla="*/ 207 w 316"/>
                <a:gd name="T13" fmla="*/ 235 h 317"/>
                <a:gd name="T14" fmla="*/ 224 w 316"/>
                <a:gd name="T15" fmla="*/ 231 h 317"/>
                <a:gd name="T16" fmla="*/ 234 w 316"/>
                <a:gd name="T17" fmla="*/ 215 h 317"/>
                <a:gd name="T18" fmla="*/ 224 w 316"/>
                <a:gd name="T19" fmla="*/ 200 h 317"/>
                <a:gd name="T20" fmla="*/ 135 w 316"/>
                <a:gd name="T21" fmla="*/ 83 h 317"/>
                <a:gd name="T22" fmla="*/ 107 w 316"/>
                <a:gd name="T23" fmla="*/ 83 h 317"/>
                <a:gd name="T24" fmla="*/ 90 w 316"/>
                <a:gd name="T25" fmla="*/ 86 h 317"/>
                <a:gd name="T26" fmla="*/ 84 w 316"/>
                <a:gd name="T27" fmla="*/ 102 h 317"/>
                <a:gd name="T28" fmla="*/ 92 w 316"/>
                <a:gd name="T29" fmla="*/ 117 h 317"/>
                <a:gd name="T30" fmla="*/ 108 w 316"/>
                <a:gd name="T31" fmla="*/ 121 h 317"/>
                <a:gd name="T32" fmla="*/ 138 w 316"/>
                <a:gd name="T33" fmla="*/ 121 h 317"/>
                <a:gd name="T34" fmla="*/ 160 w 316"/>
                <a:gd name="T35" fmla="*/ 119 h 317"/>
                <a:gd name="T36" fmla="*/ 174 w 316"/>
                <a:gd name="T37" fmla="*/ 109 h 317"/>
                <a:gd name="T38" fmla="*/ 173 w 316"/>
                <a:gd name="T39" fmla="*/ 91 h 317"/>
                <a:gd name="T40" fmla="*/ 155 w 316"/>
                <a:gd name="T41" fmla="*/ 83 h 317"/>
                <a:gd name="T42" fmla="*/ 135 w 316"/>
                <a:gd name="T43" fmla="*/ 83 h 317"/>
                <a:gd name="T44" fmla="*/ 153 w 316"/>
                <a:gd name="T45" fmla="*/ 0 h 317"/>
                <a:gd name="T46" fmla="*/ 186 w 316"/>
                <a:gd name="T47" fmla="*/ 3 h 317"/>
                <a:gd name="T48" fmla="*/ 227 w 316"/>
                <a:gd name="T49" fmla="*/ 28 h 317"/>
                <a:gd name="T50" fmla="*/ 254 w 316"/>
                <a:gd name="T51" fmla="*/ 69 h 317"/>
                <a:gd name="T52" fmla="*/ 259 w 316"/>
                <a:gd name="T53" fmla="*/ 97 h 317"/>
                <a:gd name="T54" fmla="*/ 265 w 316"/>
                <a:gd name="T55" fmla="*/ 114 h 317"/>
                <a:gd name="T56" fmla="*/ 285 w 316"/>
                <a:gd name="T57" fmla="*/ 119 h 317"/>
                <a:gd name="T58" fmla="*/ 303 w 316"/>
                <a:gd name="T59" fmla="*/ 121 h 317"/>
                <a:gd name="T60" fmla="*/ 311 w 316"/>
                <a:gd name="T61" fmla="*/ 124 h 317"/>
                <a:gd name="T62" fmla="*/ 316 w 316"/>
                <a:gd name="T63" fmla="*/ 132 h 317"/>
                <a:gd name="T64" fmla="*/ 316 w 316"/>
                <a:gd name="T65" fmla="*/ 172 h 317"/>
                <a:gd name="T66" fmla="*/ 316 w 316"/>
                <a:gd name="T67" fmla="*/ 217 h 317"/>
                <a:gd name="T68" fmla="*/ 313 w 316"/>
                <a:gd name="T69" fmla="*/ 240 h 317"/>
                <a:gd name="T70" fmla="*/ 306 w 316"/>
                <a:gd name="T71" fmla="*/ 258 h 317"/>
                <a:gd name="T72" fmla="*/ 272 w 316"/>
                <a:gd name="T73" fmla="*/ 299 h 317"/>
                <a:gd name="T74" fmla="*/ 224 w 316"/>
                <a:gd name="T75" fmla="*/ 316 h 317"/>
                <a:gd name="T76" fmla="*/ 204 w 316"/>
                <a:gd name="T77" fmla="*/ 317 h 317"/>
                <a:gd name="T78" fmla="*/ 168 w 316"/>
                <a:gd name="T79" fmla="*/ 317 h 317"/>
                <a:gd name="T80" fmla="*/ 123 w 316"/>
                <a:gd name="T81" fmla="*/ 317 h 317"/>
                <a:gd name="T82" fmla="*/ 95 w 316"/>
                <a:gd name="T83" fmla="*/ 317 h 317"/>
                <a:gd name="T84" fmla="*/ 61 w 316"/>
                <a:gd name="T85" fmla="*/ 309 h 317"/>
                <a:gd name="T86" fmla="*/ 23 w 316"/>
                <a:gd name="T87" fmla="*/ 281 h 317"/>
                <a:gd name="T88" fmla="*/ 3 w 316"/>
                <a:gd name="T89" fmla="*/ 243 h 317"/>
                <a:gd name="T90" fmla="*/ 0 w 316"/>
                <a:gd name="T91" fmla="*/ 208 h 317"/>
                <a:gd name="T92" fmla="*/ 0 w 316"/>
                <a:gd name="T93" fmla="*/ 160 h 317"/>
                <a:gd name="T94" fmla="*/ 0 w 316"/>
                <a:gd name="T95" fmla="*/ 112 h 317"/>
                <a:gd name="T96" fmla="*/ 4 w 316"/>
                <a:gd name="T97" fmla="*/ 73 h 317"/>
                <a:gd name="T98" fmla="*/ 29 w 316"/>
                <a:gd name="T99" fmla="*/ 28 h 317"/>
                <a:gd name="T100" fmla="*/ 74 w 316"/>
                <a:gd name="T101" fmla="*/ 3 h 317"/>
                <a:gd name="T102" fmla="*/ 107 w 316"/>
                <a:gd name="T103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6" h="317">
                  <a:moveTo>
                    <a:pt x="214" y="197"/>
                  </a:moveTo>
                  <a:lnTo>
                    <a:pt x="103" y="197"/>
                  </a:lnTo>
                  <a:lnTo>
                    <a:pt x="92" y="200"/>
                  </a:lnTo>
                  <a:lnTo>
                    <a:pt x="85" y="207"/>
                  </a:lnTo>
                  <a:lnTo>
                    <a:pt x="84" y="215"/>
                  </a:lnTo>
                  <a:lnTo>
                    <a:pt x="85" y="225"/>
                  </a:lnTo>
                  <a:lnTo>
                    <a:pt x="92" y="231"/>
                  </a:lnTo>
                  <a:lnTo>
                    <a:pt x="102" y="235"/>
                  </a:lnTo>
                  <a:lnTo>
                    <a:pt x="113" y="235"/>
                  </a:lnTo>
                  <a:lnTo>
                    <a:pt x="130" y="235"/>
                  </a:lnTo>
                  <a:lnTo>
                    <a:pt x="151" y="235"/>
                  </a:lnTo>
                  <a:lnTo>
                    <a:pt x="173" y="235"/>
                  </a:lnTo>
                  <a:lnTo>
                    <a:pt x="193" y="235"/>
                  </a:lnTo>
                  <a:lnTo>
                    <a:pt x="207" y="235"/>
                  </a:lnTo>
                  <a:lnTo>
                    <a:pt x="212" y="235"/>
                  </a:lnTo>
                  <a:lnTo>
                    <a:pt x="224" y="231"/>
                  </a:lnTo>
                  <a:lnTo>
                    <a:pt x="230" y="225"/>
                  </a:lnTo>
                  <a:lnTo>
                    <a:pt x="234" y="215"/>
                  </a:lnTo>
                  <a:lnTo>
                    <a:pt x="230" y="207"/>
                  </a:lnTo>
                  <a:lnTo>
                    <a:pt x="224" y="200"/>
                  </a:lnTo>
                  <a:lnTo>
                    <a:pt x="214" y="197"/>
                  </a:lnTo>
                  <a:close/>
                  <a:moveTo>
                    <a:pt x="135" y="83"/>
                  </a:moveTo>
                  <a:lnTo>
                    <a:pt x="120" y="83"/>
                  </a:lnTo>
                  <a:lnTo>
                    <a:pt x="107" y="83"/>
                  </a:lnTo>
                  <a:lnTo>
                    <a:pt x="100" y="83"/>
                  </a:lnTo>
                  <a:lnTo>
                    <a:pt x="90" y="86"/>
                  </a:lnTo>
                  <a:lnTo>
                    <a:pt x="85" y="92"/>
                  </a:lnTo>
                  <a:lnTo>
                    <a:pt x="84" y="102"/>
                  </a:lnTo>
                  <a:lnTo>
                    <a:pt x="85" y="111"/>
                  </a:lnTo>
                  <a:lnTo>
                    <a:pt x="92" y="117"/>
                  </a:lnTo>
                  <a:lnTo>
                    <a:pt x="102" y="121"/>
                  </a:lnTo>
                  <a:lnTo>
                    <a:pt x="108" y="121"/>
                  </a:lnTo>
                  <a:lnTo>
                    <a:pt x="122" y="121"/>
                  </a:lnTo>
                  <a:lnTo>
                    <a:pt x="138" y="121"/>
                  </a:lnTo>
                  <a:lnTo>
                    <a:pt x="153" y="119"/>
                  </a:lnTo>
                  <a:lnTo>
                    <a:pt x="160" y="119"/>
                  </a:lnTo>
                  <a:lnTo>
                    <a:pt x="169" y="116"/>
                  </a:lnTo>
                  <a:lnTo>
                    <a:pt x="174" y="109"/>
                  </a:lnTo>
                  <a:lnTo>
                    <a:pt x="176" y="99"/>
                  </a:lnTo>
                  <a:lnTo>
                    <a:pt x="173" y="91"/>
                  </a:lnTo>
                  <a:lnTo>
                    <a:pt x="166" y="84"/>
                  </a:lnTo>
                  <a:lnTo>
                    <a:pt x="155" y="83"/>
                  </a:lnTo>
                  <a:lnTo>
                    <a:pt x="146" y="83"/>
                  </a:lnTo>
                  <a:lnTo>
                    <a:pt x="135" y="83"/>
                  </a:lnTo>
                  <a:close/>
                  <a:moveTo>
                    <a:pt x="130" y="0"/>
                  </a:moveTo>
                  <a:lnTo>
                    <a:pt x="153" y="0"/>
                  </a:lnTo>
                  <a:lnTo>
                    <a:pt x="173" y="2"/>
                  </a:lnTo>
                  <a:lnTo>
                    <a:pt x="186" y="3"/>
                  </a:lnTo>
                  <a:lnTo>
                    <a:pt x="207" y="13"/>
                  </a:lnTo>
                  <a:lnTo>
                    <a:pt x="227" y="28"/>
                  </a:lnTo>
                  <a:lnTo>
                    <a:pt x="244" y="46"/>
                  </a:lnTo>
                  <a:lnTo>
                    <a:pt x="254" y="69"/>
                  </a:lnTo>
                  <a:lnTo>
                    <a:pt x="257" y="84"/>
                  </a:lnTo>
                  <a:lnTo>
                    <a:pt x="259" y="97"/>
                  </a:lnTo>
                  <a:lnTo>
                    <a:pt x="260" y="107"/>
                  </a:lnTo>
                  <a:lnTo>
                    <a:pt x="265" y="114"/>
                  </a:lnTo>
                  <a:lnTo>
                    <a:pt x="272" y="119"/>
                  </a:lnTo>
                  <a:lnTo>
                    <a:pt x="285" y="119"/>
                  </a:lnTo>
                  <a:lnTo>
                    <a:pt x="295" y="121"/>
                  </a:lnTo>
                  <a:lnTo>
                    <a:pt x="303" y="121"/>
                  </a:lnTo>
                  <a:lnTo>
                    <a:pt x="308" y="122"/>
                  </a:lnTo>
                  <a:lnTo>
                    <a:pt x="311" y="124"/>
                  </a:lnTo>
                  <a:lnTo>
                    <a:pt x="315" y="129"/>
                  </a:lnTo>
                  <a:lnTo>
                    <a:pt x="316" y="132"/>
                  </a:lnTo>
                  <a:lnTo>
                    <a:pt x="316" y="137"/>
                  </a:lnTo>
                  <a:lnTo>
                    <a:pt x="316" y="172"/>
                  </a:lnTo>
                  <a:lnTo>
                    <a:pt x="316" y="197"/>
                  </a:lnTo>
                  <a:lnTo>
                    <a:pt x="316" y="217"/>
                  </a:lnTo>
                  <a:lnTo>
                    <a:pt x="315" y="230"/>
                  </a:lnTo>
                  <a:lnTo>
                    <a:pt x="313" y="240"/>
                  </a:lnTo>
                  <a:lnTo>
                    <a:pt x="311" y="250"/>
                  </a:lnTo>
                  <a:lnTo>
                    <a:pt x="306" y="258"/>
                  </a:lnTo>
                  <a:lnTo>
                    <a:pt x="292" y="281"/>
                  </a:lnTo>
                  <a:lnTo>
                    <a:pt x="272" y="299"/>
                  </a:lnTo>
                  <a:lnTo>
                    <a:pt x="249" y="311"/>
                  </a:lnTo>
                  <a:lnTo>
                    <a:pt x="224" y="316"/>
                  </a:lnTo>
                  <a:lnTo>
                    <a:pt x="211" y="317"/>
                  </a:lnTo>
                  <a:lnTo>
                    <a:pt x="204" y="317"/>
                  </a:lnTo>
                  <a:lnTo>
                    <a:pt x="189" y="317"/>
                  </a:lnTo>
                  <a:lnTo>
                    <a:pt x="168" y="317"/>
                  </a:lnTo>
                  <a:lnTo>
                    <a:pt x="145" y="317"/>
                  </a:lnTo>
                  <a:lnTo>
                    <a:pt x="123" y="317"/>
                  </a:lnTo>
                  <a:lnTo>
                    <a:pt x="105" y="317"/>
                  </a:lnTo>
                  <a:lnTo>
                    <a:pt x="95" y="317"/>
                  </a:lnTo>
                  <a:lnTo>
                    <a:pt x="77" y="314"/>
                  </a:lnTo>
                  <a:lnTo>
                    <a:pt x="61" y="309"/>
                  </a:lnTo>
                  <a:lnTo>
                    <a:pt x="41" y="296"/>
                  </a:lnTo>
                  <a:lnTo>
                    <a:pt x="23" y="281"/>
                  </a:lnTo>
                  <a:lnTo>
                    <a:pt x="11" y="263"/>
                  </a:lnTo>
                  <a:lnTo>
                    <a:pt x="3" y="243"/>
                  </a:lnTo>
                  <a:lnTo>
                    <a:pt x="1" y="223"/>
                  </a:lnTo>
                  <a:lnTo>
                    <a:pt x="0" y="208"/>
                  </a:lnTo>
                  <a:lnTo>
                    <a:pt x="0" y="187"/>
                  </a:lnTo>
                  <a:lnTo>
                    <a:pt x="0" y="160"/>
                  </a:lnTo>
                  <a:lnTo>
                    <a:pt x="0" y="134"/>
                  </a:lnTo>
                  <a:lnTo>
                    <a:pt x="0" y="112"/>
                  </a:lnTo>
                  <a:lnTo>
                    <a:pt x="0" y="99"/>
                  </a:lnTo>
                  <a:lnTo>
                    <a:pt x="4" y="73"/>
                  </a:lnTo>
                  <a:lnTo>
                    <a:pt x="14" y="49"/>
                  </a:lnTo>
                  <a:lnTo>
                    <a:pt x="29" y="28"/>
                  </a:lnTo>
                  <a:lnTo>
                    <a:pt x="51" y="13"/>
                  </a:lnTo>
                  <a:lnTo>
                    <a:pt x="74" y="3"/>
                  </a:lnTo>
                  <a:lnTo>
                    <a:pt x="87" y="2"/>
                  </a:lnTo>
                  <a:lnTo>
                    <a:pt x="107" y="0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7939515" y="3100194"/>
            <a:ext cx="1222375" cy="1223963"/>
            <a:chOff x="6902451" y="4527550"/>
            <a:chExt cx="1222375" cy="1223963"/>
          </a:xfrm>
        </p:grpSpPr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6902451" y="4527550"/>
              <a:ext cx="1222375" cy="1223963"/>
            </a:xfrm>
            <a:custGeom>
              <a:avLst/>
              <a:gdLst>
                <a:gd name="T0" fmla="*/ 384 w 770"/>
                <a:gd name="T1" fmla="*/ 0 h 771"/>
                <a:gd name="T2" fmla="*/ 447 w 770"/>
                <a:gd name="T3" fmla="*/ 5 h 771"/>
                <a:gd name="T4" fmla="*/ 507 w 770"/>
                <a:gd name="T5" fmla="*/ 20 h 771"/>
                <a:gd name="T6" fmla="*/ 563 w 770"/>
                <a:gd name="T7" fmla="*/ 43 h 771"/>
                <a:gd name="T8" fmla="*/ 612 w 770"/>
                <a:gd name="T9" fmla="*/ 74 h 771"/>
                <a:gd name="T10" fmla="*/ 657 w 770"/>
                <a:gd name="T11" fmla="*/ 112 h 771"/>
                <a:gd name="T12" fmla="*/ 696 w 770"/>
                <a:gd name="T13" fmla="*/ 157 h 771"/>
                <a:gd name="T14" fmla="*/ 728 w 770"/>
                <a:gd name="T15" fmla="*/ 208 h 771"/>
                <a:gd name="T16" fmla="*/ 751 w 770"/>
                <a:gd name="T17" fmla="*/ 263 h 771"/>
                <a:gd name="T18" fmla="*/ 764 w 770"/>
                <a:gd name="T19" fmla="*/ 322 h 771"/>
                <a:gd name="T20" fmla="*/ 770 w 770"/>
                <a:gd name="T21" fmla="*/ 385 h 771"/>
                <a:gd name="T22" fmla="*/ 764 w 770"/>
                <a:gd name="T23" fmla="*/ 448 h 771"/>
                <a:gd name="T24" fmla="*/ 751 w 770"/>
                <a:gd name="T25" fmla="*/ 506 h 771"/>
                <a:gd name="T26" fmla="*/ 728 w 770"/>
                <a:gd name="T27" fmla="*/ 562 h 771"/>
                <a:gd name="T28" fmla="*/ 696 w 770"/>
                <a:gd name="T29" fmla="*/ 612 h 771"/>
                <a:gd name="T30" fmla="*/ 657 w 770"/>
                <a:gd name="T31" fmla="*/ 658 h 771"/>
                <a:gd name="T32" fmla="*/ 612 w 770"/>
                <a:gd name="T33" fmla="*/ 696 h 771"/>
                <a:gd name="T34" fmla="*/ 563 w 770"/>
                <a:gd name="T35" fmla="*/ 728 h 771"/>
                <a:gd name="T36" fmla="*/ 507 w 770"/>
                <a:gd name="T37" fmla="*/ 751 h 771"/>
                <a:gd name="T38" fmla="*/ 447 w 770"/>
                <a:gd name="T39" fmla="*/ 766 h 771"/>
                <a:gd name="T40" fmla="*/ 384 w 770"/>
                <a:gd name="T41" fmla="*/ 771 h 771"/>
                <a:gd name="T42" fmla="*/ 323 w 770"/>
                <a:gd name="T43" fmla="*/ 766 h 771"/>
                <a:gd name="T44" fmla="*/ 264 w 770"/>
                <a:gd name="T45" fmla="*/ 751 h 771"/>
                <a:gd name="T46" fmla="*/ 208 w 770"/>
                <a:gd name="T47" fmla="*/ 728 h 771"/>
                <a:gd name="T48" fmla="*/ 158 w 770"/>
                <a:gd name="T49" fmla="*/ 696 h 771"/>
                <a:gd name="T50" fmla="*/ 114 w 770"/>
                <a:gd name="T51" fmla="*/ 658 h 771"/>
                <a:gd name="T52" fmla="*/ 74 w 770"/>
                <a:gd name="T53" fmla="*/ 612 h 771"/>
                <a:gd name="T54" fmla="*/ 43 w 770"/>
                <a:gd name="T55" fmla="*/ 562 h 771"/>
                <a:gd name="T56" fmla="*/ 20 w 770"/>
                <a:gd name="T57" fmla="*/ 506 h 771"/>
                <a:gd name="T58" fmla="*/ 7 w 770"/>
                <a:gd name="T59" fmla="*/ 448 h 771"/>
                <a:gd name="T60" fmla="*/ 0 w 770"/>
                <a:gd name="T61" fmla="*/ 385 h 771"/>
                <a:gd name="T62" fmla="*/ 7 w 770"/>
                <a:gd name="T63" fmla="*/ 322 h 771"/>
                <a:gd name="T64" fmla="*/ 20 w 770"/>
                <a:gd name="T65" fmla="*/ 263 h 771"/>
                <a:gd name="T66" fmla="*/ 43 w 770"/>
                <a:gd name="T67" fmla="*/ 208 h 771"/>
                <a:gd name="T68" fmla="*/ 74 w 770"/>
                <a:gd name="T69" fmla="*/ 157 h 771"/>
                <a:gd name="T70" fmla="*/ 114 w 770"/>
                <a:gd name="T71" fmla="*/ 112 h 771"/>
                <a:gd name="T72" fmla="*/ 158 w 770"/>
                <a:gd name="T73" fmla="*/ 74 h 771"/>
                <a:gd name="T74" fmla="*/ 208 w 770"/>
                <a:gd name="T75" fmla="*/ 43 h 771"/>
                <a:gd name="T76" fmla="*/ 264 w 770"/>
                <a:gd name="T77" fmla="*/ 20 h 771"/>
                <a:gd name="T78" fmla="*/ 323 w 770"/>
                <a:gd name="T79" fmla="*/ 5 h 771"/>
                <a:gd name="T80" fmla="*/ 384 w 770"/>
                <a:gd name="T81" fmla="*/ 0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70" h="771">
                  <a:moveTo>
                    <a:pt x="384" y="0"/>
                  </a:moveTo>
                  <a:lnTo>
                    <a:pt x="447" y="5"/>
                  </a:lnTo>
                  <a:lnTo>
                    <a:pt x="507" y="20"/>
                  </a:lnTo>
                  <a:lnTo>
                    <a:pt x="563" y="43"/>
                  </a:lnTo>
                  <a:lnTo>
                    <a:pt x="612" y="74"/>
                  </a:lnTo>
                  <a:lnTo>
                    <a:pt x="657" y="112"/>
                  </a:lnTo>
                  <a:lnTo>
                    <a:pt x="696" y="157"/>
                  </a:lnTo>
                  <a:lnTo>
                    <a:pt x="728" y="208"/>
                  </a:lnTo>
                  <a:lnTo>
                    <a:pt x="751" y="263"/>
                  </a:lnTo>
                  <a:lnTo>
                    <a:pt x="764" y="322"/>
                  </a:lnTo>
                  <a:lnTo>
                    <a:pt x="770" y="385"/>
                  </a:lnTo>
                  <a:lnTo>
                    <a:pt x="764" y="448"/>
                  </a:lnTo>
                  <a:lnTo>
                    <a:pt x="751" y="506"/>
                  </a:lnTo>
                  <a:lnTo>
                    <a:pt x="728" y="562"/>
                  </a:lnTo>
                  <a:lnTo>
                    <a:pt x="696" y="612"/>
                  </a:lnTo>
                  <a:lnTo>
                    <a:pt x="657" y="658"/>
                  </a:lnTo>
                  <a:lnTo>
                    <a:pt x="612" y="696"/>
                  </a:lnTo>
                  <a:lnTo>
                    <a:pt x="563" y="728"/>
                  </a:lnTo>
                  <a:lnTo>
                    <a:pt x="507" y="751"/>
                  </a:lnTo>
                  <a:lnTo>
                    <a:pt x="447" y="766"/>
                  </a:lnTo>
                  <a:lnTo>
                    <a:pt x="384" y="771"/>
                  </a:lnTo>
                  <a:lnTo>
                    <a:pt x="323" y="766"/>
                  </a:lnTo>
                  <a:lnTo>
                    <a:pt x="264" y="751"/>
                  </a:lnTo>
                  <a:lnTo>
                    <a:pt x="208" y="728"/>
                  </a:lnTo>
                  <a:lnTo>
                    <a:pt x="158" y="696"/>
                  </a:lnTo>
                  <a:lnTo>
                    <a:pt x="114" y="658"/>
                  </a:lnTo>
                  <a:lnTo>
                    <a:pt x="74" y="612"/>
                  </a:lnTo>
                  <a:lnTo>
                    <a:pt x="43" y="562"/>
                  </a:lnTo>
                  <a:lnTo>
                    <a:pt x="20" y="506"/>
                  </a:lnTo>
                  <a:lnTo>
                    <a:pt x="7" y="448"/>
                  </a:lnTo>
                  <a:lnTo>
                    <a:pt x="0" y="385"/>
                  </a:lnTo>
                  <a:lnTo>
                    <a:pt x="7" y="322"/>
                  </a:lnTo>
                  <a:lnTo>
                    <a:pt x="20" y="263"/>
                  </a:lnTo>
                  <a:lnTo>
                    <a:pt x="43" y="208"/>
                  </a:lnTo>
                  <a:lnTo>
                    <a:pt x="74" y="157"/>
                  </a:lnTo>
                  <a:lnTo>
                    <a:pt x="114" y="112"/>
                  </a:lnTo>
                  <a:lnTo>
                    <a:pt x="158" y="74"/>
                  </a:lnTo>
                  <a:lnTo>
                    <a:pt x="208" y="43"/>
                  </a:lnTo>
                  <a:lnTo>
                    <a:pt x="264" y="20"/>
                  </a:lnTo>
                  <a:lnTo>
                    <a:pt x="323" y="5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3DBCFC"/>
            </a:solidFill>
            <a:ln w="0">
              <a:solidFill>
                <a:srgbClr val="3DBCF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9"/>
            <p:cNvSpPr>
              <a:spLocks noEditPoints="1"/>
            </p:cNvSpPr>
            <p:nvPr/>
          </p:nvSpPr>
          <p:spPr bwMode="auto">
            <a:xfrm>
              <a:off x="7235826" y="4857750"/>
              <a:ext cx="557213" cy="561975"/>
            </a:xfrm>
            <a:custGeom>
              <a:avLst/>
              <a:gdLst>
                <a:gd name="T0" fmla="*/ 145 w 351"/>
                <a:gd name="T1" fmla="*/ 75 h 354"/>
                <a:gd name="T2" fmla="*/ 113 w 351"/>
                <a:gd name="T3" fmla="*/ 88 h 354"/>
                <a:gd name="T4" fmla="*/ 95 w 351"/>
                <a:gd name="T5" fmla="*/ 113 h 354"/>
                <a:gd name="T6" fmla="*/ 92 w 351"/>
                <a:gd name="T7" fmla="*/ 141 h 354"/>
                <a:gd name="T8" fmla="*/ 105 w 351"/>
                <a:gd name="T9" fmla="*/ 169 h 354"/>
                <a:gd name="T10" fmla="*/ 140 w 351"/>
                <a:gd name="T11" fmla="*/ 189 h 354"/>
                <a:gd name="T12" fmla="*/ 181 w 351"/>
                <a:gd name="T13" fmla="*/ 199 h 354"/>
                <a:gd name="T14" fmla="*/ 201 w 351"/>
                <a:gd name="T15" fmla="*/ 204 h 354"/>
                <a:gd name="T16" fmla="*/ 209 w 351"/>
                <a:gd name="T17" fmla="*/ 210 h 354"/>
                <a:gd name="T18" fmla="*/ 212 w 351"/>
                <a:gd name="T19" fmla="*/ 222 h 354"/>
                <a:gd name="T20" fmla="*/ 209 w 351"/>
                <a:gd name="T21" fmla="*/ 234 h 354"/>
                <a:gd name="T22" fmla="*/ 184 w 351"/>
                <a:gd name="T23" fmla="*/ 247 h 354"/>
                <a:gd name="T24" fmla="*/ 151 w 351"/>
                <a:gd name="T25" fmla="*/ 242 h 354"/>
                <a:gd name="T26" fmla="*/ 128 w 351"/>
                <a:gd name="T27" fmla="*/ 220 h 354"/>
                <a:gd name="T28" fmla="*/ 108 w 351"/>
                <a:gd name="T29" fmla="*/ 212 h 354"/>
                <a:gd name="T30" fmla="*/ 92 w 351"/>
                <a:gd name="T31" fmla="*/ 224 h 354"/>
                <a:gd name="T32" fmla="*/ 95 w 351"/>
                <a:gd name="T33" fmla="*/ 248 h 354"/>
                <a:gd name="T34" fmla="*/ 120 w 351"/>
                <a:gd name="T35" fmla="*/ 270 h 354"/>
                <a:gd name="T36" fmla="*/ 163 w 351"/>
                <a:gd name="T37" fmla="*/ 281 h 354"/>
                <a:gd name="T38" fmla="*/ 204 w 351"/>
                <a:gd name="T39" fmla="*/ 280 h 354"/>
                <a:gd name="T40" fmla="*/ 239 w 351"/>
                <a:gd name="T41" fmla="*/ 263 h 354"/>
                <a:gd name="T42" fmla="*/ 257 w 351"/>
                <a:gd name="T43" fmla="*/ 237 h 354"/>
                <a:gd name="T44" fmla="*/ 259 w 351"/>
                <a:gd name="T45" fmla="*/ 202 h 354"/>
                <a:gd name="T46" fmla="*/ 240 w 351"/>
                <a:gd name="T47" fmla="*/ 176 h 354"/>
                <a:gd name="T48" fmla="*/ 211 w 351"/>
                <a:gd name="T49" fmla="*/ 162 h 354"/>
                <a:gd name="T50" fmla="*/ 171 w 351"/>
                <a:gd name="T51" fmla="*/ 152 h 354"/>
                <a:gd name="T52" fmla="*/ 143 w 351"/>
                <a:gd name="T53" fmla="*/ 143 h 354"/>
                <a:gd name="T54" fmla="*/ 138 w 351"/>
                <a:gd name="T55" fmla="*/ 123 h 354"/>
                <a:gd name="T56" fmla="*/ 155 w 351"/>
                <a:gd name="T57" fmla="*/ 109 h 354"/>
                <a:gd name="T58" fmla="*/ 181 w 351"/>
                <a:gd name="T59" fmla="*/ 108 h 354"/>
                <a:gd name="T60" fmla="*/ 207 w 351"/>
                <a:gd name="T61" fmla="*/ 121 h 354"/>
                <a:gd name="T62" fmla="*/ 221 w 351"/>
                <a:gd name="T63" fmla="*/ 133 h 354"/>
                <a:gd name="T64" fmla="*/ 237 w 351"/>
                <a:gd name="T65" fmla="*/ 136 h 354"/>
                <a:gd name="T66" fmla="*/ 247 w 351"/>
                <a:gd name="T67" fmla="*/ 131 h 354"/>
                <a:gd name="T68" fmla="*/ 252 w 351"/>
                <a:gd name="T69" fmla="*/ 121 h 354"/>
                <a:gd name="T70" fmla="*/ 245 w 351"/>
                <a:gd name="T71" fmla="*/ 100 h 354"/>
                <a:gd name="T72" fmla="*/ 211 w 351"/>
                <a:gd name="T73" fmla="*/ 78 h 354"/>
                <a:gd name="T74" fmla="*/ 163 w 351"/>
                <a:gd name="T75" fmla="*/ 71 h 354"/>
                <a:gd name="T76" fmla="*/ 122 w 351"/>
                <a:gd name="T77" fmla="*/ 4 h 354"/>
                <a:gd name="T78" fmla="*/ 173 w 351"/>
                <a:gd name="T79" fmla="*/ 14 h 354"/>
                <a:gd name="T80" fmla="*/ 245 w 351"/>
                <a:gd name="T81" fmla="*/ 30 h 354"/>
                <a:gd name="T82" fmla="*/ 301 w 351"/>
                <a:gd name="T83" fmla="*/ 76 h 354"/>
                <a:gd name="T84" fmla="*/ 334 w 351"/>
                <a:gd name="T85" fmla="*/ 141 h 354"/>
                <a:gd name="T86" fmla="*/ 336 w 351"/>
                <a:gd name="T87" fmla="*/ 205 h 354"/>
                <a:gd name="T88" fmla="*/ 351 w 351"/>
                <a:gd name="T89" fmla="*/ 258 h 354"/>
                <a:gd name="T90" fmla="*/ 333 w 351"/>
                <a:gd name="T91" fmla="*/ 315 h 354"/>
                <a:gd name="T92" fmla="*/ 287 w 351"/>
                <a:gd name="T93" fmla="*/ 349 h 354"/>
                <a:gd name="T94" fmla="*/ 231 w 351"/>
                <a:gd name="T95" fmla="*/ 351 h 354"/>
                <a:gd name="T96" fmla="*/ 173 w 351"/>
                <a:gd name="T97" fmla="*/ 344 h 354"/>
                <a:gd name="T98" fmla="*/ 100 w 351"/>
                <a:gd name="T99" fmla="*/ 328 h 354"/>
                <a:gd name="T100" fmla="*/ 44 w 351"/>
                <a:gd name="T101" fmla="*/ 283 h 354"/>
                <a:gd name="T102" fmla="*/ 13 w 351"/>
                <a:gd name="T103" fmla="*/ 217 h 354"/>
                <a:gd name="T104" fmla="*/ 13 w 351"/>
                <a:gd name="T105" fmla="*/ 144 h 354"/>
                <a:gd name="T106" fmla="*/ 0 w 351"/>
                <a:gd name="T107" fmla="*/ 96 h 354"/>
                <a:gd name="T108" fmla="*/ 18 w 351"/>
                <a:gd name="T109" fmla="*/ 38 h 354"/>
                <a:gd name="T110" fmla="*/ 64 w 351"/>
                <a:gd name="T111" fmla="*/ 5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1" h="354">
                  <a:moveTo>
                    <a:pt x="163" y="71"/>
                  </a:moveTo>
                  <a:lnTo>
                    <a:pt x="145" y="75"/>
                  </a:lnTo>
                  <a:lnTo>
                    <a:pt x="128" y="80"/>
                  </a:lnTo>
                  <a:lnTo>
                    <a:pt x="113" y="88"/>
                  </a:lnTo>
                  <a:lnTo>
                    <a:pt x="102" y="101"/>
                  </a:lnTo>
                  <a:lnTo>
                    <a:pt x="95" y="113"/>
                  </a:lnTo>
                  <a:lnTo>
                    <a:pt x="92" y="126"/>
                  </a:lnTo>
                  <a:lnTo>
                    <a:pt x="92" y="141"/>
                  </a:lnTo>
                  <a:lnTo>
                    <a:pt x="95" y="156"/>
                  </a:lnTo>
                  <a:lnTo>
                    <a:pt x="105" y="169"/>
                  </a:lnTo>
                  <a:lnTo>
                    <a:pt x="118" y="181"/>
                  </a:lnTo>
                  <a:lnTo>
                    <a:pt x="140" y="189"/>
                  </a:lnTo>
                  <a:lnTo>
                    <a:pt x="165" y="194"/>
                  </a:lnTo>
                  <a:lnTo>
                    <a:pt x="181" y="199"/>
                  </a:lnTo>
                  <a:lnTo>
                    <a:pt x="193" y="202"/>
                  </a:lnTo>
                  <a:lnTo>
                    <a:pt x="201" y="204"/>
                  </a:lnTo>
                  <a:lnTo>
                    <a:pt x="206" y="207"/>
                  </a:lnTo>
                  <a:lnTo>
                    <a:pt x="209" y="210"/>
                  </a:lnTo>
                  <a:lnTo>
                    <a:pt x="212" y="215"/>
                  </a:lnTo>
                  <a:lnTo>
                    <a:pt x="212" y="222"/>
                  </a:lnTo>
                  <a:lnTo>
                    <a:pt x="212" y="229"/>
                  </a:lnTo>
                  <a:lnTo>
                    <a:pt x="209" y="234"/>
                  </a:lnTo>
                  <a:lnTo>
                    <a:pt x="199" y="243"/>
                  </a:lnTo>
                  <a:lnTo>
                    <a:pt x="184" y="247"/>
                  </a:lnTo>
                  <a:lnTo>
                    <a:pt x="168" y="247"/>
                  </a:lnTo>
                  <a:lnTo>
                    <a:pt x="151" y="242"/>
                  </a:lnTo>
                  <a:lnTo>
                    <a:pt x="138" y="232"/>
                  </a:lnTo>
                  <a:lnTo>
                    <a:pt x="128" y="220"/>
                  </a:lnTo>
                  <a:lnTo>
                    <a:pt x="118" y="214"/>
                  </a:lnTo>
                  <a:lnTo>
                    <a:pt x="108" y="212"/>
                  </a:lnTo>
                  <a:lnTo>
                    <a:pt x="99" y="215"/>
                  </a:lnTo>
                  <a:lnTo>
                    <a:pt x="92" y="224"/>
                  </a:lnTo>
                  <a:lnTo>
                    <a:pt x="92" y="235"/>
                  </a:lnTo>
                  <a:lnTo>
                    <a:pt x="95" y="248"/>
                  </a:lnTo>
                  <a:lnTo>
                    <a:pt x="105" y="260"/>
                  </a:lnTo>
                  <a:lnTo>
                    <a:pt x="120" y="270"/>
                  </a:lnTo>
                  <a:lnTo>
                    <a:pt x="143" y="278"/>
                  </a:lnTo>
                  <a:lnTo>
                    <a:pt x="163" y="281"/>
                  </a:lnTo>
                  <a:lnTo>
                    <a:pt x="183" y="281"/>
                  </a:lnTo>
                  <a:lnTo>
                    <a:pt x="204" y="280"/>
                  </a:lnTo>
                  <a:lnTo>
                    <a:pt x="224" y="273"/>
                  </a:lnTo>
                  <a:lnTo>
                    <a:pt x="239" y="263"/>
                  </a:lnTo>
                  <a:lnTo>
                    <a:pt x="250" y="252"/>
                  </a:lnTo>
                  <a:lnTo>
                    <a:pt x="257" y="237"/>
                  </a:lnTo>
                  <a:lnTo>
                    <a:pt x="260" y="217"/>
                  </a:lnTo>
                  <a:lnTo>
                    <a:pt x="259" y="202"/>
                  </a:lnTo>
                  <a:lnTo>
                    <a:pt x="252" y="187"/>
                  </a:lnTo>
                  <a:lnTo>
                    <a:pt x="240" y="176"/>
                  </a:lnTo>
                  <a:lnTo>
                    <a:pt x="226" y="167"/>
                  </a:lnTo>
                  <a:lnTo>
                    <a:pt x="211" y="162"/>
                  </a:lnTo>
                  <a:lnTo>
                    <a:pt x="191" y="157"/>
                  </a:lnTo>
                  <a:lnTo>
                    <a:pt x="171" y="152"/>
                  </a:lnTo>
                  <a:lnTo>
                    <a:pt x="155" y="149"/>
                  </a:lnTo>
                  <a:lnTo>
                    <a:pt x="143" y="143"/>
                  </a:lnTo>
                  <a:lnTo>
                    <a:pt x="136" y="134"/>
                  </a:lnTo>
                  <a:lnTo>
                    <a:pt x="138" y="123"/>
                  </a:lnTo>
                  <a:lnTo>
                    <a:pt x="145" y="114"/>
                  </a:lnTo>
                  <a:lnTo>
                    <a:pt x="155" y="109"/>
                  </a:lnTo>
                  <a:lnTo>
                    <a:pt x="168" y="106"/>
                  </a:lnTo>
                  <a:lnTo>
                    <a:pt x="181" y="108"/>
                  </a:lnTo>
                  <a:lnTo>
                    <a:pt x="196" y="113"/>
                  </a:lnTo>
                  <a:lnTo>
                    <a:pt x="207" y="121"/>
                  </a:lnTo>
                  <a:lnTo>
                    <a:pt x="214" y="128"/>
                  </a:lnTo>
                  <a:lnTo>
                    <a:pt x="221" y="133"/>
                  </a:lnTo>
                  <a:lnTo>
                    <a:pt x="227" y="136"/>
                  </a:lnTo>
                  <a:lnTo>
                    <a:pt x="237" y="136"/>
                  </a:lnTo>
                  <a:lnTo>
                    <a:pt x="242" y="134"/>
                  </a:lnTo>
                  <a:lnTo>
                    <a:pt x="247" y="131"/>
                  </a:lnTo>
                  <a:lnTo>
                    <a:pt x="250" y="126"/>
                  </a:lnTo>
                  <a:lnTo>
                    <a:pt x="252" y="121"/>
                  </a:lnTo>
                  <a:lnTo>
                    <a:pt x="252" y="114"/>
                  </a:lnTo>
                  <a:lnTo>
                    <a:pt x="245" y="100"/>
                  </a:lnTo>
                  <a:lnTo>
                    <a:pt x="231" y="88"/>
                  </a:lnTo>
                  <a:lnTo>
                    <a:pt x="211" y="78"/>
                  </a:lnTo>
                  <a:lnTo>
                    <a:pt x="188" y="73"/>
                  </a:lnTo>
                  <a:lnTo>
                    <a:pt x="163" y="71"/>
                  </a:lnTo>
                  <a:close/>
                  <a:moveTo>
                    <a:pt x="94" y="0"/>
                  </a:moveTo>
                  <a:lnTo>
                    <a:pt x="122" y="4"/>
                  </a:lnTo>
                  <a:lnTo>
                    <a:pt x="146" y="15"/>
                  </a:lnTo>
                  <a:lnTo>
                    <a:pt x="173" y="14"/>
                  </a:lnTo>
                  <a:lnTo>
                    <a:pt x="211" y="18"/>
                  </a:lnTo>
                  <a:lnTo>
                    <a:pt x="245" y="30"/>
                  </a:lnTo>
                  <a:lnTo>
                    <a:pt x="277" y="50"/>
                  </a:lnTo>
                  <a:lnTo>
                    <a:pt x="301" y="76"/>
                  </a:lnTo>
                  <a:lnTo>
                    <a:pt x="321" y="106"/>
                  </a:lnTo>
                  <a:lnTo>
                    <a:pt x="334" y="141"/>
                  </a:lnTo>
                  <a:lnTo>
                    <a:pt x="338" y="179"/>
                  </a:lnTo>
                  <a:lnTo>
                    <a:pt x="336" y="205"/>
                  </a:lnTo>
                  <a:lnTo>
                    <a:pt x="348" y="230"/>
                  </a:lnTo>
                  <a:lnTo>
                    <a:pt x="351" y="258"/>
                  </a:lnTo>
                  <a:lnTo>
                    <a:pt x="348" y="288"/>
                  </a:lnTo>
                  <a:lnTo>
                    <a:pt x="333" y="315"/>
                  </a:lnTo>
                  <a:lnTo>
                    <a:pt x="313" y="336"/>
                  </a:lnTo>
                  <a:lnTo>
                    <a:pt x="287" y="349"/>
                  </a:lnTo>
                  <a:lnTo>
                    <a:pt x="257" y="354"/>
                  </a:lnTo>
                  <a:lnTo>
                    <a:pt x="231" y="351"/>
                  </a:lnTo>
                  <a:lnTo>
                    <a:pt x="207" y="341"/>
                  </a:lnTo>
                  <a:lnTo>
                    <a:pt x="173" y="344"/>
                  </a:lnTo>
                  <a:lnTo>
                    <a:pt x="135" y="339"/>
                  </a:lnTo>
                  <a:lnTo>
                    <a:pt x="100" y="328"/>
                  </a:lnTo>
                  <a:lnTo>
                    <a:pt x="70" y="308"/>
                  </a:lnTo>
                  <a:lnTo>
                    <a:pt x="44" y="283"/>
                  </a:lnTo>
                  <a:lnTo>
                    <a:pt x="26" y="252"/>
                  </a:lnTo>
                  <a:lnTo>
                    <a:pt x="13" y="217"/>
                  </a:lnTo>
                  <a:lnTo>
                    <a:pt x="8" y="179"/>
                  </a:lnTo>
                  <a:lnTo>
                    <a:pt x="13" y="144"/>
                  </a:lnTo>
                  <a:lnTo>
                    <a:pt x="3" y="121"/>
                  </a:lnTo>
                  <a:lnTo>
                    <a:pt x="0" y="96"/>
                  </a:lnTo>
                  <a:lnTo>
                    <a:pt x="3" y="65"/>
                  </a:lnTo>
                  <a:lnTo>
                    <a:pt x="18" y="38"/>
                  </a:lnTo>
                  <a:lnTo>
                    <a:pt x="37" y="18"/>
                  </a:lnTo>
                  <a:lnTo>
                    <a:pt x="64" y="5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3988227" y="3838382"/>
            <a:ext cx="1219200" cy="1222375"/>
            <a:chOff x="2951163" y="5265738"/>
            <a:chExt cx="1219200" cy="1222375"/>
          </a:xfrm>
        </p:grpSpPr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2951163" y="5265738"/>
              <a:ext cx="1219200" cy="1222375"/>
            </a:xfrm>
            <a:custGeom>
              <a:avLst/>
              <a:gdLst>
                <a:gd name="T0" fmla="*/ 384 w 768"/>
                <a:gd name="T1" fmla="*/ 0 h 770"/>
                <a:gd name="T2" fmla="*/ 445 w 768"/>
                <a:gd name="T3" fmla="*/ 5 h 770"/>
                <a:gd name="T4" fmla="*/ 504 w 768"/>
                <a:gd name="T5" fmla="*/ 20 h 770"/>
                <a:gd name="T6" fmla="*/ 561 w 768"/>
                <a:gd name="T7" fmla="*/ 43 h 770"/>
                <a:gd name="T8" fmla="*/ 610 w 768"/>
                <a:gd name="T9" fmla="*/ 74 h 770"/>
                <a:gd name="T10" fmla="*/ 655 w 768"/>
                <a:gd name="T11" fmla="*/ 114 h 770"/>
                <a:gd name="T12" fmla="*/ 694 w 768"/>
                <a:gd name="T13" fmla="*/ 158 h 770"/>
                <a:gd name="T14" fmla="*/ 726 w 768"/>
                <a:gd name="T15" fmla="*/ 208 h 770"/>
                <a:gd name="T16" fmla="*/ 749 w 768"/>
                <a:gd name="T17" fmla="*/ 264 h 770"/>
                <a:gd name="T18" fmla="*/ 763 w 768"/>
                <a:gd name="T19" fmla="*/ 324 h 770"/>
                <a:gd name="T20" fmla="*/ 768 w 768"/>
                <a:gd name="T21" fmla="*/ 385 h 770"/>
                <a:gd name="T22" fmla="*/ 763 w 768"/>
                <a:gd name="T23" fmla="*/ 448 h 770"/>
                <a:gd name="T24" fmla="*/ 749 w 768"/>
                <a:gd name="T25" fmla="*/ 507 h 770"/>
                <a:gd name="T26" fmla="*/ 726 w 768"/>
                <a:gd name="T27" fmla="*/ 564 h 770"/>
                <a:gd name="T28" fmla="*/ 694 w 768"/>
                <a:gd name="T29" fmla="*/ 613 h 770"/>
                <a:gd name="T30" fmla="*/ 655 w 768"/>
                <a:gd name="T31" fmla="*/ 658 h 770"/>
                <a:gd name="T32" fmla="*/ 610 w 768"/>
                <a:gd name="T33" fmla="*/ 698 h 770"/>
                <a:gd name="T34" fmla="*/ 561 w 768"/>
                <a:gd name="T35" fmla="*/ 727 h 770"/>
                <a:gd name="T36" fmla="*/ 504 w 768"/>
                <a:gd name="T37" fmla="*/ 752 h 770"/>
                <a:gd name="T38" fmla="*/ 445 w 768"/>
                <a:gd name="T39" fmla="*/ 766 h 770"/>
                <a:gd name="T40" fmla="*/ 384 w 768"/>
                <a:gd name="T41" fmla="*/ 770 h 770"/>
                <a:gd name="T42" fmla="*/ 321 w 768"/>
                <a:gd name="T43" fmla="*/ 766 h 770"/>
                <a:gd name="T44" fmla="*/ 262 w 768"/>
                <a:gd name="T45" fmla="*/ 752 h 770"/>
                <a:gd name="T46" fmla="*/ 208 w 768"/>
                <a:gd name="T47" fmla="*/ 727 h 770"/>
                <a:gd name="T48" fmla="*/ 156 w 768"/>
                <a:gd name="T49" fmla="*/ 698 h 770"/>
                <a:gd name="T50" fmla="*/ 112 w 768"/>
                <a:gd name="T51" fmla="*/ 658 h 770"/>
                <a:gd name="T52" fmla="*/ 74 w 768"/>
                <a:gd name="T53" fmla="*/ 613 h 770"/>
                <a:gd name="T54" fmla="*/ 43 w 768"/>
                <a:gd name="T55" fmla="*/ 564 h 770"/>
                <a:gd name="T56" fmla="*/ 19 w 768"/>
                <a:gd name="T57" fmla="*/ 507 h 770"/>
                <a:gd name="T58" fmla="*/ 5 w 768"/>
                <a:gd name="T59" fmla="*/ 448 h 770"/>
                <a:gd name="T60" fmla="*/ 0 w 768"/>
                <a:gd name="T61" fmla="*/ 385 h 770"/>
                <a:gd name="T62" fmla="*/ 5 w 768"/>
                <a:gd name="T63" fmla="*/ 324 h 770"/>
                <a:gd name="T64" fmla="*/ 19 w 768"/>
                <a:gd name="T65" fmla="*/ 264 h 770"/>
                <a:gd name="T66" fmla="*/ 43 w 768"/>
                <a:gd name="T67" fmla="*/ 208 h 770"/>
                <a:gd name="T68" fmla="*/ 74 w 768"/>
                <a:gd name="T69" fmla="*/ 158 h 770"/>
                <a:gd name="T70" fmla="*/ 112 w 768"/>
                <a:gd name="T71" fmla="*/ 114 h 770"/>
                <a:gd name="T72" fmla="*/ 156 w 768"/>
                <a:gd name="T73" fmla="*/ 74 h 770"/>
                <a:gd name="T74" fmla="*/ 208 w 768"/>
                <a:gd name="T75" fmla="*/ 43 h 770"/>
                <a:gd name="T76" fmla="*/ 262 w 768"/>
                <a:gd name="T77" fmla="*/ 20 h 770"/>
                <a:gd name="T78" fmla="*/ 321 w 768"/>
                <a:gd name="T79" fmla="*/ 5 h 770"/>
                <a:gd name="T80" fmla="*/ 384 w 768"/>
                <a:gd name="T81" fmla="*/ 0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68" h="770">
                  <a:moveTo>
                    <a:pt x="384" y="0"/>
                  </a:moveTo>
                  <a:lnTo>
                    <a:pt x="445" y="5"/>
                  </a:lnTo>
                  <a:lnTo>
                    <a:pt x="504" y="20"/>
                  </a:lnTo>
                  <a:lnTo>
                    <a:pt x="561" y="43"/>
                  </a:lnTo>
                  <a:lnTo>
                    <a:pt x="610" y="74"/>
                  </a:lnTo>
                  <a:lnTo>
                    <a:pt x="655" y="114"/>
                  </a:lnTo>
                  <a:lnTo>
                    <a:pt x="694" y="158"/>
                  </a:lnTo>
                  <a:lnTo>
                    <a:pt x="726" y="208"/>
                  </a:lnTo>
                  <a:lnTo>
                    <a:pt x="749" y="264"/>
                  </a:lnTo>
                  <a:lnTo>
                    <a:pt x="763" y="324"/>
                  </a:lnTo>
                  <a:lnTo>
                    <a:pt x="768" y="385"/>
                  </a:lnTo>
                  <a:lnTo>
                    <a:pt x="763" y="448"/>
                  </a:lnTo>
                  <a:lnTo>
                    <a:pt x="749" y="507"/>
                  </a:lnTo>
                  <a:lnTo>
                    <a:pt x="726" y="564"/>
                  </a:lnTo>
                  <a:lnTo>
                    <a:pt x="694" y="613"/>
                  </a:lnTo>
                  <a:lnTo>
                    <a:pt x="655" y="658"/>
                  </a:lnTo>
                  <a:lnTo>
                    <a:pt x="610" y="698"/>
                  </a:lnTo>
                  <a:lnTo>
                    <a:pt x="561" y="727"/>
                  </a:lnTo>
                  <a:lnTo>
                    <a:pt x="504" y="752"/>
                  </a:lnTo>
                  <a:lnTo>
                    <a:pt x="445" y="766"/>
                  </a:lnTo>
                  <a:lnTo>
                    <a:pt x="384" y="770"/>
                  </a:lnTo>
                  <a:lnTo>
                    <a:pt x="321" y="766"/>
                  </a:lnTo>
                  <a:lnTo>
                    <a:pt x="262" y="752"/>
                  </a:lnTo>
                  <a:lnTo>
                    <a:pt x="208" y="727"/>
                  </a:lnTo>
                  <a:lnTo>
                    <a:pt x="156" y="698"/>
                  </a:lnTo>
                  <a:lnTo>
                    <a:pt x="112" y="658"/>
                  </a:lnTo>
                  <a:lnTo>
                    <a:pt x="74" y="613"/>
                  </a:lnTo>
                  <a:lnTo>
                    <a:pt x="43" y="564"/>
                  </a:lnTo>
                  <a:lnTo>
                    <a:pt x="19" y="507"/>
                  </a:lnTo>
                  <a:lnTo>
                    <a:pt x="5" y="448"/>
                  </a:lnTo>
                  <a:lnTo>
                    <a:pt x="0" y="385"/>
                  </a:lnTo>
                  <a:lnTo>
                    <a:pt x="5" y="324"/>
                  </a:lnTo>
                  <a:lnTo>
                    <a:pt x="19" y="264"/>
                  </a:lnTo>
                  <a:lnTo>
                    <a:pt x="43" y="208"/>
                  </a:lnTo>
                  <a:lnTo>
                    <a:pt x="74" y="158"/>
                  </a:lnTo>
                  <a:lnTo>
                    <a:pt x="112" y="114"/>
                  </a:lnTo>
                  <a:lnTo>
                    <a:pt x="156" y="74"/>
                  </a:lnTo>
                  <a:lnTo>
                    <a:pt x="208" y="43"/>
                  </a:lnTo>
                  <a:lnTo>
                    <a:pt x="262" y="20"/>
                  </a:lnTo>
                  <a:lnTo>
                    <a:pt x="321" y="5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F2440"/>
            </a:solidFill>
            <a:ln w="0">
              <a:solidFill>
                <a:srgbClr val="FF244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0"/>
            <p:cNvSpPr>
              <a:spLocks noEditPoints="1"/>
            </p:cNvSpPr>
            <p:nvPr/>
          </p:nvSpPr>
          <p:spPr bwMode="auto">
            <a:xfrm>
              <a:off x="3290888" y="5688013"/>
              <a:ext cx="539750" cy="381000"/>
            </a:xfrm>
            <a:custGeom>
              <a:avLst/>
              <a:gdLst>
                <a:gd name="T0" fmla="*/ 127 w 340"/>
                <a:gd name="T1" fmla="*/ 61 h 240"/>
                <a:gd name="T2" fmla="*/ 127 w 340"/>
                <a:gd name="T3" fmla="*/ 172 h 240"/>
                <a:gd name="T4" fmla="*/ 233 w 340"/>
                <a:gd name="T5" fmla="*/ 116 h 240"/>
                <a:gd name="T6" fmla="*/ 127 w 340"/>
                <a:gd name="T7" fmla="*/ 61 h 240"/>
                <a:gd name="T8" fmla="*/ 170 w 340"/>
                <a:gd name="T9" fmla="*/ 0 h 240"/>
                <a:gd name="T10" fmla="*/ 206 w 340"/>
                <a:gd name="T11" fmla="*/ 0 h 240"/>
                <a:gd name="T12" fmla="*/ 241 w 340"/>
                <a:gd name="T13" fmla="*/ 2 h 240"/>
                <a:gd name="T14" fmla="*/ 271 w 340"/>
                <a:gd name="T15" fmla="*/ 3 h 240"/>
                <a:gd name="T16" fmla="*/ 292 w 340"/>
                <a:gd name="T17" fmla="*/ 5 h 240"/>
                <a:gd name="T18" fmla="*/ 305 w 340"/>
                <a:gd name="T19" fmla="*/ 7 h 240"/>
                <a:gd name="T20" fmla="*/ 314 w 340"/>
                <a:gd name="T21" fmla="*/ 10 h 240"/>
                <a:gd name="T22" fmla="*/ 320 w 340"/>
                <a:gd name="T23" fmla="*/ 17 h 240"/>
                <a:gd name="T24" fmla="*/ 327 w 340"/>
                <a:gd name="T25" fmla="*/ 23 h 240"/>
                <a:gd name="T26" fmla="*/ 330 w 340"/>
                <a:gd name="T27" fmla="*/ 31 h 240"/>
                <a:gd name="T28" fmla="*/ 335 w 340"/>
                <a:gd name="T29" fmla="*/ 50 h 240"/>
                <a:gd name="T30" fmla="*/ 338 w 340"/>
                <a:gd name="T31" fmla="*/ 76 h 240"/>
                <a:gd name="T32" fmla="*/ 340 w 340"/>
                <a:gd name="T33" fmla="*/ 106 h 240"/>
                <a:gd name="T34" fmla="*/ 340 w 340"/>
                <a:gd name="T35" fmla="*/ 137 h 240"/>
                <a:gd name="T36" fmla="*/ 338 w 340"/>
                <a:gd name="T37" fmla="*/ 169 h 240"/>
                <a:gd name="T38" fmla="*/ 333 w 340"/>
                <a:gd name="T39" fmla="*/ 194 h 240"/>
                <a:gd name="T40" fmla="*/ 328 w 340"/>
                <a:gd name="T41" fmla="*/ 212 h 240"/>
                <a:gd name="T42" fmla="*/ 323 w 340"/>
                <a:gd name="T43" fmla="*/ 220 h 240"/>
                <a:gd name="T44" fmla="*/ 319 w 340"/>
                <a:gd name="T45" fmla="*/ 225 h 240"/>
                <a:gd name="T46" fmla="*/ 310 w 340"/>
                <a:gd name="T47" fmla="*/ 230 h 240"/>
                <a:gd name="T48" fmla="*/ 299 w 340"/>
                <a:gd name="T49" fmla="*/ 233 h 240"/>
                <a:gd name="T50" fmla="*/ 276 w 340"/>
                <a:gd name="T51" fmla="*/ 237 h 240"/>
                <a:gd name="T52" fmla="*/ 246 w 340"/>
                <a:gd name="T53" fmla="*/ 238 h 240"/>
                <a:gd name="T54" fmla="*/ 211 w 340"/>
                <a:gd name="T55" fmla="*/ 238 h 240"/>
                <a:gd name="T56" fmla="*/ 175 w 340"/>
                <a:gd name="T57" fmla="*/ 240 h 240"/>
                <a:gd name="T58" fmla="*/ 137 w 340"/>
                <a:gd name="T59" fmla="*/ 240 h 240"/>
                <a:gd name="T60" fmla="*/ 102 w 340"/>
                <a:gd name="T61" fmla="*/ 238 h 240"/>
                <a:gd name="T62" fmla="*/ 73 w 340"/>
                <a:gd name="T63" fmla="*/ 237 h 240"/>
                <a:gd name="T64" fmla="*/ 48 w 340"/>
                <a:gd name="T65" fmla="*/ 235 h 240"/>
                <a:gd name="T66" fmla="*/ 35 w 340"/>
                <a:gd name="T67" fmla="*/ 233 h 240"/>
                <a:gd name="T68" fmla="*/ 25 w 340"/>
                <a:gd name="T69" fmla="*/ 228 h 240"/>
                <a:gd name="T70" fmla="*/ 18 w 340"/>
                <a:gd name="T71" fmla="*/ 223 h 240"/>
                <a:gd name="T72" fmla="*/ 12 w 340"/>
                <a:gd name="T73" fmla="*/ 215 h 240"/>
                <a:gd name="T74" fmla="*/ 8 w 340"/>
                <a:gd name="T75" fmla="*/ 207 h 240"/>
                <a:gd name="T76" fmla="*/ 5 w 340"/>
                <a:gd name="T77" fmla="*/ 192 h 240"/>
                <a:gd name="T78" fmla="*/ 2 w 340"/>
                <a:gd name="T79" fmla="*/ 169 h 240"/>
                <a:gd name="T80" fmla="*/ 0 w 340"/>
                <a:gd name="T81" fmla="*/ 141 h 240"/>
                <a:gd name="T82" fmla="*/ 0 w 340"/>
                <a:gd name="T83" fmla="*/ 111 h 240"/>
                <a:gd name="T84" fmla="*/ 0 w 340"/>
                <a:gd name="T85" fmla="*/ 83 h 240"/>
                <a:gd name="T86" fmla="*/ 3 w 340"/>
                <a:gd name="T87" fmla="*/ 55 h 240"/>
                <a:gd name="T88" fmla="*/ 8 w 340"/>
                <a:gd name="T89" fmla="*/ 33 h 240"/>
                <a:gd name="T90" fmla="*/ 15 w 340"/>
                <a:gd name="T91" fmla="*/ 20 h 240"/>
                <a:gd name="T92" fmla="*/ 28 w 340"/>
                <a:gd name="T93" fmla="*/ 10 h 240"/>
                <a:gd name="T94" fmla="*/ 43 w 340"/>
                <a:gd name="T95" fmla="*/ 5 h 240"/>
                <a:gd name="T96" fmla="*/ 68 w 340"/>
                <a:gd name="T97" fmla="*/ 3 h 240"/>
                <a:gd name="T98" fmla="*/ 97 w 340"/>
                <a:gd name="T99" fmla="*/ 2 h 240"/>
                <a:gd name="T100" fmla="*/ 132 w 340"/>
                <a:gd name="T101" fmla="*/ 0 h 240"/>
                <a:gd name="T102" fmla="*/ 170 w 340"/>
                <a:gd name="T103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0" h="240">
                  <a:moveTo>
                    <a:pt x="127" y="61"/>
                  </a:moveTo>
                  <a:lnTo>
                    <a:pt x="127" y="172"/>
                  </a:lnTo>
                  <a:lnTo>
                    <a:pt x="233" y="116"/>
                  </a:lnTo>
                  <a:lnTo>
                    <a:pt x="127" y="61"/>
                  </a:lnTo>
                  <a:close/>
                  <a:moveTo>
                    <a:pt x="170" y="0"/>
                  </a:moveTo>
                  <a:lnTo>
                    <a:pt x="206" y="0"/>
                  </a:lnTo>
                  <a:lnTo>
                    <a:pt x="241" y="2"/>
                  </a:lnTo>
                  <a:lnTo>
                    <a:pt x="271" y="3"/>
                  </a:lnTo>
                  <a:lnTo>
                    <a:pt x="292" y="5"/>
                  </a:lnTo>
                  <a:lnTo>
                    <a:pt x="305" y="7"/>
                  </a:lnTo>
                  <a:lnTo>
                    <a:pt x="314" y="10"/>
                  </a:lnTo>
                  <a:lnTo>
                    <a:pt x="320" y="17"/>
                  </a:lnTo>
                  <a:lnTo>
                    <a:pt x="327" y="23"/>
                  </a:lnTo>
                  <a:lnTo>
                    <a:pt x="330" y="31"/>
                  </a:lnTo>
                  <a:lnTo>
                    <a:pt x="335" y="50"/>
                  </a:lnTo>
                  <a:lnTo>
                    <a:pt x="338" y="76"/>
                  </a:lnTo>
                  <a:lnTo>
                    <a:pt x="340" y="106"/>
                  </a:lnTo>
                  <a:lnTo>
                    <a:pt x="340" y="137"/>
                  </a:lnTo>
                  <a:lnTo>
                    <a:pt x="338" y="169"/>
                  </a:lnTo>
                  <a:lnTo>
                    <a:pt x="333" y="194"/>
                  </a:lnTo>
                  <a:lnTo>
                    <a:pt x="328" y="212"/>
                  </a:lnTo>
                  <a:lnTo>
                    <a:pt x="323" y="220"/>
                  </a:lnTo>
                  <a:lnTo>
                    <a:pt x="319" y="225"/>
                  </a:lnTo>
                  <a:lnTo>
                    <a:pt x="310" y="230"/>
                  </a:lnTo>
                  <a:lnTo>
                    <a:pt x="299" y="233"/>
                  </a:lnTo>
                  <a:lnTo>
                    <a:pt x="276" y="237"/>
                  </a:lnTo>
                  <a:lnTo>
                    <a:pt x="246" y="238"/>
                  </a:lnTo>
                  <a:lnTo>
                    <a:pt x="211" y="238"/>
                  </a:lnTo>
                  <a:lnTo>
                    <a:pt x="175" y="240"/>
                  </a:lnTo>
                  <a:lnTo>
                    <a:pt x="137" y="240"/>
                  </a:lnTo>
                  <a:lnTo>
                    <a:pt x="102" y="238"/>
                  </a:lnTo>
                  <a:lnTo>
                    <a:pt x="73" y="237"/>
                  </a:lnTo>
                  <a:lnTo>
                    <a:pt x="48" y="235"/>
                  </a:lnTo>
                  <a:lnTo>
                    <a:pt x="35" y="233"/>
                  </a:lnTo>
                  <a:lnTo>
                    <a:pt x="25" y="228"/>
                  </a:lnTo>
                  <a:lnTo>
                    <a:pt x="18" y="223"/>
                  </a:lnTo>
                  <a:lnTo>
                    <a:pt x="12" y="215"/>
                  </a:lnTo>
                  <a:lnTo>
                    <a:pt x="8" y="207"/>
                  </a:lnTo>
                  <a:lnTo>
                    <a:pt x="5" y="192"/>
                  </a:lnTo>
                  <a:lnTo>
                    <a:pt x="2" y="169"/>
                  </a:lnTo>
                  <a:lnTo>
                    <a:pt x="0" y="141"/>
                  </a:lnTo>
                  <a:lnTo>
                    <a:pt x="0" y="111"/>
                  </a:lnTo>
                  <a:lnTo>
                    <a:pt x="0" y="83"/>
                  </a:lnTo>
                  <a:lnTo>
                    <a:pt x="3" y="55"/>
                  </a:lnTo>
                  <a:lnTo>
                    <a:pt x="8" y="33"/>
                  </a:lnTo>
                  <a:lnTo>
                    <a:pt x="15" y="20"/>
                  </a:lnTo>
                  <a:lnTo>
                    <a:pt x="28" y="10"/>
                  </a:lnTo>
                  <a:lnTo>
                    <a:pt x="43" y="5"/>
                  </a:lnTo>
                  <a:lnTo>
                    <a:pt x="68" y="3"/>
                  </a:lnTo>
                  <a:lnTo>
                    <a:pt x="97" y="2"/>
                  </a:lnTo>
                  <a:lnTo>
                    <a:pt x="132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6617127" y="3808219"/>
            <a:ext cx="1222376" cy="1223963"/>
            <a:chOff x="5580063" y="5235575"/>
            <a:chExt cx="1222376" cy="1223963"/>
          </a:xfrm>
        </p:grpSpPr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5580063" y="5562600"/>
              <a:ext cx="69850" cy="571500"/>
            </a:xfrm>
            <a:custGeom>
              <a:avLst/>
              <a:gdLst>
                <a:gd name="T0" fmla="*/ 44 w 44"/>
                <a:gd name="T1" fmla="*/ 0 h 360"/>
                <a:gd name="T2" fmla="*/ 44 w 44"/>
                <a:gd name="T3" fmla="*/ 360 h 360"/>
                <a:gd name="T4" fmla="*/ 43 w 44"/>
                <a:gd name="T5" fmla="*/ 357 h 360"/>
                <a:gd name="T6" fmla="*/ 20 w 44"/>
                <a:gd name="T7" fmla="*/ 302 h 360"/>
                <a:gd name="T8" fmla="*/ 5 w 44"/>
                <a:gd name="T9" fmla="*/ 243 h 360"/>
                <a:gd name="T10" fmla="*/ 0 w 44"/>
                <a:gd name="T11" fmla="*/ 180 h 360"/>
                <a:gd name="T12" fmla="*/ 5 w 44"/>
                <a:gd name="T13" fmla="*/ 117 h 360"/>
                <a:gd name="T14" fmla="*/ 20 w 44"/>
                <a:gd name="T15" fmla="*/ 57 h 360"/>
                <a:gd name="T16" fmla="*/ 43 w 44"/>
                <a:gd name="T17" fmla="*/ 3 h 360"/>
                <a:gd name="T18" fmla="*/ 44 w 44"/>
                <a:gd name="T1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360">
                  <a:moveTo>
                    <a:pt x="44" y="0"/>
                  </a:moveTo>
                  <a:lnTo>
                    <a:pt x="44" y="360"/>
                  </a:lnTo>
                  <a:lnTo>
                    <a:pt x="43" y="357"/>
                  </a:lnTo>
                  <a:lnTo>
                    <a:pt x="20" y="302"/>
                  </a:lnTo>
                  <a:lnTo>
                    <a:pt x="5" y="243"/>
                  </a:lnTo>
                  <a:lnTo>
                    <a:pt x="0" y="180"/>
                  </a:lnTo>
                  <a:lnTo>
                    <a:pt x="5" y="117"/>
                  </a:lnTo>
                  <a:lnTo>
                    <a:pt x="20" y="57"/>
                  </a:lnTo>
                  <a:lnTo>
                    <a:pt x="43" y="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293BFF"/>
            </a:solidFill>
            <a:ln w="0">
              <a:solidFill>
                <a:srgbClr val="293B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5649913" y="5456238"/>
              <a:ext cx="74613" cy="782638"/>
            </a:xfrm>
            <a:custGeom>
              <a:avLst/>
              <a:gdLst>
                <a:gd name="T0" fmla="*/ 47 w 47"/>
                <a:gd name="T1" fmla="*/ 0 h 493"/>
                <a:gd name="T2" fmla="*/ 47 w 47"/>
                <a:gd name="T3" fmla="*/ 493 h 493"/>
                <a:gd name="T4" fmla="*/ 30 w 47"/>
                <a:gd name="T5" fmla="*/ 475 h 493"/>
                <a:gd name="T6" fmla="*/ 0 w 47"/>
                <a:gd name="T7" fmla="*/ 427 h 493"/>
                <a:gd name="T8" fmla="*/ 0 w 47"/>
                <a:gd name="T9" fmla="*/ 67 h 493"/>
                <a:gd name="T10" fmla="*/ 30 w 47"/>
                <a:gd name="T11" fmla="*/ 19 h 493"/>
                <a:gd name="T12" fmla="*/ 47 w 47"/>
                <a:gd name="T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493">
                  <a:moveTo>
                    <a:pt x="47" y="0"/>
                  </a:moveTo>
                  <a:lnTo>
                    <a:pt x="47" y="493"/>
                  </a:lnTo>
                  <a:lnTo>
                    <a:pt x="30" y="475"/>
                  </a:lnTo>
                  <a:lnTo>
                    <a:pt x="0" y="427"/>
                  </a:lnTo>
                  <a:lnTo>
                    <a:pt x="0" y="67"/>
                  </a:lnTo>
                  <a:lnTo>
                    <a:pt x="30" y="19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293BFF"/>
            </a:solidFill>
            <a:ln w="0">
              <a:solidFill>
                <a:srgbClr val="293B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5724526" y="5383213"/>
              <a:ext cx="69850" cy="930275"/>
            </a:xfrm>
            <a:custGeom>
              <a:avLst/>
              <a:gdLst>
                <a:gd name="T0" fmla="*/ 44 w 44"/>
                <a:gd name="T1" fmla="*/ 0 h 586"/>
                <a:gd name="T2" fmla="*/ 44 w 44"/>
                <a:gd name="T3" fmla="*/ 586 h 586"/>
                <a:gd name="T4" fmla="*/ 21 w 44"/>
                <a:gd name="T5" fmla="*/ 566 h 586"/>
                <a:gd name="T6" fmla="*/ 0 w 44"/>
                <a:gd name="T7" fmla="*/ 539 h 586"/>
                <a:gd name="T8" fmla="*/ 0 w 44"/>
                <a:gd name="T9" fmla="*/ 46 h 586"/>
                <a:gd name="T10" fmla="*/ 21 w 44"/>
                <a:gd name="T11" fmla="*/ 20 h 586"/>
                <a:gd name="T12" fmla="*/ 44 w 44"/>
                <a:gd name="T1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586">
                  <a:moveTo>
                    <a:pt x="44" y="0"/>
                  </a:moveTo>
                  <a:lnTo>
                    <a:pt x="44" y="586"/>
                  </a:lnTo>
                  <a:lnTo>
                    <a:pt x="21" y="566"/>
                  </a:lnTo>
                  <a:lnTo>
                    <a:pt x="0" y="539"/>
                  </a:lnTo>
                  <a:lnTo>
                    <a:pt x="0" y="46"/>
                  </a:lnTo>
                  <a:lnTo>
                    <a:pt x="21" y="2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2A3BFF"/>
            </a:solidFill>
            <a:ln w="0">
              <a:solidFill>
                <a:srgbClr val="2A3B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5794376" y="5330825"/>
              <a:ext cx="73025" cy="1035050"/>
            </a:xfrm>
            <a:custGeom>
              <a:avLst/>
              <a:gdLst>
                <a:gd name="T0" fmla="*/ 46 w 46"/>
                <a:gd name="T1" fmla="*/ 0 h 652"/>
                <a:gd name="T2" fmla="*/ 46 w 46"/>
                <a:gd name="T3" fmla="*/ 652 h 652"/>
                <a:gd name="T4" fmla="*/ 22 w 46"/>
                <a:gd name="T5" fmla="*/ 637 h 652"/>
                <a:gd name="T6" fmla="*/ 0 w 46"/>
                <a:gd name="T7" fmla="*/ 619 h 652"/>
                <a:gd name="T8" fmla="*/ 0 w 46"/>
                <a:gd name="T9" fmla="*/ 33 h 652"/>
                <a:gd name="T10" fmla="*/ 22 w 46"/>
                <a:gd name="T11" fmla="*/ 15 h 652"/>
                <a:gd name="T12" fmla="*/ 46 w 46"/>
                <a:gd name="T13" fmla="*/ 0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652">
                  <a:moveTo>
                    <a:pt x="46" y="0"/>
                  </a:moveTo>
                  <a:lnTo>
                    <a:pt x="46" y="652"/>
                  </a:lnTo>
                  <a:lnTo>
                    <a:pt x="22" y="637"/>
                  </a:lnTo>
                  <a:lnTo>
                    <a:pt x="0" y="619"/>
                  </a:lnTo>
                  <a:lnTo>
                    <a:pt x="0" y="33"/>
                  </a:lnTo>
                  <a:lnTo>
                    <a:pt x="22" y="15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3339FF"/>
            </a:solidFill>
            <a:ln w="0">
              <a:solidFill>
                <a:srgbClr val="3339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5867401" y="5291138"/>
              <a:ext cx="71438" cy="1114425"/>
            </a:xfrm>
            <a:custGeom>
              <a:avLst/>
              <a:gdLst>
                <a:gd name="T0" fmla="*/ 45 w 45"/>
                <a:gd name="T1" fmla="*/ 0 h 702"/>
                <a:gd name="T2" fmla="*/ 45 w 45"/>
                <a:gd name="T3" fmla="*/ 702 h 702"/>
                <a:gd name="T4" fmla="*/ 27 w 45"/>
                <a:gd name="T5" fmla="*/ 693 h 702"/>
                <a:gd name="T6" fmla="*/ 0 w 45"/>
                <a:gd name="T7" fmla="*/ 677 h 702"/>
                <a:gd name="T8" fmla="*/ 0 w 45"/>
                <a:gd name="T9" fmla="*/ 25 h 702"/>
                <a:gd name="T10" fmla="*/ 27 w 45"/>
                <a:gd name="T11" fmla="*/ 8 h 702"/>
                <a:gd name="T12" fmla="*/ 45 w 45"/>
                <a:gd name="T13" fmla="*/ 0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702">
                  <a:moveTo>
                    <a:pt x="45" y="0"/>
                  </a:moveTo>
                  <a:lnTo>
                    <a:pt x="45" y="702"/>
                  </a:lnTo>
                  <a:lnTo>
                    <a:pt x="27" y="693"/>
                  </a:lnTo>
                  <a:lnTo>
                    <a:pt x="0" y="677"/>
                  </a:lnTo>
                  <a:lnTo>
                    <a:pt x="0" y="25"/>
                  </a:lnTo>
                  <a:lnTo>
                    <a:pt x="27" y="8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5332FF"/>
            </a:solidFill>
            <a:ln w="0">
              <a:solidFill>
                <a:srgbClr val="5332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5938838" y="5265738"/>
              <a:ext cx="69850" cy="1165225"/>
            </a:xfrm>
            <a:custGeom>
              <a:avLst/>
              <a:gdLst>
                <a:gd name="T0" fmla="*/ 44 w 44"/>
                <a:gd name="T1" fmla="*/ 0 h 734"/>
                <a:gd name="T2" fmla="*/ 44 w 44"/>
                <a:gd name="T3" fmla="*/ 734 h 734"/>
                <a:gd name="T4" fmla="*/ 36 w 44"/>
                <a:gd name="T5" fmla="*/ 732 h 734"/>
                <a:gd name="T6" fmla="*/ 0 w 44"/>
                <a:gd name="T7" fmla="*/ 718 h 734"/>
                <a:gd name="T8" fmla="*/ 0 w 44"/>
                <a:gd name="T9" fmla="*/ 16 h 734"/>
                <a:gd name="T10" fmla="*/ 36 w 44"/>
                <a:gd name="T11" fmla="*/ 1 h 734"/>
                <a:gd name="T12" fmla="*/ 44 w 44"/>
                <a:gd name="T13" fmla="*/ 0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734">
                  <a:moveTo>
                    <a:pt x="44" y="0"/>
                  </a:moveTo>
                  <a:lnTo>
                    <a:pt x="44" y="734"/>
                  </a:lnTo>
                  <a:lnTo>
                    <a:pt x="36" y="732"/>
                  </a:lnTo>
                  <a:lnTo>
                    <a:pt x="0" y="718"/>
                  </a:lnTo>
                  <a:lnTo>
                    <a:pt x="0" y="16"/>
                  </a:lnTo>
                  <a:lnTo>
                    <a:pt x="36" y="1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5E31FF"/>
            </a:solidFill>
            <a:ln w="0">
              <a:solidFill>
                <a:srgbClr val="5E31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6008688" y="5246688"/>
              <a:ext cx="74613" cy="1203325"/>
            </a:xfrm>
            <a:custGeom>
              <a:avLst/>
              <a:gdLst>
                <a:gd name="T0" fmla="*/ 47 w 47"/>
                <a:gd name="T1" fmla="*/ 0 h 758"/>
                <a:gd name="T2" fmla="*/ 47 w 47"/>
                <a:gd name="T3" fmla="*/ 758 h 758"/>
                <a:gd name="T4" fmla="*/ 0 w 47"/>
                <a:gd name="T5" fmla="*/ 746 h 758"/>
                <a:gd name="T6" fmla="*/ 0 w 47"/>
                <a:gd name="T7" fmla="*/ 12 h 758"/>
                <a:gd name="T8" fmla="*/ 47 w 47"/>
                <a:gd name="T9" fmla="*/ 0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758">
                  <a:moveTo>
                    <a:pt x="47" y="0"/>
                  </a:moveTo>
                  <a:lnTo>
                    <a:pt x="47" y="758"/>
                  </a:lnTo>
                  <a:lnTo>
                    <a:pt x="0" y="746"/>
                  </a:lnTo>
                  <a:lnTo>
                    <a:pt x="0" y="12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6E30FF"/>
            </a:solidFill>
            <a:ln w="0">
              <a:solidFill>
                <a:srgbClr val="6E3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6083301" y="5238750"/>
              <a:ext cx="69850" cy="1219200"/>
            </a:xfrm>
            <a:custGeom>
              <a:avLst/>
              <a:gdLst>
                <a:gd name="T0" fmla="*/ 44 w 44"/>
                <a:gd name="T1" fmla="*/ 0 h 768"/>
                <a:gd name="T2" fmla="*/ 44 w 44"/>
                <a:gd name="T3" fmla="*/ 768 h 768"/>
                <a:gd name="T4" fmla="*/ 5 w 44"/>
                <a:gd name="T5" fmla="*/ 764 h 768"/>
                <a:gd name="T6" fmla="*/ 0 w 44"/>
                <a:gd name="T7" fmla="*/ 763 h 768"/>
                <a:gd name="T8" fmla="*/ 0 w 44"/>
                <a:gd name="T9" fmla="*/ 5 h 768"/>
                <a:gd name="T10" fmla="*/ 5 w 44"/>
                <a:gd name="T11" fmla="*/ 3 h 768"/>
                <a:gd name="T12" fmla="*/ 44 w 44"/>
                <a:gd name="T13" fmla="*/ 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768">
                  <a:moveTo>
                    <a:pt x="44" y="0"/>
                  </a:moveTo>
                  <a:lnTo>
                    <a:pt x="44" y="768"/>
                  </a:lnTo>
                  <a:lnTo>
                    <a:pt x="5" y="764"/>
                  </a:lnTo>
                  <a:lnTo>
                    <a:pt x="0" y="763"/>
                  </a:lnTo>
                  <a:lnTo>
                    <a:pt x="0" y="5"/>
                  </a:lnTo>
                  <a:lnTo>
                    <a:pt x="5" y="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812FFF"/>
            </a:solidFill>
            <a:ln w="0">
              <a:solidFill>
                <a:srgbClr val="812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6153151" y="5235575"/>
              <a:ext cx="73025" cy="1223963"/>
            </a:xfrm>
            <a:custGeom>
              <a:avLst/>
              <a:gdLst>
                <a:gd name="T0" fmla="*/ 23 w 46"/>
                <a:gd name="T1" fmla="*/ 0 h 771"/>
                <a:gd name="T2" fmla="*/ 46 w 46"/>
                <a:gd name="T3" fmla="*/ 2 h 771"/>
                <a:gd name="T4" fmla="*/ 46 w 46"/>
                <a:gd name="T5" fmla="*/ 770 h 771"/>
                <a:gd name="T6" fmla="*/ 23 w 46"/>
                <a:gd name="T7" fmla="*/ 771 h 771"/>
                <a:gd name="T8" fmla="*/ 0 w 46"/>
                <a:gd name="T9" fmla="*/ 770 h 771"/>
                <a:gd name="T10" fmla="*/ 0 w 46"/>
                <a:gd name="T11" fmla="*/ 2 h 771"/>
                <a:gd name="T12" fmla="*/ 23 w 46"/>
                <a:gd name="T13" fmla="*/ 0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771">
                  <a:moveTo>
                    <a:pt x="23" y="0"/>
                  </a:moveTo>
                  <a:lnTo>
                    <a:pt x="46" y="2"/>
                  </a:lnTo>
                  <a:lnTo>
                    <a:pt x="46" y="770"/>
                  </a:lnTo>
                  <a:lnTo>
                    <a:pt x="23" y="771"/>
                  </a:lnTo>
                  <a:lnTo>
                    <a:pt x="0" y="770"/>
                  </a:lnTo>
                  <a:lnTo>
                    <a:pt x="0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982DFF"/>
            </a:solidFill>
            <a:ln w="0">
              <a:solidFill>
                <a:srgbClr val="982D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6226176" y="5238750"/>
              <a:ext cx="71438" cy="1219200"/>
            </a:xfrm>
            <a:custGeom>
              <a:avLst/>
              <a:gdLst>
                <a:gd name="T0" fmla="*/ 0 w 45"/>
                <a:gd name="T1" fmla="*/ 0 h 768"/>
                <a:gd name="T2" fmla="*/ 40 w 45"/>
                <a:gd name="T3" fmla="*/ 3 h 768"/>
                <a:gd name="T4" fmla="*/ 45 w 45"/>
                <a:gd name="T5" fmla="*/ 5 h 768"/>
                <a:gd name="T6" fmla="*/ 45 w 45"/>
                <a:gd name="T7" fmla="*/ 763 h 768"/>
                <a:gd name="T8" fmla="*/ 40 w 45"/>
                <a:gd name="T9" fmla="*/ 764 h 768"/>
                <a:gd name="T10" fmla="*/ 0 w 45"/>
                <a:gd name="T11" fmla="*/ 768 h 768"/>
                <a:gd name="T12" fmla="*/ 0 w 45"/>
                <a:gd name="T13" fmla="*/ 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768">
                  <a:moveTo>
                    <a:pt x="0" y="0"/>
                  </a:moveTo>
                  <a:lnTo>
                    <a:pt x="40" y="3"/>
                  </a:lnTo>
                  <a:lnTo>
                    <a:pt x="45" y="5"/>
                  </a:lnTo>
                  <a:lnTo>
                    <a:pt x="45" y="763"/>
                  </a:lnTo>
                  <a:lnTo>
                    <a:pt x="40" y="764"/>
                  </a:lnTo>
                  <a:lnTo>
                    <a:pt x="0" y="7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2BFF"/>
            </a:solidFill>
            <a:ln w="0">
              <a:solidFill>
                <a:srgbClr val="B42B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6297613" y="5246688"/>
              <a:ext cx="73025" cy="1203325"/>
            </a:xfrm>
            <a:custGeom>
              <a:avLst/>
              <a:gdLst>
                <a:gd name="T0" fmla="*/ 0 w 46"/>
                <a:gd name="T1" fmla="*/ 0 h 758"/>
                <a:gd name="T2" fmla="*/ 46 w 46"/>
                <a:gd name="T3" fmla="*/ 12 h 758"/>
                <a:gd name="T4" fmla="*/ 46 w 46"/>
                <a:gd name="T5" fmla="*/ 746 h 758"/>
                <a:gd name="T6" fmla="*/ 0 w 46"/>
                <a:gd name="T7" fmla="*/ 758 h 758"/>
                <a:gd name="T8" fmla="*/ 0 w 46"/>
                <a:gd name="T9" fmla="*/ 0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758">
                  <a:moveTo>
                    <a:pt x="0" y="0"/>
                  </a:moveTo>
                  <a:lnTo>
                    <a:pt x="46" y="12"/>
                  </a:lnTo>
                  <a:lnTo>
                    <a:pt x="46" y="746"/>
                  </a:lnTo>
                  <a:lnTo>
                    <a:pt x="0" y="7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37E5"/>
            </a:solidFill>
            <a:ln w="0">
              <a:solidFill>
                <a:srgbClr val="BF3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6370638" y="5265738"/>
              <a:ext cx="71438" cy="1165225"/>
            </a:xfrm>
            <a:custGeom>
              <a:avLst/>
              <a:gdLst>
                <a:gd name="T0" fmla="*/ 0 w 45"/>
                <a:gd name="T1" fmla="*/ 0 h 734"/>
                <a:gd name="T2" fmla="*/ 8 w 45"/>
                <a:gd name="T3" fmla="*/ 1 h 734"/>
                <a:gd name="T4" fmla="*/ 45 w 45"/>
                <a:gd name="T5" fmla="*/ 16 h 734"/>
                <a:gd name="T6" fmla="*/ 45 w 45"/>
                <a:gd name="T7" fmla="*/ 718 h 734"/>
                <a:gd name="T8" fmla="*/ 8 w 45"/>
                <a:gd name="T9" fmla="*/ 732 h 734"/>
                <a:gd name="T10" fmla="*/ 0 w 45"/>
                <a:gd name="T11" fmla="*/ 734 h 734"/>
                <a:gd name="T12" fmla="*/ 0 w 45"/>
                <a:gd name="T13" fmla="*/ 0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734">
                  <a:moveTo>
                    <a:pt x="0" y="0"/>
                  </a:moveTo>
                  <a:lnTo>
                    <a:pt x="8" y="1"/>
                  </a:lnTo>
                  <a:lnTo>
                    <a:pt x="45" y="16"/>
                  </a:lnTo>
                  <a:lnTo>
                    <a:pt x="45" y="718"/>
                  </a:lnTo>
                  <a:lnTo>
                    <a:pt x="8" y="732"/>
                  </a:lnTo>
                  <a:lnTo>
                    <a:pt x="0" y="7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844C8"/>
            </a:solidFill>
            <a:ln w="0">
              <a:solidFill>
                <a:srgbClr val="C844C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6442076" y="5291138"/>
              <a:ext cx="69850" cy="1114425"/>
            </a:xfrm>
            <a:custGeom>
              <a:avLst/>
              <a:gdLst>
                <a:gd name="T0" fmla="*/ 0 w 44"/>
                <a:gd name="T1" fmla="*/ 0 h 702"/>
                <a:gd name="T2" fmla="*/ 18 w 44"/>
                <a:gd name="T3" fmla="*/ 8 h 702"/>
                <a:gd name="T4" fmla="*/ 44 w 44"/>
                <a:gd name="T5" fmla="*/ 25 h 702"/>
                <a:gd name="T6" fmla="*/ 44 w 44"/>
                <a:gd name="T7" fmla="*/ 677 h 702"/>
                <a:gd name="T8" fmla="*/ 18 w 44"/>
                <a:gd name="T9" fmla="*/ 693 h 702"/>
                <a:gd name="T10" fmla="*/ 0 w 44"/>
                <a:gd name="T11" fmla="*/ 702 h 702"/>
                <a:gd name="T12" fmla="*/ 0 w 44"/>
                <a:gd name="T13" fmla="*/ 0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702">
                  <a:moveTo>
                    <a:pt x="0" y="0"/>
                  </a:moveTo>
                  <a:lnTo>
                    <a:pt x="18" y="8"/>
                  </a:lnTo>
                  <a:lnTo>
                    <a:pt x="44" y="25"/>
                  </a:lnTo>
                  <a:lnTo>
                    <a:pt x="44" y="677"/>
                  </a:lnTo>
                  <a:lnTo>
                    <a:pt x="18" y="693"/>
                  </a:lnTo>
                  <a:lnTo>
                    <a:pt x="0" y="7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53AA"/>
            </a:solidFill>
            <a:ln w="0">
              <a:solidFill>
                <a:srgbClr val="D253AA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6511926" y="5330825"/>
              <a:ext cx="73025" cy="1035050"/>
            </a:xfrm>
            <a:custGeom>
              <a:avLst/>
              <a:gdLst>
                <a:gd name="T0" fmla="*/ 0 w 46"/>
                <a:gd name="T1" fmla="*/ 0 h 652"/>
                <a:gd name="T2" fmla="*/ 25 w 46"/>
                <a:gd name="T3" fmla="*/ 15 h 652"/>
                <a:gd name="T4" fmla="*/ 46 w 46"/>
                <a:gd name="T5" fmla="*/ 33 h 652"/>
                <a:gd name="T6" fmla="*/ 46 w 46"/>
                <a:gd name="T7" fmla="*/ 619 h 652"/>
                <a:gd name="T8" fmla="*/ 25 w 46"/>
                <a:gd name="T9" fmla="*/ 637 h 652"/>
                <a:gd name="T10" fmla="*/ 0 w 46"/>
                <a:gd name="T11" fmla="*/ 652 h 652"/>
                <a:gd name="T12" fmla="*/ 0 w 46"/>
                <a:gd name="T13" fmla="*/ 0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652">
                  <a:moveTo>
                    <a:pt x="0" y="0"/>
                  </a:moveTo>
                  <a:lnTo>
                    <a:pt x="25" y="15"/>
                  </a:lnTo>
                  <a:lnTo>
                    <a:pt x="46" y="33"/>
                  </a:lnTo>
                  <a:lnTo>
                    <a:pt x="46" y="619"/>
                  </a:lnTo>
                  <a:lnTo>
                    <a:pt x="25" y="637"/>
                  </a:lnTo>
                  <a:lnTo>
                    <a:pt x="0" y="6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608D"/>
            </a:solidFill>
            <a:ln w="0">
              <a:solidFill>
                <a:srgbClr val="DC608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6584951" y="5383213"/>
              <a:ext cx="71438" cy="930275"/>
            </a:xfrm>
            <a:custGeom>
              <a:avLst/>
              <a:gdLst>
                <a:gd name="T0" fmla="*/ 0 w 45"/>
                <a:gd name="T1" fmla="*/ 0 h 586"/>
                <a:gd name="T2" fmla="*/ 24 w 45"/>
                <a:gd name="T3" fmla="*/ 20 h 586"/>
                <a:gd name="T4" fmla="*/ 45 w 45"/>
                <a:gd name="T5" fmla="*/ 46 h 586"/>
                <a:gd name="T6" fmla="*/ 45 w 45"/>
                <a:gd name="T7" fmla="*/ 539 h 586"/>
                <a:gd name="T8" fmla="*/ 24 w 45"/>
                <a:gd name="T9" fmla="*/ 566 h 586"/>
                <a:gd name="T10" fmla="*/ 0 w 45"/>
                <a:gd name="T11" fmla="*/ 586 h 586"/>
                <a:gd name="T12" fmla="*/ 0 w 45"/>
                <a:gd name="T1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586">
                  <a:moveTo>
                    <a:pt x="0" y="0"/>
                  </a:moveTo>
                  <a:lnTo>
                    <a:pt x="24" y="20"/>
                  </a:lnTo>
                  <a:lnTo>
                    <a:pt x="45" y="46"/>
                  </a:lnTo>
                  <a:lnTo>
                    <a:pt x="45" y="539"/>
                  </a:lnTo>
                  <a:lnTo>
                    <a:pt x="24" y="566"/>
                  </a:lnTo>
                  <a:lnTo>
                    <a:pt x="0" y="5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6E6F"/>
            </a:solidFill>
            <a:ln w="0">
              <a:solidFill>
                <a:srgbClr val="E56E6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6656388" y="5456238"/>
              <a:ext cx="73025" cy="782638"/>
            </a:xfrm>
            <a:custGeom>
              <a:avLst/>
              <a:gdLst>
                <a:gd name="T0" fmla="*/ 0 w 46"/>
                <a:gd name="T1" fmla="*/ 0 h 493"/>
                <a:gd name="T2" fmla="*/ 16 w 46"/>
                <a:gd name="T3" fmla="*/ 19 h 493"/>
                <a:gd name="T4" fmla="*/ 46 w 46"/>
                <a:gd name="T5" fmla="*/ 67 h 493"/>
                <a:gd name="T6" fmla="*/ 46 w 46"/>
                <a:gd name="T7" fmla="*/ 427 h 493"/>
                <a:gd name="T8" fmla="*/ 16 w 46"/>
                <a:gd name="T9" fmla="*/ 475 h 493"/>
                <a:gd name="T10" fmla="*/ 0 w 46"/>
                <a:gd name="T11" fmla="*/ 493 h 493"/>
                <a:gd name="T12" fmla="*/ 0 w 46"/>
                <a:gd name="T13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93">
                  <a:moveTo>
                    <a:pt x="0" y="0"/>
                  </a:moveTo>
                  <a:lnTo>
                    <a:pt x="16" y="19"/>
                  </a:lnTo>
                  <a:lnTo>
                    <a:pt x="46" y="67"/>
                  </a:lnTo>
                  <a:lnTo>
                    <a:pt x="46" y="427"/>
                  </a:lnTo>
                  <a:lnTo>
                    <a:pt x="16" y="475"/>
                  </a:lnTo>
                  <a:lnTo>
                    <a:pt x="0" y="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F7C52"/>
            </a:solidFill>
            <a:ln w="0">
              <a:solidFill>
                <a:srgbClr val="EF7C5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6729413" y="5562600"/>
              <a:ext cx="71438" cy="571500"/>
            </a:xfrm>
            <a:custGeom>
              <a:avLst/>
              <a:gdLst>
                <a:gd name="T0" fmla="*/ 0 w 45"/>
                <a:gd name="T1" fmla="*/ 0 h 360"/>
                <a:gd name="T2" fmla="*/ 2 w 45"/>
                <a:gd name="T3" fmla="*/ 3 h 360"/>
                <a:gd name="T4" fmla="*/ 25 w 45"/>
                <a:gd name="T5" fmla="*/ 57 h 360"/>
                <a:gd name="T6" fmla="*/ 40 w 45"/>
                <a:gd name="T7" fmla="*/ 117 h 360"/>
                <a:gd name="T8" fmla="*/ 45 w 45"/>
                <a:gd name="T9" fmla="*/ 180 h 360"/>
                <a:gd name="T10" fmla="*/ 45 w 45"/>
                <a:gd name="T11" fmla="*/ 180 h 360"/>
                <a:gd name="T12" fmla="*/ 40 w 45"/>
                <a:gd name="T13" fmla="*/ 243 h 360"/>
                <a:gd name="T14" fmla="*/ 25 w 45"/>
                <a:gd name="T15" fmla="*/ 302 h 360"/>
                <a:gd name="T16" fmla="*/ 2 w 45"/>
                <a:gd name="T17" fmla="*/ 357 h 360"/>
                <a:gd name="T18" fmla="*/ 0 w 45"/>
                <a:gd name="T19" fmla="*/ 360 h 360"/>
                <a:gd name="T20" fmla="*/ 0 w 45"/>
                <a:gd name="T21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60">
                  <a:moveTo>
                    <a:pt x="0" y="0"/>
                  </a:moveTo>
                  <a:lnTo>
                    <a:pt x="2" y="3"/>
                  </a:lnTo>
                  <a:lnTo>
                    <a:pt x="25" y="57"/>
                  </a:lnTo>
                  <a:lnTo>
                    <a:pt x="40" y="117"/>
                  </a:lnTo>
                  <a:lnTo>
                    <a:pt x="45" y="180"/>
                  </a:lnTo>
                  <a:lnTo>
                    <a:pt x="45" y="180"/>
                  </a:lnTo>
                  <a:lnTo>
                    <a:pt x="40" y="243"/>
                  </a:lnTo>
                  <a:lnTo>
                    <a:pt x="25" y="302"/>
                  </a:lnTo>
                  <a:lnTo>
                    <a:pt x="2" y="357"/>
                  </a:lnTo>
                  <a:lnTo>
                    <a:pt x="0" y="3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8A34"/>
            </a:solidFill>
            <a:ln w="0">
              <a:solidFill>
                <a:srgbClr val="F98A3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6800851" y="5848350"/>
              <a:ext cx="1588" cy="1588"/>
            </a:xfrm>
            <a:prstGeom prst="rect">
              <a:avLst/>
            </a:prstGeom>
            <a:solidFill>
              <a:srgbClr val="F98A34"/>
            </a:solidFill>
            <a:ln w="0">
              <a:solidFill>
                <a:srgbClr val="F98A34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1"/>
            <p:cNvSpPr>
              <a:spLocks noEditPoints="1"/>
            </p:cNvSpPr>
            <p:nvPr/>
          </p:nvSpPr>
          <p:spPr bwMode="auto">
            <a:xfrm>
              <a:off x="5883276" y="5538788"/>
              <a:ext cx="615950" cy="619125"/>
            </a:xfrm>
            <a:custGeom>
              <a:avLst/>
              <a:gdLst>
                <a:gd name="T0" fmla="*/ 83 w 388"/>
                <a:gd name="T1" fmla="*/ 33 h 390"/>
                <a:gd name="T2" fmla="*/ 63 w 388"/>
                <a:gd name="T3" fmla="*/ 36 h 390"/>
                <a:gd name="T4" fmla="*/ 48 w 388"/>
                <a:gd name="T5" fmla="*/ 46 h 390"/>
                <a:gd name="T6" fmla="*/ 37 w 388"/>
                <a:gd name="T7" fmla="*/ 63 h 390"/>
                <a:gd name="T8" fmla="*/ 33 w 388"/>
                <a:gd name="T9" fmla="*/ 81 h 390"/>
                <a:gd name="T10" fmla="*/ 33 w 388"/>
                <a:gd name="T11" fmla="*/ 309 h 390"/>
                <a:gd name="T12" fmla="*/ 37 w 388"/>
                <a:gd name="T13" fmla="*/ 327 h 390"/>
                <a:gd name="T14" fmla="*/ 48 w 388"/>
                <a:gd name="T15" fmla="*/ 344 h 390"/>
                <a:gd name="T16" fmla="*/ 63 w 388"/>
                <a:gd name="T17" fmla="*/ 354 h 390"/>
                <a:gd name="T18" fmla="*/ 83 w 388"/>
                <a:gd name="T19" fmla="*/ 357 h 390"/>
                <a:gd name="T20" fmla="*/ 304 w 388"/>
                <a:gd name="T21" fmla="*/ 357 h 390"/>
                <a:gd name="T22" fmla="*/ 324 w 388"/>
                <a:gd name="T23" fmla="*/ 354 h 390"/>
                <a:gd name="T24" fmla="*/ 338 w 388"/>
                <a:gd name="T25" fmla="*/ 344 h 390"/>
                <a:gd name="T26" fmla="*/ 350 w 388"/>
                <a:gd name="T27" fmla="*/ 327 h 390"/>
                <a:gd name="T28" fmla="*/ 353 w 388"/>
                <a:gd name="T29" fmla="*/ 309 h 390"/>
                <a:gd name="T30" fmla="*/ 353 w 388"/>
                <a:gd name="T31" fmla="*/ 81 h 390"/>
                <a:gd name="T32" fmla="*/ 350 w 388"/>
                <a:gd name="T33" fmla="*/ 63 h 390"/>
                <a:gd name="T34" fmla="*/ 338 w 388"/>
                <a:gd name="T35" fmla="*/ 46 h 390"/>
                <a:gd name="T36" fmla="*/ 324 w 388"/>
                <a:gd name="T37" fmla="*/ 36 h 390"/>
                <a:gd name="T38" fmla="*/ 304 w 388"/>
                <a:gd name="T39" fmla="*/ 33 h 390"/>
                <a:gd name="T40" fmla="*/ 83 w 388"/>
                <a:gd name="T41" fmla="*/ 33 h 390"/>
                <a:gd name="T42" fmla="*/ 83 w 388"/>
                <a:gd name="T43" fmla="*/ 0 h 390"/>
                <a:gd name="T44" fmla="*/ 304 w 388"/>
                <a:gd name="T45" fmla="*/ 0 h 390"/>
                <a:gd name="T46" fmla="*/ 330 w 388"/>
                <a:gd name="T47" fmla="*/ 3 h 390"/>
                <a:gd name="T48" fmla="*/ 353 w 388"/>
                <a:gd name="T49" fmla="*/ 15 h 390"/>
                <a:gd name="T50" fmla="*/ 371 w 388"/>
                <a:gd name="T51" fmla="*/ 33 h 390"/>
                <a:gd name="T52" fmla="*/ 383 w 388"/>
                <a:gd name="T53" fmla="*/ 54 h 390"/>
                <a:gd name="T54" fmla="*/ 388 w 388"/>
                <a:gd name="T55" fmla="*/ 81 h 390"/>
                <a:gd name="T56" fmla="*/ 388 w 388"/>
                <a:gd name="T57" fmla="*/ 309 h 390"/>
                <a:gd name="T58" fmla="*/ 383 w 388"/>
                <a:gd name="T59" fmla="*/ 335 h 390"/>
                <a:gd name="T60" fmla="*/ 371 w 388"/>
                <a:gd name="T61" fmla="*/ 357 h 390"/>
                <a:gd name="T62" fmla="*/ 353 w 388"/>
                <a:gd name="T63" fmla="*/ 375 h 390"/>
                <a:gd name="T64" fmla="*/ 330 w 388"/>
                <a:gd name="T65" fmla="*/ 387 h 390"/>
                <a:gd name="T66" fmla="*/ 304 w 388"/>
                <a:gd name="T67" fmla="*/ 390 h 390"/>
                <a:gd name="T68" fmla="*/ 83 w 388"/>
                <a:gd name="T69" fmla="*/ 390 h 390"/>
                <a:gd name="T70" fmla="*/ 56 w 388"/>
                <a:gd name="T71" fmla="*/ 387 h 390"/>
                <a:gd name="T72" fmla="*/ 33 w 388"/>
                <a:gd name="T73" fmla="*/ 375 h 390"/>
                <a:gd name="T74" fmla="*/ 15 w 388"/>
                <a:gd name="T75" fmla="*/ 357 h 390"/>
                <a:gd name="T76" fmla="*/ 4 w 388"/>
                <a:gd name="T77" fmla="*/ 335 h 390"/>
                <a:gd name="T78" fmla="*/ 0 w 388"/>
                <a:gd name="T79" fmla="*/ 309 h 390"/>
                <a:gd name="T80" fmla="*/ 0 w 388"/>
                <a:gd name="T81" fmla="*/ 81 h 390"/>
                <a:gd name="T82" fmla="*/ 4 w 388"/>
                <a:gd name="T83" fmla="*/ 54 h 390"/>
                <a:gd name="T84" fmla="*/ 15 w 388"/>
                <a:gd name="T85" fmla="*/ 33 h 390"/>
                <a:gd name="T86" fmla="*/ 33 w 388"/>
                <a:gd name="T87" fmla="*/ 15 h 390"/>
                <a:gd name="T88" fmla="*/ 56 w 388"/>
                <a:gd name="T89" fmla="*/ 3 h 390"/>
                <a:gd name="T90" fmla="*/ 83 w 388"/>
                <a:gd name="T91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88" h="390">
                  <a:moveTo>
                    <a:pt x="83" y="33"/>
                  </a:moveTo>
                  <a:lnTo>
                    <a:pt x="63" y="36"/>
                  </a:lnTo>
                  <a:lnTo>
                    <a:pt x="48" y="46"/>
                  </a:lnTo>
                  <a:lnTo>
                    <a:pt x="37" y="63"/>
                  </a:lnTo>
                  <a:lnTo>
                    <a:pt x="33" y="81"/>
                  </a:lnTo>
                  <a:lnTo>
                    <a:pt x="33" y="309"/>
                  </a:lnTo>
                  <a:lnTo>
                    <a:pt x="37" y="327"/>
                  </a:lnTo>
                  <a:lnTo>
                    <a:pt x="48" y="344"/>
                  </a:lnTo>
                  <a:lnTo>
                    <a:pt x="63" y="354"/>
                  </a:lnTo>
                  <a:lnTo>
                    <a:pt x="83" y="357"/>
                  </a:lnTo>
                  <a:lnTo>
                    <a:pt x="304" y="357"/>
                  </a:lnTo>
                  <a:lnTo>
                    <a:pt x="324" y="354"/>
                  </a:lnTo>
                  <a:lnTo>
                    <a:pt x="338" y="344"/>
                  </a:lnTo>
                  <a:lnTo>
                    <a:pt x="350" y="327"/>
                  </a:lnTo>
                  <a:lnTo>
                    <a:pt x="353" y="309"/>
                  </a:lnTo>
                  <a:lnTo>
                    <a:pt x="353" y="81"/>
                  </a:lnTo>
                  <a:lnTo>
                    <a:pt x="350" y="63"/>
                  </a:lnTo>
                  <a:lnTo>
                    <a:pt x="338" y="46"/>
                  </a:lnTo>
                  <a:lnTo>
                    <a:pt x="324" y="36"/>
                  </a:lnTo>
                  <a:lnTo>
                    <a:pt x="304" y="33"/>
                  </a:lnTo>
                  <a:lnTo>
                    <a:pt x="83" y="33"/>
                  </a:lnTo>
                  <a:close/>
                  <a:moveTo>
                    <a:pt x="83" y="0"/>
                  </a:moveTo>
                  <a:lnTo>
                    <a:pt x="304" y="0"/>
                  </a:lnTo>
                  <a:lnTo>
                    <a:pt x="330" y="3"/>
                  </a:lnTo>
                  <a:lnTo>
                    <a:pt x="353" y="15"/>
                  </a:lnTo>
                  <a:lnTo>
                    <a:pt x="371" y="33"/>
                  </a:lnTo>
                  <a:lnTo>
                    <a:pt x="383" y="54"/>
                  </a:lnTo>
                  <a:lnTo>
                    <a:pt x="388" y="81"/>
                  </a:lnTo>
                  <a:lnTo>
                    <a:pt x="388" y="309"/>
                  </a:lnTo>
                  <a:lnTo>
                    <a:pt x="383" y="335"/>
                  </a:lnTo>
                  <a:lnTo>
                    <a:pt x="371" y="357"/>
                  </a:lnTo>
                  <a:lnTo>
                    <a:pt x="353" y="375"/>
                  </a:lnTo>
                  <a:lnTo>
                    <a:pt x="330" y="387"/>
                  </a:lnTo>
                  <a:lnTo>
                    <a:pt x="304" y="390"/>
                  </a:lnTo>
                  <a:lnTo>
                    <a:pt x="83" y="390"/>
                  </a:lnTo>
                  <a:lnTo>
                    <a:pt x="56" y="387"/>
                  </a:lnTo>
                  <a:lnTo>
                    <a:pt x="33" y="375"/>
                  </a:lnTo>
                  <a:lnTo>
                    <a:pt x="15" y="357"/>
                  </a:lnTo>
                  <a:lnTo>
                    <a:pt x="4" y="335"/>
                  </a:lnTo>
                  <a:lnTo>
                    <a:pt x="0" y="309"/>
                  </a:lnTo>
                  <a:lnTo>
                    <a:pt x="0" y="81"/>
                  </a:lnTo>
                  <a:lnTo>
                    <a:pt x="4" y="54"/>
                  </a:lnTo>
                  <a:lnTo>
                    <a:pt x="15" y="33"/>
                  </a:lnTo>
                  <a:lnTo>
                    <a:pt x="33" y="15"/>
                  </a:lnTo>
                  <a:lnTo>
                    <a:pt x="56" y="3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2"/>
            <p:cNvSpPr>
              <a:spLocks noEditPoints="1"/>
            </p:cNvSpPr>
            <p:nvPr/>
          </p:nvSpPr>
          <p:spPr bwMode="auto">
            <a:xfrm>
              <a:off x="6030913" y="5688013"/>
              <a:ext cx="319088" cy="320675"/>
            </a:xfrm>
            <a:custGeom>
              <a:avLst/>
              <a:gdLst>
                <a:gd name="T0" fmla="*/ 100 w 201"/>
                <a:gd name="T1" fmla="*/ 33 h 202"/>
                <a:gd name="T2" fmla="*/ 79 w 201"/>
                <a:gd name="T3" fmla="*/ 36 h 202"/>
                <a:gd name="T4" fmla="*/ 61 w 201"/>
                <a:gd name="T5" fmla="*/ 46 h 202"/>
                <a:gd name="T6" fmla="*/ 46 w 201"/>
                <a:gd name="T7" fmla="*/ 61 h 202"/>
                <a:gd name="T8" fmla="*/ 36 w 201"/>
                <a:gd name="T9" fmla="*/ 79 h 202"/>
                <a:gd name="T10" fmla="*/ 33 w 201"/>
                <a:gd name="T11" fmla="*/ 101 h 202"/>
                <a:gd name="T12" fmla="*/ 36 w 201"/>
                <a:gd name="T13" fmla="*/ 122 h 202"/>
                <a:gd name="T14" fmla="*/ 46 w 201"/>
                <a:gd name="T15" fmla="*/ 141 h 202"/>
                <a:gd name="T16" fmla="*/ 61 w 201"/>
                <a:gd name="T17" fmla="*/ 155 h 202"/>
                <a:gd name="T18" fmla="*/ 79 w 201"/>
                <a:gd name="T19" fmla="*/ 165 h 202"/>
                <a:gd name="T20" fmla="*/ 100 w 201"/>
                <a:gd name="T21" fmla="*/ 169 h 202"/>
                <a:gd name="T22" fmla="*/ 122 w 201"/>
                <a:gd name="T23" fmla="*/ 165 h 202"/>
                <a:gd name="T24" fmla="*/ 140 w 201"/>
                <a:gd name="T25" fmla="*/ 155 h 202"/>
                <a:gd name="T26" fmla="*/ 155 w 201"/>
                <a:gd name="T27" fmla="*/ 141 h 202"/>
                <a:gd name="T28" fmla="*/ 165 w 201"/>
                <a:gd name="T29" fmla="*/ 122 h 202"/>
                <a:gd name="T30" fmla="*/ 168 w 201"/>
                <a:gd name="T31" fmla="*/ 101 h 202"/>
                <a:gd name="T32" fmla="*/ 165 w 201"/>
                <a:gd name="T33" fmla="*/ 79 h 202"/>
                <a:gd name="T34" fmla="*/ 155 w 201"/>
                <a:gd name="T35" fmla="*/ 61 h 202"/>
                <a:gd name="T36" fmla="*/ 140 w 201"/>
                <a:gd name="T37" fmla="*/ 46 h 202"/>
                <a:gd name="T38" fmla="*/ 122 w 201"/>
                <a:gd name="T39" fmla="*/ 36 h 202"/>
                <a:gd name="T40" fmla="*/ 100 w 201"/>
                <a:gd name="T41" fmla="*/ 33 h 202"/>
                <a:gd name="T42" fmla="*/ 100 w 201"/>
                <a:gd name="T43" fmla="*/ 0 h 202"/>
                <a:gd name="T44" fmla="*/ 127 w 201"/>
                <a:gd name="T45" fmla="*/ 3 h 202"/>
                <a:gd name="T46" fmla="*/ 151 w 201"/>
                <a:gd name="T47" fmla="*/ 13 h 202"/>
                <a:gd name="T48" fmla="*/ 171 w 201"/>
                <a:gd name="T49" fmla="*/ 30 h 202"/>
                <a:gd name="T50" fmla="*/ 188 w 201"/>
                <a:gd name="T51" fmla="*/ 50 h 202"/>
                <a:gd name="T52" fmla="*/ 198 w 201"/>
                <a:gd name="T53" fmla="*/ 74 h 202"/>
                <a:gd name="T54" fmla="*/ 201 w 201"/>
                <a:gd name="T55" fmla="*/ 101 h 202"/>
                <a:gd name="T56" fmla="*/ 198 w 201"/>
                <a:gd name="T57" fmla="*/ 127 h 202"/>
                <a:gd name="T58" fmla="*/ 188 w 201"/>
                <a:gd name="T59" fmla="*/ 152 h 202"/>
                <a:gd name="T60" fmla="*/ 171 w 201"/>
                <a:gd name="T61" fmla="*/ 172 h 202"/>
                <a:gd name="T62" fmla="*/ 151 w 201"/>
                <a:gd name="T63" fmla="*/ 189 h 202"/>
                <a:gd name="T64" fmla="*/ 127 w 201"/>
                <a:gd name="T65" fmla="*/ 198 h 202"/>
                <a:gd name="T66" fmla="*/ 100 w 201"/>
                <a:gd name="T67" fmla="*/ 202 h 202"/>
                <a:gd name="T68" fmla="*/ 74 w 201"/>
                <a:gd name="T69" fmla="*/ 198 h 202"/>
                <a:gd name="T70" fmla="*/ 49 w 201"/>
                <a:gd name="T71" fmla="*/ 189 h 202"/>
                <a:gd name="T72" fmla="*/ 29 w 201"/>
                <a:gd name="T73" fmla="*/ 172 h 202"/>
                <a:gd name="T74" fmla="*/ 13 w 201"/>
                <a:gd name="T75" fmla="*/ 152 h 202"/>
                <a:gd name="T76" fmla="*/ 3 w 201"/>
                <a:gd name="T77" fmla="*/ 127 h 202"/>
                <a:gd name="T78" fmla="*/ 0 w 201"/>
                <a:gd name="T79" fmla="*/ 101 h 202"/>
                <a:gd name="T80" fmla="*/ 3 w 201"/>
                <a:gd name="T81" fmla="*/ 74 h 202"/>
                <a:gd name="T82" fmla="*/ 13 w 201"/>
                <a:gd name="T83" fmla="*/ 50 h 202"/>
                <a:gd name="T84" fmla="*/ 29 w 201"/>
                <a:gd name="T85" fmla="*/ 30 h 202"/>
                <a:gd name="T86" fmla="*/ 49 w 201"/>
                <a:gd name="T87" fmla="*/ 13 h 202"/>
                <a:gd name="T88" fmla="*/ 74 w 201"/>
                <a:gd name="T89" fmla="*/ 3 h 202"/>
                <a:gd name="T90" fmla="*/ 100 w 201"/>
                <a:gd name="T9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1" h="202">
                  <a:moveTo>
                    <a:pt x="100" y="33"/>
                  </a:moveTo>
                  <a:lnTo>
                    <a:pt x="79" y="36"/>
                  </a:lnTo>
                  <a:lnTo>
                    <a:pt x="61" y="46"/>
                  </a:lnTo>
                  <a:lnTo>
                    <a:pt x="46" y="61"/>
                  </a:lnTo>
                  <a:lnTo>
                    <a:pt x="36" y="79"/>
                  </a:lnTo>
                  <a:lnTo>
                    <a:pt x="33" y="101"/>
                  </a:lnTo>
                  <a:lnTo>
                    <a:pt x="36" y="122"/>
                  </a:lnTo>
                  <a:lnTo>
                    <a:pt x="46" y="141"/>
                  </a:lnTo>
                  <a:lnTo>
                    <a:pt x="61" y="155"/>
                  </a:lnTo>
                  <a:lnTo>
                    <a:pt x="79" y="165"/>
                  </a:lnTo>
                  <a:lnTo>
                    <a:pt x="100" y="169"/>
                  </a:lnTo>
                  <a:lnTo>
                    <a:pt x="122" y="165"/>
                  </a:lnTo>
                  <a:lnTo>
                    <a:pt x="140" y="155"/>
                  </a:lnTo>
                  <a:lnTo>
                    <a:pt x="155" y="141"/>
                  </a:lnTo>
                  <a:lnTo>
                    <a:pt x="165" y="122"/>
                  </a:lnTo>
                  <a:lnTo>
                    <a:pt x="168" y="101"/>
                  </a:lnTo>
                  <a:lnTo>
                    <a:pt x="165" y="79"/>
                  </a:lnTo>
                  <a:lnTo>
                    <a:pt x="155" y="61"/>
                  </a:lnTo>
                  <a:lnTo>
                    <a:pt x="140" y="46"/>
                  </a:lnTo>
                  <a:lnTo>
                    <a:pt x="122" y="36"/>
                  </a:lnTo>
                  <a:lnTo>
                    <a:pt x="100" y="33"/>
                  </a:lnTo>
                  <a:close/>
                  <a:moveTo>
                    <a:pt x="100" y="0"/>
                  </a:moveTo>
                  <a:lnTo>
                    <a:pt x="127" y="3"/>
                  </a:lnTo>
                  <a:lnTo>
                    <a:pt x="151" y="13"/>
                  </a:lnTo>
                  <a:lnTo>
                    <a:pt x="171" y="30"/>
                  </a:lnTo>
                  <a:lnTo>
                    <a:pt x="188" y="50"/>
                  </a:lnTo>
                  <a:lnTo>
                    <a:pt x="198" y="74"/>
                  </a:lnTo>
                  <a:lnTo>
                    <a:pt x="201" y="101"/>
                  </a:lnTo>
                  <a:lnTo>
                    <a:pt x="198" y="127"/>
                  </a:lnTo>
                  <a:lnTo>
                    <a:pt x="188" y="152"/>
                  </a:lnTo>
                  <a:lnTo>
                    <a:pt x="171" y="172"/>
                  </a:lnTo>
                  <a:lnTo>
                    <a:pt x="151" y="189"/>
                  </a:lnTo>
                  <a:lnTo>
                    <a:pt x="127" y="198"/>
                  </a:lnTo>
                  <a:lnTo>
                    <a:pt x="100" y="202"/>
                  </a:lnTo>
                  <a:lnTo>
                    <a:pt x="74" y="198"/>
                  </a:lnTo>
                  <a:lnTo>
                    <a:pt x="49" y="189"/>
                  </a:lnTo>
                  <a:lnTo>
                    <a:pt x="29" y="172"/>
                  </a:lnTo>
                  <a:lnTo>
                    <a:pt x="13" y="152"/>
                  </a:lnTo>
                  <a:lnTo>
                    <a:pt x="3" y="127"/>
                  </a:lnTo>
                  <a:lnTo>
                    <a:pt x="0" y="101"/>
                  </a:lnTo>
                  <a:lnTo>
                    <a:pt x="3" y="74"/>
                  </a:lnTo>
                  <a:lnTo>
                    <a:pt x="13" y="50"/>
                  </a:lnTo>
                  <a:lnTo>
                    <a:pt x="29" y="30"/>
                  </a:lnTo>
                  <a:lnTo>
                    <a:pt x="49" y="13"/>
                  </a:lnTo>
                  <a:lnTo>
                    <a:pt x="74" y="3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6326188" y="5640388"/>
              <a:ext cx="73025" cy="76200"/>
            </a:xfrm>
            <a:custGeom>
              <a:avLst/>
              <a:gdLst>
                <a:gd name="T0" fmla="*/ 23 w 46"/>
                <a:gd name="T1" fmla="*/ 0 h 48"/>
                <a:gd name="T2" fmla="*/ 31 w 46"/>
                <a:gd name="T3" fmla="*/ 2 h 48"/>
                <a:gd name="T4" fmla="*/ 36 w 46"/>
                <a:gd name="T5" fmla="*/ 5 h 48"/>
                <a:gd name="T6" fmla="*/ 43 w 46"/>
                <a:gd name="T7" fmla="*/ 10 h 48"/>
                <a:gd name="T8" fmla="*/ 46 w 46"/>
                <a:gd name="T9" fmla="*/ 17 h 48"/>
                <a:gd name="T10" fmla="*/ 46 w 46"/>
                <a:gd name="T11" fmla="*/ 23 h 48"/>
                <a:gd name="T12" fmla="*/ 46 w 46"/>
                <a:gd name="T13" fmla="*/ 32 h 48"/>
                <a:gd name="T14" fmla="*/ 43 w 46"/>
                <a:gd name="T15" fmla="*/ 38 h 48"/>
                <a:gd name="T16" fmla="*/ 36 w 46"/>
                <a:gd name="T17" fmla="*/ 43 h 48"/>
                <a:gd name="T18" fmla="*/ 31 w 46"/>
                <a:gd name="T19" fmla="*/ 47 h 48"/>
                <a:gd name="T20" fmla="*/ 23 w 46"/>
                <a:gd name="T21" fmla="*/ 48 h 48"/>
                <a:gd name="T22" fmla="*/ 15 w 46"/>
                <a:gd name="T23" fmla="*/ 47 h 48"/>
                <a:gd name="T24" fmla="*/ 8 w 46"/>
                <a:gd name="T25" fmla="*/ 43 h 48"/>
                <a:gd name="T26" fmla="*/ 3 w 46"/>
                <a:gd name="T27" fmla="*/ 38 h 48"/>
                <a:gd name="T28" fmla="*/ 0 w 46"/>
                <a:gd name="T29" fmla="*/ 32 h 48"/>
                <a:gd name="T30" fmla="*/ 0 w 46"/>
                <a:gd name="T31" fmla="*/ 23 h 48"/>
                <a:gd name="T32" fmla="*/ 0 w 46"/>
                <a:gd name="T33" fmla="*/ 17 h 48"/>
                <a:gd name="T34" fmla="*/ 3 w 46"/>
                <a:gd name="T35" fmla="*/ 10 h 48"/>
                <a:gd name="T36" fmla="*/ 8 w 46"/>
                <a:gd name="T37" fmla="*/ 5 h 48"/>
                <a:gd name="T38" fmla="*/ 15 w 46"/>
                <a:gd name="T39" fmla="*/ 2 h 48"/>
                <a:gd name="T40" fmla="*/ 23 w 46"/>
                <a:gd name="T4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" h="48">
                  <a:moveTo>
                    <a:pt x="23" y="0"/>
                  </a:moveTo>
                  <a:lnTo>
                    <a:pt x="31" y="2"/>
                  </a:lnTo>
                  <a:lnTo>
                    <a:pt x="36" y="5"/>
                  </a:lnTo>
                  <a:lnTo>
                    <a:pt x="43" y="10"/>
                  </a:lnTo>
                  <a:lnTo>
                    <a:pt x="46" y="17"/>
                  </a:lnTo>
                  <a:lnTo>
                    <a:pt x="46" y="23"/>
                  </a:lnTo>
                  <a:lnTo>
                    <a:pt x="46" y="32"/>
                  </a:lnTo>
                  <a:lnTo>
                    <a:pt x="43" y="38"/>
                  </a:lnTo>
                  <a:lnTo>
                    <a:pt x="36" y="43"/>
                  </a:lnTo>
                  <a:lnTo>
                    <a:pt x="31" y="47"/>
                  </a:lnTo>
                  <a:lnTo>
                    <a:pt x="23" y="48"/>
                  </a:lnTo>
                  <a:lnTo>
                    <a:pt x="15" y="47"/>
                  </a:lnTo>
                  <a:lnTo>
                    <a:pt x="8" y="43"/>
                  </a:lnTo>
                  <a:lnTo>
                    <a:pt x="3" y="38"/>
                  </a:lnTo>
                  <a:lnTo>
                    <a:pt x="0" y="32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3" y="10"/>
                  </a:lnTo>
                  <a:lnTo>
                    <a:pt x="8" y="5"/>
                  </a:lnTo>
                  <a:lnTo>
                    <a:pt x="15" y="2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666759" y="484507"/>
            <a:ext cx="2373042" cy="338554"/>
            <a:chOff x="2287941" y="1965738"/>
            <a:chExt cx="2418146" cy="338554"/>
          </a:xfrm>
        </p:grpSpPr>
        <p:sp>
          <p:nvSpPr>
            <p:cNvPr id="201" name="Rectangle 16"/>
            <p:cNvSpPr>
              <a:spLocks noChangeArrowheads="1"/>
            </p:cNvSpPr>
            <p:nvPr/>
          </p:nvSpPr>
          <p:spPr bwMode="auto">
            <a:xfrm>
              <a:off x="2320178" y="2004186"/>
              <a:ext cx="2158992" cy="278255"/>
            </a:xfrm>
            <a:prstGeom prst="rect">
              <a:avLst/>
            </a:prstGeom>
            <a:solidFill>
              <a:srgbClr val="000509"/>
            </a:solidFill>
            <a:ln w="0">
              <a:solidFill>
                <a:srgbClr val="00050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2287941" y="1965738"/>
              <a:ext cx="24181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BETTER THAN ICONS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3937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190</Words>
  <Application>Microsoft Office PowerPoint</Application>
  <PresentationFormat>Widescreen</PresentationFormat>
  <Paragraphs>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 velasquez brito</dc:creator>
  <cp:lastModifiedBy>cavi velasquez brito</cp:lastModifiedBy>
  <cp:revision>18</cp:revision>
  <dcterms:created xsi:type="dcterms:W3CDTF">2017-04-08T18:21:40Z</dcterms:created>
  <dcterms:modified xsi:type="dcterms:W3CDTF">2017-07-13T18:53:49Z</dcterms:modified>
</cp:coreProperties>
</file>